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704" r:id="rId2"/>
  </p:sldMasterIdLst>
  <p:notesMasterIdLst>
    <p:notesMasterId r:id="rId14"/>
  </p:notesMasterIdLst>
  <p:handoutMasterIdLst>
    <p:handoutMasterId r:id="rId15"/>
  </p:handoutMasterIdLst>
  <p:sldIdLst>
    <p:sldId id="804" r:id="rId3"/>
    <p:sldId id="809" r:id="rId4"/>
    <p:sldId id="806" r:id="rId5"/>
    <p:sldId id="810" r:id="rId6"/>
    <p:sldId id="811" r:id="rId7"/>
    <p:sldId id="813" r:id="rId8"/>
    <p:sldId id="814" r:id="rId9"/>
    <p:sldId id="815" r:id="rId10"/>
    <p:sldId id="816" r:id="rId11"/>
    <p:sldId id="817" r:id="rId12"/>
    <p:sldId id="818" r:id="rId13"/>
  </p:sldIdLst>
  <p:sldSz cx="11202988" cy="6300788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ＭＳ Ｐゴシック" pitchFamily="1" charset="-128"/>
        <a:cs typeface="+mn-cs"/>
      </a:defRPr>
    </a:lvl1pPr>
    <a:lvl2pPr marL="444536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ＭＳ Ｐゴシック" pitchFamily="1" charset="-128"/>
        <a:cs typeface="+mn-cs"/>
      </a:defRPr>
    </a:lvl2pPr>
    <a:lvl3pPr marL="889071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ＭＳ Ｐゴシック" pitchFamily="1" charset="-128"/>
        <a:cs typeface="+mn-cs"/>
      </a:defRPr>
    </a:lvl3pPr>
    <a:lvl4pPr marL="1333607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ＭＳ Ｐゴシック" pitchFamily="1" charset="-128"/>
        <a:cs typeface="+mn-cs"/>
      </a:defRPr>
    </a:lvl4pPr>
    <a:lvl5pPr marL="1778142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ＭＳ Ｐゴシック" pitchFamily="1" charset="-128"/>
        <a:cs typeface="+mn-cs"/>
      </a:defRPr>
    </a:lvl5pPr>
    <a:lvl6pPr marL="2222678" algn="l" defTabSz="889071" rtl="0" eaLnBrk="1" latinLnBrk="0" hangingPunct="1">
      <a:defRPr b="1" kern="1200">
        <a:solidFill>
          <a:schemeClr val="tx1"/>
        </a:solidFill>
        <a:latin typeface="Century Gothic" pitchFamily="34" charset="0"/>
        <a:ea typeface="ＭＳ Ｐゴシック" pitchFamily="1" charset="-128"/>
        <a:cs typeface="+mn-cs"/>
      </a:defRPr>
    </a:lvl6pPr>
    <a:lvl7pPr marL="2667213" algn="l" defTabSz="889071" rtl="0" eaLnBrk="1" latinLnBrk="0" hangingPunct="1">
      <a:defRPr b="1" kern="1200">
        <a:solidFill>
          <a:schemeClr val="tx1"/>
        </a:solidFill>
        <a:latin typeface="Century Gothic" pitchFamily="34" charset="0"/>
        <a:ea typeface="ＭＳ Ｐゴシック" pitchFamily="1" charset="-128"/>
        <a:cs typeface="+mn-cs"/>
      </a:defRPr>
    </a:lvl7pPr>
    <a:lvl8pPr marL="3111749" algn="l" defTabSz="889071" rtl="0" eaLnBrk="1" latinLnBrk="0" hangingPunct="1">
      <a:defRPr b="1" kern="1200">
        <a:solidFill>
          <a:schemeClr val="tx1"/>
        </a:solidFill>
        <a:latin typeface="Century Gothic" pitchFamily="34" charset="0"/>
        <a:ea typeface="ＭＳ Ｐゴシック" pitchFamily="1" charset="-128"/>
        <a:cs typeface="+mn-cs"/>
      </a:defRPr>
    </a:lvl8pPr>
    <a:lvl9pPr marL="3556284" algn="l" defTabSz="889071" rtl="0" eaLnBrk="1" latinLnBrk="0" hangingPunct="1">
      <a:defRPr b="1" kern="1200">
        <a:solidFill>
          <a:schemeClr val="tx1"/>
        </a:solidFill>
        <a:latin typeface="Century Gothic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58" userDrawn="1">
          <p15:clr>
            <a:srgbClr val="A4A3A4"/>
          </p15:clr>
        </p15:guide>
        <p15:guide id="2" pos="4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5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 Champagne" initials="Mac" lastIdx="11" clrIdx="0"/>
  <p:cmAuthor id="1" name="moores" initials="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C9C9"/>
    <a:srgbClr val="0065B0"/>
    <a:srgbClr val="0099CC"/>
    <a:srgbClr val="3467CC"/>
    <a:srgbClr val="2994FF"/>
    <a:srgbClr val="F3F3F3"/>
    <a:srgbClr val="F9F9F9"/>
    <a:srgbClr val="0066CC"/>
    <a:srgbClr val="E6E6E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834" autoAdjust="0"/>
    <p:restoredTop sz="99517" autoAdjust="0"/>
  </p:normalViewPr>
  <p:slideViewPr>
    <p:cSldViewPr snapToGrid="0">
      <p:cViewPr varScale="1">
        <p:scale>
          <a:sx n="47" d="100"/>
          <a:sy n="47" d="100"/>
        </p:scale>
        <p:origin x="-1074" y="-96"/>
      </p:cViewPr>
      <p:guideLst>
        <p:guide orient="horz" pos="3558"/>
        <p:guide pos="4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392" y="-102"/>
      </p:cViewPr>
      <p:guideLst>
        <p:guide orient="horz" pos="3155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E303B-D1C3-481D-9994-28D98E3A19FC}" type="doc">
      <dgm:prSet loTypeId="urn:microsoft.com/office/officeart/2005/8/layout/radial6" loCatId="cycle" qsTypeId="urn:microsoft.com/office/officeart/2005/8/quickstyle/simple5" qsCatId="simple" csTypeId="urn:microsoft.com/office/officeart/2005/8/colors/colorful1#4" csCatId="colorful" phldr="1"/>
      <dgm:spPr/>
    </dgm:pt>
    <dgm:pt modelId="{77C484AB-C8D5-4592-8BC3-3081CA8922ED}">
      <dgm:prSet phldrT="[Texto]" custT="1"/>
      <dgm:spPr/>
      <dgm:t>
        <a:bodyPr/>
        <a:lstStyle/>
        <a:p>
          <a:r>
            <a:rPr lang="es-P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CCEX</a:t>
          </a:r>
          <a:endParaRPr lang="es-PE" sz="3600" dirty="0"/>
        </a:p>
      </dgm:t>
    </dgm:pt>
    <dgm:pt modelId="{1AA26D0C-A382-4CED-9F3E-A2AE84CCBB04}" type="parTrans" cxnId="{D5041E11-DA6F-49D8-90E6-830426F307D1}">
      <dgm:prSet/>
      <dgm:spPr/>
      <dgm:t>
        <a:bodyPr/>
        <a:lstStyle/>
        <a:p>
          <a:endParaRPr lang="es-PE" sz="4000"/>
        </a:p>
      </dgm:t>
    </dgm:pt>
    <dgm:pt modelId="{BFF88AD2-9658-497F-A3BF-F399EB00DC83}" type="sibTrans" cxnId="{D5041E11-DA6F-49D8-90E6-830426F307D1}">
      <dgm:prSet/>
      <dgm:spPr/>
      <dgm:t>
        <a:bodyPr/>
        <a:lstStyle/>
        <a:p>
          <a:endParaRPr lang="es-PE" sz="4000"/>
        </a:p>
      </dgm:t>
    </dgm:pt>
    <dgm:pt modelId="{1A54886D-1BBA-413E-AC76-EAF488F1D0AA}">
      <dgm:prSet custT="1"/>
      <dgm:spPr/>
      <dgm:t>
        <a:bodyPr/>
        <a:lstStyle/>
        <a:p>
          <a:r>
            <a:rPr lang="es-P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Rueda de Negocio y Agendas</a:t>
          </a:r>
        </a:p>
      </dgm:t>
    </dgm:pt>
    <dgm:pt modelId="{1BFA368C-E2AC-435D-AE10-A24DFAD89E8D}" type="parTrans" cxnId="{84CCFCA9-DA98-4931-8D3C-2000C99CF51B}">
      <dgm:prSet/>
      <dgm:spPr/>
      <dgm:t>
        <a:bodyPr/>
        <a:lstStyle/>
        <a:p>
          <a:endParaRPr lang="es-PE" sz="4000"/>
        </a:p>
      </dgm:t>
    </dgm:pt>
    <dgm:pt modelId="{259A7270-30AA-47BD-B124-A1223CEC7B69}" type="sibTrans" cxnId="{84CCFCA9-DA98-4931-8D3C-2000C99CF51B}">
      <dgm:prSet/>
      <dgm:spPr/>
      <dgm:t>
        <a:bodyPr/>
        <a:lstStyle/>
        <a:p>
          <a:endParaRPr lang="es-PE" sz="4000"/>
        </a:p>
      </dgm:t>
    </dgm:pt>
    <dgm:pt modelId="{FF551218-5F5A-4836-A308-F349006D9164}">
      <dgm:prSet custT="1"/>
      <dgm:spPr/>
      <dgm:t>
        <a:bodyPr/>
        <a:lstStyle/>
        <a:p>
          <a:r>
            <a:rPr lang="es-P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Inteligencia Comercial</a:t>
          </a:r>
        </a:p>
      </dgm:t>
    </dgm:pt>
    <dgm:pt modelId="{FCCA7493-7780-4CAA-AA8A-B325C3E8CB4C}" type="parTrans" cxnId="{E66C655B-2F78-41A2-A7A5-5A634508D0E4}">
      <dgm:prSet/>
      <dgm:spPr/>
      <dgm:t>
        <a:bodyPr/>
        <a:lstStyle/>
        <a:p>
          <a:endParaRPr lang="es-PE" sz="4000"/>
        </a:p>
      </dgm:t>
    </dgm:pt>
    <dgm:pt modelId="{06D464F9-8BC6-4EB8-A5DE-6B1FD5242104}" type="sibTrans" cxnId="{E66C655B-2F78-41A2-A7A5-5A634508D0E4}">
      <dgm:prSet/>
      <dgm:spPr/>
      <dgm:t>
        <a:bodyPr/>
        <a:lstStyle/>
        <a:p>
          <a:endParaRPr lang="es-PE" sz="4000"/>
        </a:p>
      </dgm:t>
    </dgm:pt>
    <dgm:pt modelId="{6D9BE7C0-E6E7-4315-AB94-5F004C116C99}">
      <dgm:prSet custT="1"/>
      <dgm:spPr/>
      <dgm:t>
        <a:bodyPr/>
        <a:lstStyle/>
        <a:p>
          <a:r>
            <a:rPr lang="es-P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Asesoría Comercial</a:t>
          </a:r>
        </a:p>
      </dgm:t>
    </dgm:pt>
    <dgm:pt modelId="{40A2D44B-4DE1-40F5-8A29-24FF8C5A5AB2}" type="parTrans" cxnId="{B90CFB29-48D7-40D5-9A01-DFA35460C7C2}">
      <dgm:prSet/>
      <dgm:spPr/>
      <dgm:t>
        <a:bodyPr/>
        <a:lstStyle/>
        <a:p>
          <a:endParaRPr lang="es-PE" sz="4000"/>
        </a:p>
      </dgm:t>
    </dgm:pt>
    <dgm:pt modelId="{620B312A-1F8B-42C8-950B-AA3B0BCF4F58}" type="sibTrans" cxnId="{B90CFB29-48D7-40D5-9A01-DFA35460C7C2}">
      <dgm:prSet/>
      <dgm:spPr/>
      <dgm:t>
        <a:bodyPr/>
        <a:lstStyle/>
        <a:p>
          <a:endParaRPr lang="es-PE" sz="4000"/>
        </a:p>
      </dgm:t>
    </dgm:pt>
    <dgm:pt modelId="{1DB6D6A2-E4A5-4EFC-89FA-BFD237FF5D7A}">
      <dgm:prSet phldrT="[Texto]" custT="1"/>
      <dgm:spPr/>
      <dgm:t>
        <a:bodyPr/>
        <a:lstStyle/>
        <a:p>
          <a:r>
            <a:rPr lang="es-P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Promoción Comercial </a:t>
          </a:r>
          <a:endParaRPr lang="es-PE" sz="2000" dirty="0"/>
        </a:p>
      </dgm:t>
    </dgm:pt>
    <dgm:pt modelId="{88CBFDDA-374B-42C2-B0D7-45E3708F55F6}" type="parTrans" cxnId="{F5D04F3B-9657-47E0-83AC-52A530828C30}">
      <dgm:prSet/>
      <dgm:spPr/>
      <dgm:t>
        <a:bodyPr/>
        <a:lstStyle/>
        <a:p>
          <a:endParaRPr lang="es-PE" sz="4000"/>
        </a:p>
      </dgm:t>
    </dgm:pt>
    <dgm:pt modelId="{10800564-94EF-451B-ADD0-16EACD43459B}" type="sibTrans" cxnId="{F5D04F3B-9657-47E0-83AC-52A530828C30}">
      <dgm:prSet/>
      <dgm:spPr/>
      <dgm:t>
        <a:bodyPr/>
        <a:lstStyle/>
        <a:p>
          <a:endParaRPr lang="es-PE" sz="4000"/>
        </a:p>
      </dgm:t>
    </dgm:pt>
    <dgm:pt modelId="{DFC33FCB-5362-4BE7-B7D6-1594FDD8EEBE}">
      <dgm:prSet custT="1"/>
      <dgm:spPr/>
      <dgm:t>
        <a:bodyPr/>
        <a:lstStyle/>
        <a:p>
          <a:r>
            <a:rPr lang="es-P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Centro de Certificaciones</a:t>
          </a:r>
        </a:p>
      </dgm:t>
    </dgm:pt>
    <dgm:pt modelId="{70C9DB97-0335-408E-BE94-65CCD97C1FEC}" type="parTrans" cxnId="{F216E640-B8BD-419D-949E-5FA5D2C4F4B0}">
      <dgm:prSet/>
      <dgm:spPr/>
      <dgm:t>
        <a:bodyPr/>
        <a:lstStyle/>
        <a:p>
          <a:endParaRPr lang="es-ES"/>
        </a:p>
      </dgm:t>
    </dgm:pt>
    <dgm:pt modelId="{E73105F5-C8D0-4682-9A62-5B54E10A8535}" type="sibTrans" cxnId="{F216E640-B8BD-419D-949E-5FA5D2C4F4B0}">
      <dgm:prSet/>
      <dgm:spPr/>
      <dgm:t>
        <a:bodyPr/>
        <a:lstStyle/>
        <a:p>
          <a:endParaRPr lang="es-ES"/>
        </a:p>
      </dgm:t>
    </dgm:pt>
    <dgm:pt modelId="{E12863A3-66F8-42DE-A030-F906A79AD6C3}" type="pres">
      <dgm:prSet presAssocID="{773E303B-D1C3-481D-9994-28D98E3A19F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61ECFA-2554-463E-B4D7-5FB6775D55D9}" type="pres">
      <dgm:prSet presAssocID="{77C484AB-C8D5-4592-8BC3-3081CA8922ED}" presName="centerShape" presStyleLbl="node0" presStyleIdx="0" presStyleCnt="1" custScaleX="96941" custScaleY="81529"/>
      <dgm:spPr/>
      <dgm:t>
        <a:bodyPr/>
        <a:lstStyle/>
        <a:p>
          <a:endParaRPr lang="es-ES"/>
        </a:p>
      </dgm:t>
    </dgm:pt>
    <dgm:pt modelId="{F3E900EC-132A-4734-8B6F-C8ED0DFE001D}" type="pres">
      <dgm:prSet presAssocID="{1DB6D6A2-E4A5-4EFC-89FA-BFD237FF5D7A}" presName="node" presStyleLbl="node1" presStyleIdx="0" presStyleCnt="5" custScaleX="1525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47A887-7A84-4E15-9633-7699CE12AE93}" type="pres">
      <dgm:prSet presAssocID="{1DB6D6A2-E4A5-4EFC-89FA-BFD237FF5D7A}" presName="dummy" presStyleCnt="0"/>
      <dgm:spPr/>
    </dgm:pt>
    <dgm:pt modelId="{DA07D17A-7C77-4310-9FF0-DC3F5ECA7CA8}" type="pres">
      <dgm:prSet presAssocID="{10800564-94EF-451B-ADD0-16EACD43459B}" presName="sibTrans" presStyleLbl="sibTrans2D1" presStyleIdx="0" presStyleCnt="5"/>
      <dgm:spPr/>
      <dgm:t>
        <a:bodyPr/>
        <a:lstStyle/>
        <a:p>
          <a:endParaRPr lang="es-ES"/>
        </a:p>
      </dgm:t>
    </dgm:pt>
    <dgm:pt modelId="{0C190E26-8C8C-424E-AE45-4937DB1970C1}" type="pres">
      <dgm:prSet presAssocID="{1A54886D-1BBA-413E-AC76-EAF488F1D0AA}" presName="node" presStyleLbl="node1" presStyleIdx="1" presStyleCnt="5" custScaleX="160597" custRadScaleRad="138221" custRadScaleInc="79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79FCA1-4313-4176-9890-880A63486D54}" type="pres">
      <dgm:prSet presAssocID="{1A54886D-1BBA-413E-AC76-EAF488F1D0AA}" presName="dummy" presStyleCnt="0"/>
      <dgm:spPr/>
    </dgm:pt>
    <dgm:pt modelId="{ED33797F-942A-4EF8-A45C-B926989167DB}" type="pres">
      <dgm:prSet presAssocID="{259A7270-30AA-47BD-B124-A1223CEC7B69}" presName="sibTrans" presStyleLbl="sibTrans2D1" presStyleIdx="1" presStyleCnt="5"/>
      <dgm:spPr/>
      <dgm:t>
        <a:bodyPr/>
        <a:lstStyle/>
        <a:p>
          <a:endParaRPr lang="es-ES"/>
        </a:p>
      </dgm:t>
    </dgm:pt>
    <dgm:pt modelId="{F2A1ED93-B584-4615-8CAE-B980F01AEFCB}" type="pres">
      <dgm:prSet presAssocID="{FF551218-5F5A-4836-A308-F349006D9164}" presName="node" presStyleLbl="node1" presStyleIdx="2" presStyleCnt="5" custScaleX="159381" custRadScaleRad="114847" custRadScaleInc="-539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9D45CD-BD80-4288-8109-F270B82EB5C2}" type="pres">
      <dgm:prSet presAssocID="{FF551218-5F5A-4836-A308-F349006D9164}" presName="dummy" presStyleCnt="0"/>
      <dgm:spPr/>
    </dgm:pt>
    <dgm:pt modelId="{C0CA621E-1B73-4A67-8743-0FF85CAA28EF}" type="pres">
      <dgm:prSet presAssocID="{06D464F9-8BC6-4EB8-A5DE-6B1FD5242104}" presName="sibTrans" presStyleLbl="sibTrans2D1" presStyleIdx="2" presStyleCnt="5" custScaleY="59005" custLinFactNeighborX="3292" custLinFactNeighborY="14305"/>
      <dgm:spPr/>
      <dgm:t>
        <a:bodyPr/>
        <a:lstStyle/>
        <a:p>
          <a:endParaRPr lang="es-ES"/>
        </a:p>
      </dgm:t>
    </dgm:pt>
    <dgm:pt modelId="{D246E097-65FA-425A-8C27-3CAC101EAEB4}" type="pres">
      <dgm:prSet presAssocID="{DFC33FCB-5362-4BE7-B7D6-1594FDD8EEBE}" presName="node" presStyleLbl="node1" presStyleIdx="3" presStyleCnt="5" custScaleX="195111" custRadScaleRad="120342" custRadScaleInc="609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79E1A-C346-40AC-B206-E8B70862F212}" type="pres">
      <dgm:prSet presAssocID="{DFC33FCB-5362-4BE7-B7D6-1594FDD8EEBE}" presName="dummy" presStyleCnt="0"/>
      <dgm:spPr/>
    </dgm:pt>
    <dgm:pt modelId="{6EA02441-B05C-43A8-86BD-4AFF21966C06}" type="pres">
      <dgm:prSet presAssocID="{E73105F5-C8D0-4682-9A62-5B54E10A8535}" presName="sibTrans" presStyleLbl="sibTrans2D1" presStyleIdx="3" presStyleCnt="5"/>
      <dgm:spPr/>
      <dgm:t>
        <a:bodyPr/>
        <a:lstStyle/>
        <a:p>
          <a:endParaRPr lang="es-ES"/>
        </a:p>
      </dgm:t>
    </dgm:pt>
    <dgm:pt modelId="{BAD31AE8-83A6-454A-8C49-9C8196B7C7F6}" type="pres">
      <dgm:prSet presAssocID="{6D9BE7C0-E6E7-4315-AB94-5F004C116C99}" presName="node" presStyleLbl="node1" presStyleIdx="4" presStyleCnt="5" custScaleX="152577" custRadScaleRad="138053" custRadScaleInc="93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5E17AC-06CE-46B7-B8E5-42C919DFF552}" type="pres">
      <dgm:prSet presAssocID="{6D9BE7C0-E6E7-4315-AB94-5F004C116C99}" presName="dummy" presStyleCnt="0"/>
      <dgm:spPr/>
    </dgm:pt>
    <dgm:pt modelId="{28BD22B9-BDA3-4229-9914-D0C98E010E9B}" type="pres">
      <dgm:prSet presAssocID="{620B312A-1F8B-42C8-950B-AA3B0BCF4F58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E66C655B-2F78-41A2-A7A5-5A634508D0E4}" srcId="{77C484AB-C8D5-4592-8BC3-3081CA8922ED}" destId="{FF551218-5F5A-4836-A308-F349006D9164}" srcOrd="2" destOrd="0" parTransId="{FCCA7493-7780-4CAA-AA8A-B325C3E8CB4C}" sibTransId="{06D464F9-8BC6-4EB8-A5DE-6B1FD5242104}"/>
    <dgm:cxn modelId="{727D4A6E-F1CC-4C4A-9B45-02F7E114FE9A}" type="presOf" srcId="{1DB6D6A2-E4A5-4EFC-89FA-BFD237FF5D7A}" destId="{F3E900EC-132A-4734-8B6F-C8ED0DFE001D}" srcOrd="0" destOrd="0" presId="urn:microsoft.com/office/officeart/2005/8/layout/radial6"/>
    <dgm:cxn modelId="{0ECA66D4-F9EF-48A7-9931-E14174682CD2}" type="presOf" srcId="{259A7270-30AA-47BD-B124-A1223CEC7B69}" destId="{ED33797F-942A-4EF8-A45C-B926989167DB}" srcOrd="0" destOrd="0" presId="urn:microsoft.com/office/officeart/2005/8/layout/radial6"/>
    <dgm:cxn modelId="{95BDE496-6F3C-4097-8197-7287B13F6031}" type="presOf" srcId="{77C484AB-C8D5-4592-8BC3-3081CA8922ED}" destId="{C561ECFA-2554-463E-B4D7-5FB6775D55D9}" srcOrd="0" destOrd="0" presId="urn:microsoft.com/office/officeart/2005/8/layout/radial6"/>
    <dgm:cxn modelId="{C5480548-5718-4CC7-B1F5-B28F5AC4CB9B}" type="presOf" srcId="{1A54886D-1BBA-413E-AC76-EAF488F1D0AA}" destId="{0C190E26-8C8C-424E-AE45-4937DB1970C1}" srcOrd="0" destOrd="0" presId="urn:microsoft.com/office/officeart/2005/8/layout/radial6"/>
    <dgm:cxn modelId="{D5041E11-DA6F-49D8-90E6-830426F307D1}" srcId="{773E303B-D1C3-481D-9994-28D98E3A19FC}" destId="{77C484AB-C8D5-4592-8BC3-3081CA8922ED}" srcOrd="0" destOrd="0" parTransId="{1AA26D0C-A382-4CED-9F3E-A2AE84CCBB04}" sibTransId="{BFF88AD2-9658-497F-A3BF-F399EB00DC83}"/>
    <dgm:cxn modelId="{FD532BCB-7372-4868-8E2F-62D1E4C588F0}" type="presOf" srcId="{E73105F5-C8D0-4682-9A62-5B54E10A8535}" destId="{6EA02441-B05C-43A8-86BD-4AFF21966C06}" srcOrd="0" destOrd="0" presId="urn:microsoft.com/office/officeart/2005/8/layout/radial6"/>
    <dgm:cxn modelId="{882A67F6-9861-4F59-804C-7A9217524749}" type="presOf" srcId="{6D9BE7C0-E6E7-4315-AB94-5F004C116C99}" destId="{BAD31AE8-83A6-454A-8C49-9C8196B7C7F6}" srcOrd="0" destOrd="0" presId="urn:microsoft.com/office/officeart/2005/8/layout/radial6"/>
    <dgm:cxn modelId="{F5D04F3B-9657-47E0-83AC-52A530828C30}" srcId="{77C484AB-C8D5-4592-8BC3-3081CA8922ED}" destId="{1DB6D6A2-E4A5-4EFC-89FA-BFD237FF5D7A}" srcOrd="0" destOrd="0" parTransId="{88CBFDDA-374B-42C2-B0D7-45E3708F55F6}" sibTransId="{10800564-94EF-451B-ADD0-16EACD43459B}"/>
    <dgm:cxn modelId="{84CCFCA9-DA98-4931-8D3C-2000C99CF51B}" srcId="{77C484AB-C8D5-4592-8BC3-3081CA8922ED}" destId="{1A54886D-1BBA-413E-AC76-EAF488F1D0AA}" srcOrd="1" destOrd="0" parTransId="{1BFA368C-E2AC-435D-AE10-A24DFAD89E8D}" sibTransId="{259A7270-30AA-47BD-B124-A1223CEC7B69}"/>
    <dgm:cxn modelId="{63CC892C-E866-40E7-98A8-B5BE79B7AD05}" type="presOf" srcId="{DFC33FCB-5362-4BE7-B7D6-1594FDD8EEBE}" destId="{D246E097-65FA-425A-8C27-3CAC101EAEB4}" srcOrd="0" destOrd="0" presId="urn:microsoft.com/office/officeart/2005/8/layout/radial6"/>
    <dgm:cxn modelId="{46A5B47C-1740-4438-A89D-6AFBD2FCACB4}" type="presOf" srcId="{FF551218-5F5A-4836-A308-F349006D9164}" destId="{F2A1ED93-B584-4615-8CAE-B980F01AEFCB}" srcOrd="0" destOrd="0" presId="urn:microsoft.com/office/officeart/2005/8/layout/radial6"/>
    <dgm:cxn modelId="{B90CFB29-48D7-40D5-9A01-DFA35460C7C2}" srcId="{77C484AB-C8D5-4592-8BC3-3081CA8922ED}" destId="{6D9BE7C0-E6E7-4315-AB94-5F004C116C99}" srcOrd="4" destOrd="0" parTransId="{40A2D44B-4DE1-40F5-8A29-24FF8C5A5AB2}" sibTransId="{620B312A-1F8B-42C8-950B-AA3B0BCF4F58}"/>
    <dgm:cxn modelId="{7E15A05E-D838-4725-834C-A2F23EF49E19}" type="presOf" srcId="{773E303B-D1C3-481D-9994-28D98E3A19FC}" destId="{E12863A3-66F8-42DE-A030-F906A79AD6C3}" srcOrd="0" destOrd="0" presId="urn:microsoft.com/office/officeart/2005/8/layout/radial6"/>
    <dgm:cxn modelId="{F216E640-B8BD-419D-949E-5FA5D2C4F4B0}" srcId="{77C484AB-C8D5-4592-8BC3-3081CA8922ED}" destId="{DFC33FCB-5362-4BE7-B7D6-1594FDD8EEBE}" srcOrd="3" destOrd="0" parTransId="{70C9DB97-0335-408E-BE94-65CCD97C1FEC}" sibTransId="{E73105F5-C8D0-4682-9A62-5B54E10A8535}"/>
    <dgm:cxn modelId="{1439A784-EAF3-419F-9FF5-A1A14D59CA53}" type="presOf" srcId="{06D464F9-8BC6-4EB8-A5DE-6B1FD5242104}" destId="{C0CA621E-1B73-4A67-8743-0FF85CAA28EF}" srcOrd="0" destOrd="0" presId="urn:microsoft.com/office/officeart/2005/8/layout/radial6"/>
    <dgm:cxn modelId="{C84106C5-D51A-44BD-AF3D-90EC8153F38E}" type="presOf" srcId="{620B312A-1F8B-42C8-950B-AA3B0BCF4F58}" destId="{28BD22B9-BDA3-4229-9914-D0C98E010E9B}" srcOrd="0" destOrd="0" presId="urn:microsoft.com/office/officeart/2005/8/layout/radial6"/>
    <dgm:cxn modelId="{1BF2D132-2E06-4F97-916F-3CD0B3B39C30}" type="presOf" srcId="{10800564-94EF-451B-ADD0-16EACD43459B}" destId="{DA07D17A-7C77-4310-9FF0-DC3F5ECA7CA8}" srcOrd="0" destOrd="0" presId="urn:microsoft.com/office/officeart/2005/8/layout/radial6"/>
    <dgm:cxn modelId="{5C6E4DC1-E384-4B29-9C0C-C14897E2C254}" type="presParOf" srcId="{E12863A3-66F8-42DE-A030-F906A79AD6C3}" destId="{C561ECFA-2554-463E-B4D7-5FB6775D55D9}" srcOrd="0" destOrd="0" presId="urn:microsoft.com/office/officeart/2005/8/layout/radial6"/>
    <dgm:cxn modelId="{39F794AC-FB4D-42F7-BA01-AD3C275974EC}" type="presParOf" srcId="{E12863A3-66F8-42DE-A030-F906A79AD6C3}" destId="{F3E900EC-132A-4734-8B6F-C8ED0DFE001D}" srcOrd="1" destOrd="0" presId="urn:microsoft.com/office/officeart/2005/8/layout/radial6"/>
    <dgm:cxn modelId="{654E810E-F31B-403E-82B2-8D0CC2D7C1D4}" type="presParOf" srcId="{E12863A3-66F8-42DE-A030-F906A79AD6C3}" destId="{1947A887-7A84-4E15-9633-7699CE12AE93}" srcOrd="2" destOrd="0" presId="urn:microsoft.com/office/officeart/2005/8/layout/radial6"/>
    <dgm:cxn modelId="{227A9DDE-0DC5-494A-8C63-6996DDD212BC}" type="presParOf" srcId="{E12863A3-66F8-42DE-A030-F906A79AD6C3}" destId="{DA07D17A-7C77-4310-9FF0-DC3F5ECA7CA8}" srcOrd="3" destOrd="0" presId="urn:microsoft.com/office/officeart/2005/8/layout/radial6"/>
    <dgm:cxn modelId="{8050F670-5682-4919-AB5C-35C2A74926FB}" type="presParOf" srcId="{E12863A3-66F8-42DE-A030-F906A79AD6C3}" destId="{0C190E26-8C8C-424E-AE45-4937DB1970C1}" srcOrd="4" destOrd="0" presId="urn:microsoft.com/office/officeart/2005/8/layout/radial6"/>
    <dgm:cxn modelId="{9A0AE8FE-188A-4826-B5F4-04E973BAF99A}" type="presParOf" srcId="{E12863A3-66F8-42DE-A030-F906A79AD6C3}" destId="{C479FCA1-4313-4176-9890-880A63486D54}" srcOrd="5" destOrd="0" presId="urn:microsoft.com/office/officeart/2005/8/layout/radial6"/>
    <dgm:cxn modelId="{8AD887D2-AD97-40E0-B52E-405307145D9C}" type="presParOf" srcId="{E12863A3-66F8-42DE-A030-F906A79AD6C3}" destId="{ED33797F-942A-4EF8-A45C-B926989167DB}" srcOrd="6" destOrd="0" presId="urn:microsoft.com/office/officeart/2005/8/layout/radial6"/>
    <dgm:cxn modelId="{5BC8FBD3-AB84-423C-B891-BE3E8C2235F0}" type="presParOf" srcId="{E12863A3-66F8-42DE-A030-F906A79AD6C3}" destId="{F2A1ED93-B584-4615-8CAE-B980F01AEFCB}" srcOrd="7" destOrd="0" presId="urn:microsoft.com/office/officeart/2005/8/layout/radial6"/>
    <dgm:cxn modelId="{9F81A7EC-9591-4263-B3C0-9668EBBE98C8}" type="presParOf" srcId="{E12863A3-66F8-42DE-A030-F906A79AD6C3}" destId="{749D45CD-BD80-4288-8109-F270B82EB5C2}" srcOrd="8" destOrd="0" presId="urn:microsoft.com/office/officeart/2005/8/layout/radial6"/>
    <dgm:cxn modelId="{BC21A804-4DF6-439B-BF41-C5D465B1F10B}" type="presParOf" srcId="{E12863A3-66F8-42DE-A030-F906A79AD6C3}" destId="{C0CA621E-1B73-4A67-8743-0FF85CAA28EF}" srcOrd="9" destOrd="0" presId="urn:microsoft.com/office/officeart/2005/8/layout/radial6"/>
    <dgm:cxn modelId="{BA98FCEC-5057-4DDF-9579-A1C3C4DC0640}" type="presParOf" srcId="{E12863A3-66F8-42DE-A030-F906A79AD6C3}" destId="{D246E097-65FA-425A-8C27-3CAC101EAEB4}" srcOrd="10" destOrd="0" presId="urn:microsoft.com/office/officeart/2005/8/layout/radial6"/>
    <dgm:cxn modelId="{E0D49F11-CCAB-41AF-9F2B-0D86A3F3B733}" type="presParOf" srcId="{E12863A3-66F8-42DE-A030-F906A79AD6C3}" destId="{E8779E1A-C346-40AC-B206-E8B70862F212}" srcOrd="11" destOrd="0" presId="urn:microsoft.com/office/officeart/2005/8/layout/radial6"/>
    <dgm:cxn modelId="{9494594A-C16B-45C1-BFEA-2D1EF9B49A86}" type="presParOf" srcId="{E12863A3-66F8-42DE-A030-F906A79AD6C3}" destId="{6EA02441-B05C-43A8-86BD-4AFF21966C06}" srcOrd="12" destOrd="0" presId="urn:microsoft.com/office/officeart/2005/8/layout/radial6"/>
    <dgm:cxn modelId="{3B7562D5-6358-4EDC-B589-6F1BBF6FE1EB}" type="presParOf" srcId="{E12863A3-66F8-42DE-A030-F906A79AD6C3}" destId="{BAD31AE8-83A6-454A-8C49-9C8196B7C7F6}" srcOrd="13" destOrd="0" presId="urn:microsoft.com/office/officeart/2005/8/layout/radial6"/>
    <dgm:cxn modelId="{DB58D73A-B4FE-4B59-B53F-78C3D318EE47}" type="presParOf" srcId="{E12863A3-66F8-42DE-A030-F906A79AD6C3}" destId="{E25E17AC-06CE-46B7-B8E5-42C919DFF552}" srcOrd="14" destOrd="0" presId="urn:microsoft.com/office/officeart/2005/8/layout/radial6"/>
    <dgm:cxn modelId="{02B5AE6D-01AF-46C1-8E57-0FF6D6039B3C}" type="presParOf" srcId="{E12863A3-66F8-42DE-A030-F906A79AD6C3}" destId="{28BD22B9-BDA3-4229-9914-D0C98E010E9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D22B9-BDA3-4229-9914-D0C98E010E9B}">
      <dsp:nvSpPr>
        <dsp:cNvPr id="0" name=""/>
        <dsp:cNvSpPr/>
      </dsp:nvSpPr>
      <dsp:spPr>
        <a:xfrm>
          <a:off x="2803497" y="457252"/>
          <a:ext cx="4043234" cy="4043234"/>
        </a:xfrm>
        <a:prstGeom prst="blockArc">
          <a:avLst>
            <a:gd name="adj1" fmla="val 12225608"/>
            <a:gd name="adj2" fmla="val 17539780"/>
            <a:gd name="adj3" fmla="val 463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A02441-B05C-43A8-86BD-4AFF21966C06}">
      <dsp:nvSpPr>
        <dsp:cNvPr id="0" name=""/>
        <dsp:cNvSpPr/>
      </dsp:nvSpPr>
      <dsp:spPr>
        <a:xfrm>
          <a:off x="2801147" y="462567"/>
          <a:ext cx="4043234" cy="4043234"/>
        </a:xfrm>
        <a:prstGeom prst="blockArc">
          <a:avLst>
            <a:gd name="adj1" fmla="val 7398454"/>
            <a:gd name="adj2" fmla="val 12235725"/>
            <a:gd name="adj3" fmla="val 463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CA621E-1B73-4A67-8743-0FF85CAA28EF}">
      <dsp:nvSpPr>
        <dsp:cNvPr id="0" name=""/>
        <dsp:cNvSpPr/>
      </dsp:nvSpPr>
      <dsp:spPr>
        <a:xfrm>
          <a:off x="3619035" y="2642801"/>
          <a:ext cx="4043234" cy="2385710"/>
        </a:xfrm>
        <a:prstGeom prst="blockArc">
          <a:avLst>
            <a:gd name="adj1" fmla="val 1547635"/>
            <a:gd name="adj2" fmla="val 9217484"/>
            <a:gd name="adj3" fmla="val 463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33797F-942A-4EF8-A45C-B926989167DB}">
      <dsp:nvSpPr>
        <dsp:cNvPr id="0" name=""/>
        <dsp:cNvSpPr/>
      </dsp:nvSpPr>
      <dsp:spPr>
        <a:xfrm>
          <a:off x="4275840" y="385167"/>
          <a:ext cx="4043234" cy="4043234"/>
        </a:xfrm>
        <a:prstGeom prst="blockArc">
          <a:avLst>
            <a:gd name="adj1" fmla="val 20654021"/>
            <a:gd name="adj2" fmla="val 3598568"/>
            <a:gd name="adj3" fmla="val 463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07D17A-7C77-4310-9FF0-DC3F5ECA7CA8}">
      <dsp:nvSpPr>
        <dsp:cNvPr id="0" name=""/>
        <dsp:cNvSpPr/>
      </dsp:nvSpPr>
      <dsp:spPr>
        <a:xfrm>
          <a:off x="4298431" y="459549"/>
          <a:ext cx="4043234" cy="4043234"/>
        </a:xfrm>
        <a:prstGeom prst="blockArc">
          <a:avLst>
            <a:gd name="adj1" fmla="val 14870787"/>
            <a:gd name="adj2" fmla="val 20518682"/>
            <a:gd name="adj3" fmla="val 46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61ECFA-2554-463E-B4D7-5FB6775D55D9}">
      <dsp:nvSpPr>
        <dsp:cNvPr id="0" name=""/>
        <dsp:cNvSpPr/>
      </dsp:nvSpPr>
      <dsp:spPr>
        <a:xfrm>
          <a:off x="4673901" y="1868782"/>
          <a:ext cx="1802977" cy="15163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CCEX</a:t>
          </a:r>
          <a:endParaRPr lang="es-PE" sz="3600" kern="1200" dirty="0"/>
        </a:p>
      </dsp:txBody>
      <dsp:txXfrm>
        <a:off x="4937941" y="2090844"/>
        <a:ext cx="1274897" cy="1072210"/>
      </dsp:txXfrm>
    </dsp:sp>
    <dsp:sp modelId="{F3E900EC-132A-4734-8B6F-C8ED0DFE001D}">
      <dsp:nvSpPr>
        <dsp:cNvPr id="0" name=""/>
        <dsp:cNvSpPr/>
      </dsp:nvSpPr>
      <dsp:spPr>
        <a:xfrm>
          <a:off x="4582541" y="1246"/>
          <a:ext cx="1985698" cy="13019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Promoción Comercial </a:t>
          </a:r>
          <a:endParaRPr lang="es-PE" sz="2000" kern="1200" dirty="0"/>
        </a:p>
      </dsp:txBody>
      <dsp:txXfrm>
        <a:off x="4873340" y="191906"/>
        <a:ext cx="1404100" cy="920589"/>
      </dsp:txXfrm>
    </dsp:sp>
    <dsp:sp modelId="{0C190E26-8C8C-424E-AE45-4937DB1970C1}">
      <dsp:nvSpPr>
        <dsp:cNvPr id="0" name=""/>
        <dsp:cNvSpPr/>
      </dsp:nvSpPr>
      <dsp:spPr>
        <a:xfrm>
          <a:off x="7152498" y="1219261"/>
          <a:ext cx="2090827" cy="13019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Rueda de Negocio y Agendas</a:t>
          </a:r>
        </a:p>
      </dsp:txBody>
      <dsp:txXfrm>
        <a:off x="7458693" y="1409921"/>
        <a:ext cx="1478437" cy="920589"/>
      </dsp:txXfrm>
    </dsp:sp>
    <dsp:sp modelId="{F2A1ED93-B584-4615-8CAE-B980F01AEFCB}">
      <dsp:nvSpPr>
        <dsp:cNvPr id="0" name=""/>
        <dsp:cNvSpPr/>
      </dsp:nvSpPr>
      <dsp:spPr>
        <a:xfrm>
          <a:off x="6248045" y="3465600"/>
          <a:ext cx="2074996" cy="13019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Inteligencia Comercial</a:t>
          </a:r>
        </a:p>
      </dsp:txBody>
      <dsp:txXfrm>
        <a:off x="6551921" y="3656260"/>
        <a:ext cx="1467244" cy="920589"/>
      </dsp:txXfrm>
    </dsp:sp>
    <dsp:sp modelId="{D246E097-65FA-425A-8C27-3CAC101EAEB4}">
      <dsp:nvSpPr>
        <dsp:cNvPr id="0" name=""/>
        <dsp:cNvSpPr/>
      </dsp:nvSpPr>
      <dsp:spPr>
        <a:xfrm>
          <a:off x="2468280" y="3483596"/>
          <a:ext cx="2540169" cy="130190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Centro de Certificaciones</a:t>
          </a:r>
        </a:p>
      </dsp:txBody>
      <dsp:txXfrm>
        <a:off x="2840279" y="3674256"/>
        <a:ext cx="1796171" cy="920589"/>
      </dsp:txXfrm>
    </dsp:sp>
    <dsp:sp modelId="{BAD31AE8-83A6-454A-8C49-9C8196B7C7F6}">
      <dsp:nvSpPr>
        <dsp:cNvPr id="0" name=""/>
        <dsp:cNvSpPr/>
      </dsp:nvSpPr>
      <dsp:spPr>
        <a:xfrm>
          <a:off x="2024537" y="1032271"/>
          <a:ext cx="1986414" cy="130190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Asesoría Comercial</a:t>
          </a:r>
        </a:p>
      </dsp:txBody>
      <dsp:txXfrm>
        <a:off x="2315441" y="1222931"/>
        <a:ext cx="1404606" cy="920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339" cy="500415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261" y="0"/>
            <a:ext cx="2985339" cy="500415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821C9B9B-913C-4225-B032-07CED89CA310}" type="datetimeFigureOut">
              <a:rPr lang="en-US"/>
              <a:pPr>
                <a:defRPr/>
              </a:pPr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518171"/>
            <a:ext cx="2985339" cy="500415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261" y="9518171"/>
            <a:ext cx="2985339" cy="500415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4FEF4C5C-5348-4DB9-A993-7F73F726D53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069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5339" cy="50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0" tIns="46659" rIns="93320" bIns="46659" numCol="1" anchor="t" anchorCtr="0" compatLnSpc="1">
            <a:prstTxWarp prst="textNoShape">
              <a:avLst/>
            </a:prstTxWarp>
          </a:bodyPr>
          <a:lstStyle>
            <a:lvl1pPr defTabSz="933345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261" y="0"/>
            <a:ext cx="2985339" cy="50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0" tIns="46659" rIns="93320" bIns="46659" numCol="1" anchor="t" anchorCtr="0" compatLnSpc="1">
            <a:prstTxWarp prst="textNoShape">
              <a:avLst/>
            </a:prstTxWarp>
          </a:bodyPr>
          <a:lstStyle>
            <a:lvl1pPr algn="r" defTabSz="933345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52475"/>
            <a:ext cx="6680200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286" y="4759087"/>
            <a:ext cx="5509592" cy="450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0" tIns="46659" rIns="93320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518171"/>
            <a:ext cx="2985339" cy="50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0" tIns="46659" rIns="93320" bIns="46659" numCol="1" anchor="b" anchorCtr="0" compatLnSpc="1">
            <a:prstTxWarp prst="textNoShape">
              <a:avLst/>
            </a:prstTxWarp>
          </a:bodyPr>
          <a:lstStyle>
            <a:lvl1pPr defTabSz="933345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261" y="9518171"/>
            <a:ext cx="2985339" cy="50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0" tIns="46659" rIns="93320" bIns="46659" numCol="1" anchor="b" anchorCtr="0" compatLnSpc="1">
            <a:prstTxWarp prst="textNoShape">
              <a:avLst/>
            </a:prstTxWarp>
          </a:bodyPr>
          <a:lstStyle>
            <a:lvl1pPr algn="r" defTabSz="933345">
              <a:defRPr sz="1200" b="0">
                <a:ea typeface="+mn-ea"/>
              </a:defRPr>
            </a:lvl1pPr>
          </a:lstStyle>
          <a:p>
            <a:pPr>
              <a:defRPr/>
            </a:pPr>
            <a:fld id="{B5F72D7C-89AC-4623-8376-043EC0B6D2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5418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44536" algn="l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889071" algn="l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33607" algn="l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778142" algn="l" rtl="0" eaLnBrk="0" fontAlgn="base" hangingPunct="0">
      <a:spcBef>
        <a:spcPct val="30000"/>
      </a:spcBef>
      <a:spcAft>
        <a:spcPct val="0"/>
      </a:spcAft>
      <a:defRPr sz="1167"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22678" algn="l" defTabSz="889071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6pPr>
    <a:lvl7pPr marL="2667213" algn="l" defTabSz="889071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7pPr>
    <a:lvl8pPr marL="3111749" algn="l" defTabSz="889071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8pPr>
    <a:lvl9pPr marL="3556284" algn="l" defTabSz="889071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90" y="296433"/>
            <a:ext cx="10204904" cy="4638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5891" y="1367564"/>
            <a:ext cx="10184039" cy="2064858"/>
          </a:xfrm>
        </p:spPr>
        <p:txBody>
          <a:bodyPr/>
          <a:lstStyle>
            <a:lvl1pPr>
              <a:lnSpc>
                <a:spcPct val="100000"/>
              </a:lnSpc>
              <a:spcAft>
                <a:spcPts val="1167"/>
              </a:spcAft>
              <a:buClr>
                <a:schemeClr val="bg2"/>
              </a:buClr>
              <a:defRPr/>
            </a:lvl1pPr>
            <a:lvl2pPr>
              <a:lnSpc>
                <a:spcPct val="100000"/>
              </a:lnSpc>
              <a:spcAft>
                <a:spcPts val="1167"/>
              </a:spcAft>
              <a:defRPr/>
            </a:lvl2pPr>
            <a:lvl3pPr>
              <a:lnSpc>
                <a:spcPct val="100000"/>
              </a:lnSpc>
              <a:spcAft>
                <a:spcPts val="1167"/>
              </a:spcAft>
              <a:defRPr/>
            </a:lvl3pPr>
            <a:lvl4pPr>
              <a:lnSpc>
                <a:spcPct val="100000"/>
              </a:lnSpc>
              <a:spcAft>
                <a:spcPts val="1167"/>
              </a:spcAft>
              <a:defRPr/>
            </a:lvl4pPr>
            <a:lvl5pPr>
              <a:lnSpc>
                <a:spcPct val="100000"/>
              </a:lnSpc>
              <a:spcAft>
                <a:spcPts val="1167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5891" y="731946"/>
            <a:ext cx="10256395" cy="3890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83"/>
              </a:spcAft>
              <a:buNone/>
              <a:defRPr sz="1945"/>
            </a:lvl1pPr>
            <a:lvl2pPr>
              <a:buNone/>
              <a:defRPr sz="1750"/>
            </a:lvl2pPr>
            <a:lvl3pPr>
              <a:buNone/>
              <a:defRPr sz="1750"/>
            </a:lvl3pPr>
            <a:lvl4pPr>
              <a:buNone/>
              <a:defRPr sz="1750"/>
            </a:lvl4pPr>
            <a:lvl5pPr>
              <a:buNone/>
              <a:defRPr sz="17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8088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90" y="296433"/>
            <a:ext cx="10204904" cy="46383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3453" y="2005732"/>
            <a:ext cx="3243347" cy="583538"/>
          </a:xfrm>
        </p:spPr>
        <p:txBody>
          <a:bodyPr/>
          <a:lstStyle>
            <a:lvl1pPr marL="166684" indent="-166684">
              <a:lnSpc>
                <a:spcPts val="1556"/>
              </a:lnSpc>
              <a:spcAft>
                <a:spcPts val="583"/>
              </a:spcAft>
              <a:buClr>
                <a:schemeClr val="bg2"/>
              </a:buClr>
              <a:buFont typeface="Wingdings" pitchFamily="2" charset="2"/>
              <a:buChar char="§"/>
              <a:defRPr sz="1361" b="0">
                <a:latin typeface="+mn-lt"/>
              </a:defRPr>
            </a:lvl1pPr>
            <a:lvl2pPr marL="177489" indent="-177489">
              <a:lnSpc>
                <a:spcPts val="1556"/>
              </a:lnSpc>
              <a:spcAft>
                <a:spcPts val="292"/>
              </a:spcAft>
              <a:buClr>
                <a:schemeClr val="bg2"/>
              </a:buClr>
              <a:buFont typeface="Wingdings" pitchFamily="2" charset="2"/>
              <a:buChar char="§"/>
              <a:defRPr sz="1167">
                <a:latin typeface="+mn-lt"/>
              </a:defRPr>
            </a:lvl2pPr>
            <a:lvl3pPr marL="177489" indent="-177489">
              <a:lnSpc>
                <a:spcPct val="100000"/>
              </a:lnSpc>
              <a:spcAft>
                <a:spcPts val="583"/>
              </a:spcAft>
              <a:buFont typeface="Wingdings" pitchFamily="2" charset="2"/>
              <a:buChar char="§"/>
              <a:defRPr sz="1361" b="0">
                <a:latin typeface="+mn-lt"/>
              </a:defRPr>
            </a:lvl3pPr>
            <a:lvl4pPr marL="436775" indent="-177489">
              <a:lnSpc>
                <a:spcPct val="100000"/>
              </a:lnSpc>
              <a:spcAft>
                <a:spcPts val="583"/>
              </a:spcAft>
              <a:defRPr sz="1361" b="0">
                <a:latin typeface="+mn-lt"/>
              </a:defRPr>
            </a:lvl4pPr>
            <a:lvl5pPr>
              <a:lnSpc>
                <a:spcPts val="1556"/>
              </a:lnSpc>
              <a:spcAft>
                <a:spcPts val="292"/>
              </a:spcAft>
              <a:defRPr sz="1167">
                <a:latin typeface="+mn-lt"/>
              </a:defRPr>
            </a:lvl5pPr>
          </a:lstStyle>
          <a:p>
            <a:pPr lvl="2"/>
            <a:r>
              <a:rPr lang="en-CA" dirty="0"/>
              <a:t>Click to edit text</a:t>
            </a:r>
          </a:p>
          <a:p>
            <a:pPr lvl="3"/>
            <a:r>
              <a:rPr lang="en-CA" dirty="0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990401" y="2005732"/>
            <a:ext cx="3240623" cy="583538"/>
          </a:xfrm>
        </p:spPr>
        <p:txBody>
          <a:bodyPr/>
          <a:lstStyle>
            <a:lvl1pPr marL="177489" indent="-177489">
              <a:lnSpc>
                <a:spcPct val="100000"/>
              </a:lnSpc>
              <a:tabLst/>
              <a:defRPr sz="1361">
                <a:latin typeface="+mn-lt"/>
              </a:defRPr>
            </a:lvl1pPr>
            <a:lvl2pPr marL="436775" indent="-177489">
              <a:lnSpc>
                <a:spcPct val="100000"/>
              </a:lnSpc>
              <a:defRPr sz="1361">
                <a:latin typeface="+mn-lt"/>
              </a:defRPr>
            </a:lvl2pPr>
            <a:lvl3pPr>
              <a:defRPr sz="1361">
                <a:latin typeface="+mn-lt"/>
              </a:defRPr>
            </a:lvl3pPr>
            <a:lvl4pPr>
              <a:defRPr sz="1361">
                <a:latin typeface="+mn-lt"/>
              </a:defRPr>
            </a:lvl4pPr>
            <a:lvl5pPr>
              <a:defRPr sz="1361"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536112" y="2005732"/>
            <a:ext cx="3249311" cy="583538"/>
          </a:xfrm>
        </p:spPr>
        <p:txBody>
          <a:bodyPr/>
          <a:lstStyle>
            <a:lvl1pPr marL="177489" indent="-177489">
              <a:lnSpc>
                <a:spcPct val="100000"/>
              </a:lnSpc>
              <a:defRPr sz="1361">
                <a:latin typeface="+mn-lt"/>
              </a:defRPr>
            </a:lvl1pPr>
            <a:lvl2pPr marL="436775" indent="-177489">
              <a:lnSpc>
                <a:spcPct val="100000"/>
              </a:lnSpc>
              <a:defRPr sz="1361">
                <a:latin typeface="+mn-lt"/>
              </a:defRPr>
            </a:lvl2pPr>
            <a:lvl3pPr>
              <a:defRPr sz="1361">
                <a:latin typeface="+mn-lt"/>
              </a:defRPr>
            </a:lvl3pPr>
            <a:lvl4pPr>
              <a:defRPr sz="1361">
                <a:latin typeface="+mn-lt"/>
              </a:defRPr>
            </a:lvl4pPr>
            <a:lvl5pPr>
              <a:defRPr sz="1361"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</a:t>
            </a:r>
            <a:endParaRPr lang="en-CA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3454" y="1286068"/>
            <a:ext cx="3253533" cy="323153"/>
          </a:xfrm>
        </p:spPr>
        <p:txBody>
          <a:bodyPr/>
          <a:lstStyle>
            <a:lvl1pPr>
              <a:lnSpc>
                <a:spcPts val="1750"/>
              </a:lnSpc>
              <a:spcAft>
                <a:spcPts val="0"/>
              </a:spcAft>
              <a:buNone/>
              <a:defRPr sz="17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3990402" y="1286068"/>
            <a:ext cx="3278537" cy="323153"/>
          </a:xfrm>
        </p:spPr>
        <p:txBody>
          <a:bodyPr/>
          <a:lstStyle>
            <a:lvl1pPr>
              <a:lnSpc>
                <a:spcPts val="1750"/>
              </a:lnSpc>
              <a:spcAft>
                <a:spcPts val="0"/>
              </a:spcAft>
              <a:buNone/>
              <a:defRPr sz="17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7536112" y="1286068"/>
            <a:ext cx="3167533" cy="323153"/>
          </a:xfrm>
        </p:spPr>
        <p:txBody>
          <a:bodyPr/>
          <a:lstStyle>
            <a:lvl1pPr>
              <a:lnSpc>
                <a:spcPts val="1750"/>
              </a:lnSpc>
              <a:spcAft>
                <a:spcPts val="0"/>
              </a:spcAft>
              <a:buNone/>
              <a:defRPr sz="17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443454" y="1559287"/>
            <a:ext cx="3263718" cy="233385"/>
          </a:xfrm>
        </p:spPr>
        <p:txBody>
          <a:bodyPr/>
          <a:lstStyle>
            <a:lvl1pPr>
              <a:lnSpc>
                <a:spcPts val="1070"/>
              </a:lnSpc>
              <a:spcAft>
                <a:spcPts val="0"/>
              </a:spcAft>
              <a:buNone/>
              <a:defRPr sz="107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990402" y="1559287"/>
            <a:ext cx="3250803" cy="233385"/>
          </a:xfrm>
        </p:spPr>
        <p:txBody>
          <a:bodyPr/>
          <a:lstStyle>
            <a:lvl1pPr>
              <a:lnSpc>
                <a:spcPts val="1070"/>
              </a:lnSpc>
              <a:spcAft>
                <a:spcPts val="0"/>
              </a:spcAft>
              <a:buNone/>
              <a:defRPr sz="107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7536113" y="1559287"/>
            <a:ext cx="3208573" cy="233385"/>
          </a:xfrm>
        </p:spPr>
        <p:txBody>
          <a:bodyPr/>
          <a:lstStyle>
            <a:lvl1pPr>
              <a:lnSpc>
                <a:spcPts val="1070"/>
              </a:lnSpc>
              <a:spcAft>
                <a:spcPts val="0"/>
              </a:spcAft>
              <a:buNone/>
              <a:defRPr sz="107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55891" y="731946"/>
            <a:ext cx="10286949" cy="3890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945"/>
            </a:lvl1pPr>
            <a:lvl2pPr>
              <a:buNone/>
              <a:defRPr sz="1750"/>
            </a:lvl2pPr>
            <a:lvl3pPr>
              <a:buNone/>
              <a:defRPr sz="1750"/>
            </a:lvl3pPr>
            <a:lvl4pPr>
              <a:buNone/>
              <a:defRPr sz="1750"/>
            </a:lvl4pPr>
            <a:lvl5pPr>
              <a:buNone/>
              <a:defRPr sz="17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5468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5183" y="118125"/>
            <a:ext cx="10895038" cy="60491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12" tIns="33256" rIns="66512" bIns="33256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90" y="296433"/>
            <a:ext cx="10204904" cy="463836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5891" y="1359927"/>
            <a:ext cx="10184039" cy="180405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5891" y="731946"/>
            <a:ext cx="10286949" cy="3890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945">
                <a:solidFill>
                  <a:schemeClr val="bg1"/>
                </a:solidFill>
              </a:defRPr>
            </a:lvl1pPr>
            <a:lvl2pPr>
              <a:buNone/>
              <a:defRPr sz="1750"/>
            </a:lvl2pPr>
            <a:lvl3pPr>
              <a:buNone/>
              <a:defRPr sz="1750"/>
            </a:lvl3pPr>
            <a:lvl4pPr>
              <a:buNone/>
              <a:defRPr sz="1750"/>
            </a:lvl4pPr>
            <a:lvl5pPr>
              <a:buNone/>
              <a:defRPr sz="17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355889" y="5871187"/>
            <a:ext cx="398718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fld id="{C90BCF68-BF44-4879-A374-2AAE3D6436C4}" type="slidenum">
              <a:rPr lang="en-US" sz="972" b="1">
                <a:solidFill>
                  <a:schemeClr val="accent3"/>
                </a:solidFill>
                <a:latin typeface="+mj-lt"/>
                <a:ea typeface="ＭＳ Ｐゴシック"/>
                <a:cs typeface="Arial" pitchFamily="34" charset="0"/>
              </a:rPr>
              <a:pPr algn="l">
                <a:lnSpc>
                  <a:spcPct val="100000"/>
                </a:lnSpc>
              </a:pPr>
              <a:t>‹Nº›</a:t>
            </a:fld>
            <a:endParaRPr lang="en-US" sz="972" b="1" dirty="0">
              <a:solidFill>
                <a:schemeClr val="accent3"/>
              </a:solidFill>
              <a:latin typeface="+mj-lt"/>
              <a:ea typeface="ＭＳ Ｐゴシック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9500763" y="5743168"/>
            <a:ext cx="3432" cy="333889"/>
          </a:xfrm>
          <a:prstGeom prst="line">
            <a:avLst/>
          </a:prstGeom>
          <a:solidFill>
            <a:srgbClr val="6600A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11 Imagen" descr="logo_CCL_2014_v1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rcRect l="15857" r="20905"/>
          <a:stretch>
            <a:fillRect/>
          </a:stretch>
        </p:blipFill>
        <p:spPr>
          <a:xfrm>
            <a:off x="9556541" y="5679778"/>
            <a:ext cx="1530773" cy="4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16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11202988" cy="630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109" y="1441522"/>
            <a:ext cx="8493334" cy="1586048"/>
          </a:xfrm>
        </p:spPr>
        <p:txBody>
          <a:bodyPr anchor="b" anchorCtr="0"/>
          <a:lstStyle>
            <a:lvl1pPr marL="0" indent="0" algn="l">
              <a:lnSpc>
                <a:spcPts val="5833"/>
              </a:lnSpc>
              <a:tabLst>
                <a:tab pos="606546" algn="l"/>
                <a:tab pos="873548" algn="l"/>
              </a:tabLst>
              <a:defRPr sz="6416" spc="-146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32034" y="3321656"/>
            <a:ext cx="8524459" cy="364083"/>
          </a:xfrm>
        </p:spPr>
        <p:txBody>
          <a:bodyPr/>
          <a:lstStyle>
            <a:lvl1pPr marL="0" indent="0">
              <a:lnSpc>
                <a:spcPts val="2139"/>
              </a:lnSpc>
              <a:spcAft>
                <a:spcPts val="583"/>
              </a:spcAft>
              <a:buFontTx/>
              <a:buNone/>
              <a:defRPr sz="1945">
                <a:solidFill>
                  <a:schemeClr val="bg1"/>
                </a:solidFill>
              </a:defRPr>
            </a:lvl1pPr>
            <a:lvl2pPr marL="444491" indent="0">
              <a:buFontTx/>
              <a:buNone/>
              <a:defRPr sz="1945">
                <a:solidFill>
                  <a:schemeClr val="bg1"/>
                </a:solidFill>
              </a:defRPr>
            </a:lvl2pPr>
            <a:lvl3pPr marL="888983" indent="0">
              <a:buFontTx/>
              <a:buNone/>
              <a:defRPr sz="1945">
                <a:solidFill>
                  <a:schemeClr val="bg1"/>
                </a:solidFill>
              </a:defRPr>
            </a:lvl3pPr>
            <a:lvl4pPr marL="1333473" indent="0">
              <a:buFontTx/>
              <a:buNone/>
              <a:defRPr sz="1945">
                <a:solidFill>
                  <a:schemeClr val="bg1"/>
                </a:solidFill>
              </a:defRPr>
            </a:lvl4pPr>
            <a:lvl5pPr marL="1777964" indent="0">
              <a:buFontTx/>
              <a:buNone/>
              <a:defRPr sz="194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355889" y="5871187"/>
            <a:ext cx="398718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fld id="{C90BCF68-BF44-4879-A374-2AAE3D6436C4}" type="slidenum">
              <a:rPr lang="en-US" sz="972" b="1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/>
                <a:cs typeface="Arial" pitchFamily="34" charset="0"/>
              </a:rPr>
              <a:pPr algn="l">
                <a:lnSpc>
                  <a:spcPct val="100000"/>
                </a:lnSpc>
              </a:pPr>
              <a:t>‹Nº›</a:t>
            </a:fld>
            <a:endParaRPr lang="en-US" sz="972" b="1" dirty="0">
              <a:solidFill>
                <a:schemeClr val="bg1">
                  <a:lumMod val="50000"/>
                </a:schemeClr>
              </a:solidFill>
              <a:latin typeface="+mj-lt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61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5183" y="118125"/>
            <a:ext cx="10895038" cy="6049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12" tIns="33256" rIns="66512" bIns="33256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109" y="1441522"/>
            <a:ext cx="8493334" cy="1586048"/>
          </a:xfrm>
        </p:spPr>
        <p:txBody>
          <a:bodyPr anchor="b" anchorCtr="0"/>
          <a:lstStyle>
            <a:lvl1pPr marL="0" indent="0" algn="l">
              <a:lnSpc>
                <a:spcPts val="5833"/>
              </a:lnSpc>
              <a:tabLst>
                <a:tab pos="606546" algn="l"/>
                <a:tab pos="873548" algn="l"/>
              </a:tabLst>
              <a:defRPr sz="6416" spc="-146" baseline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32034" y="3321656"/>
            <a:ext cx="8524459" cy="364083"/>
          </a:xfrm>
        </p:spPr>
        <p:txBody>
          <a:bodyPr/>
          <a:lstStyle>
            <a:lvl1pPr marL="0" indent="0">
              <a:lnSpc>
                <a:spcPts val="2139"/>
              </a:lnSpc>
              <a:spcAft>
                <a:spcPts val="583"/>
              </a:spcAft>
              <a:buFontTx/>
              <a:buNone/>
              <a:defRPr sz="1945">
                <a:solidFill>
                  <a:schemeClr val="tx2"/>
                </a:solidFill>
              </a:defRPr>
            </a:lvl1pPr>
            <a:lvl2pPr marL="444491" indent="0">
              <a:buFontTx/>
              <a:buNone/>
              <a:defRPr sz="1945">
                <a:solidFill>
                  <a:schemeClr val="bg1"/>
                </a:solidFill>
              </a:defRPr>
            </a:lvl2pPr>
            <a:lvl3pPr marL="888983" indent="0">
              <a:buFontTx/>
              <a:buNone/>
              <a:defRPr sz="1945">
                <a:solidFill>
                  <a:schemeClr val="bg1"/>
                </a:solidFill>
              </a:defRPr>
            </a:lvl3pPr>
            <a:lvl4pPr marL="1333473" indent="0">
              <a:buFontTx/>
              <a:buNone/>
              <a:defRPr sz="1945">
                <a:solidFill>
                  <a:schemeClr val="bg1"/>
                </a:solidFill>
              </a:defRPr>
            </a:lvl4pPr>
            <a:lvl5pPr marL="1777964" indent="0">
              <a:buFontTx/>
              <a:buNone/>
              <a:defRPr sz="194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355889" y="5871187"/>
            <a:ext cx="398718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fld id="{C90BCF68-BF44-4879-A374-2AAE3D6436C4}" type="slidenum">
              <a:rPr lang="en-US" sz="972" b="1">
                <a:solidFill>
                  <a:schemeClr val="bg1">
                    <a:lumMod val="65000"/>
                  </a:schemeClr>
                </a:solidFill>
                <a:latin typeface="+mj-lt"/>
                <a:ea typeface="ＭＳ Ｐゴシック"/>
                <a:cs typeface="Arial" pitchFamily="34" charset="0"/>
              </a:rPr>
              <a:pPr algn="l">
                <a:lnSpc>
                  <a:spcPct val="100000"/>
                </a:lnSpc>
              </a:pPr>
              <a:t>‹Nº›</a:t>
            </a:fld>
            <a:endParaRPr lang="en-US" sz="972" b="1" dirty="0">
              <a:solidFill>
                <a:schemeClr val="bg1">
                  <a:lumMod val="65000"/>
                </a:schemeClr>
              </a:solidFill>
              <a:latin typeface="+mj-lt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61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11202988" cy="630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336" y="1391646"/>
            <a:ext cx="9910812" cy="1635924"/>
          </a:xfrm>
        </p:spPr>
        <p:txBody>
          <a:bodyPr anchor="b" anchorCtr="0"/>
          <a:lstStyle>
            <a:lvl1pPr marL="0" indent="0" algn="l">
              <a:lnSpc>
                <a:spcPts val="6027"/>
              </a:lnSpc>
              <a:tabLst>
                <a:tab pos="606546" algn="l"/>
                <a:tab pos="873548" algn="l"/>
              </a:tabLst>
              <a:defRPr sz="6416" spc="-146" baseline="0">
                <a:solidFill>
                  <a:schemeClr val="bg1"/>
                </a:solidFill>
                <a:effectLst>
                  <a:outerShdw blurRad="139700" algn="ctr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9260" y="3168905"/>
            <a:ext cx="8524459" cy="364083"/>
          </a:xfrm>
        </p:spPr>
        <p:txBody>
          <a:bodyPr/>
          <a:lstStyle>
            <a:lvl1pPr marL="0" indent="0">
              <a:lnSpc>
                <a:spcPts val="2139"/>
              </a:lnSpc>
              <a:spcAft>
                <a:spcPts val="583"/>
              </a:spcAft>
              <a:buFontTx/>
              <a:buNone/>
              <a:defRPr sz="1945">
                <a:solidFill>
                  <a:schemeClr val="bg1"/>
                </a:solidFill>
              </a:defRPr>
            </a:lvl1pPr>
            <a:lvl2pPr marL="444491" indent="0">
              <a:buFontTx/>
              <a:buNone/>
              <a:defRPr sz="1945">
                <a:solidFill>
                  <a:schemeClr val="bg1"/>
                </a:solidFill>
              </a:defRPr>
            </a:lvl2pPr>
            <a:lvl3pPr marL="888983" indent="0">
              <a:buFontTx/>
              <a:buNone/>
              <a:defRPr sz="1945">
                <a:solidFill>
                  <a:schemeClr val="bg1"/>
                </a:solidFill>
              </a:defRPr>
            </a:lvl3pPr>
            <a:lvl4pPr marL="1333473" indent="0">
              <a:buFontTx/>
              <a:buNone/>
              <a:defRPr sz="1945">
                <a:solidFill>
                  <a:schemeClr val="bg1"/>
                </a:solidFill>
              </a:defRPr>
            </a:lvl4pPr>
            <a:lvl5pPr marL="1777964" indent="0">
              <a:buFontTx/>
              <a:buNone/>
              <a:defRPr sz="194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355889" y="5871187"/>
            <a:ext cx="398718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fld id="{C90BCF68-BF44-4879-A374-2AAE3D6436C4}" type="slidenum">
              <a:rPr lang="en-US" sz="972" b="1">
                <a:solidFill>
                  <a:schemeClr val="bg1">
                    <a:lumMod val="65000"/>
                  </a:schemeClr>
                </a:solidFill>
                <a:latin typeface="+mj-lt"/>
                <a:ea typeface="ＭＳ Ｐゴシック"/>
                <a:cs typeface="Arial" pitchFamily="34" charset="0"/>
              </a:rPr>
              <a:pPr algn="l">
                <a:lnSpc>
                  <a:spcPct val="100000"/>
                </a:lnSpc>
              </a:pPr>
              <a:t>‹Nº›</a:t>
            </a:fld>
            <a:endParaRPr lang="en-US" sz="972" b="1" dirty="0">
              <a:solidFill>
                <a:schemeClr val="bg1">
                  <a:lumMod val="65000"/>
                </a:schemeClr>
              </a:solidFill>
              <a:latin typeface="+mj-lt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61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5183" y="118125"/>
            <a:ext cx="10895038" cy="6049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12" tIns="33256" rIns="66512" bIns="33256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336" y="1391646"/>
            <a:ext cx="9910812" cy="1635924"/>
          </a:xfrm>
        </p:spPr>
        <p:txBody>
          <a:bodyPr anchor="b" anchorCtr="0"/>
          <a:lstStyle>
            <a:lvl1pPr marL="0" indent="0" algn="l">
              <a:lnSpc>
                <a:spcPts val="6027"/>
              </a:lnSpc>
              <a:tabLst>
                <a:tab pos="606546" algn="l"/>
                <a:tab pos="873548" algn="l"/>
              </a:tabLst>
              <a:defRPr sz="6416" spc="-146" baseline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9260" y="3168905"/>
            <a:ext cx="8524459" cy="364083"/>
          </a:xfrm>
        </p:spPr>
        <p:txBody>
          <a:bodyPr/>
          <a:lstStyle>
            <a:lvl1pPr marL="0" indent="0">
              <a:lnSpc>
                <a:spcPts val="2139"/>
              </a:lnSpc>
              <a:spcAft>
                <a:spcPts val="583"/>
              </a:spcAft>
              <a:buFontTx/>
              <a:buNone/>
              <a:defRPr sz="1945">
                <a:solidFill>
                  <a:schemeClr val="tx2"/>
                </a:solidFill>
              </a:defRPr>
            </a:lvl1pPr>
            <a:lvl2pPr marL="444491" indent="0">
              <a:buFontTx/>
              <a:buNone/>
              <a:defRPr sz="1945">
                <a:solidFill>
                  <a:schemeClr val="bg1"/>
                </a:solidFill>
              </a:defRPr>
            </a:lvl2pPr>
            <a:lvl3pPr marL="888983" indent="0">
              <a:buFontTx/>
              <a:buNone/>
              <a:defRPr sz="1945">
                <a:solidFill>
                  <a:schemeClr val="bg1"/>
                </a:solidFill>
              </a:defRPr>
            </a:lvl3pPr>
            <a:lvl4pPr marL="1333473" indent="0">
              <a:buFontTx/>
              <a:buNone/>
              <a:defRPr sz="1945">
                <a:solidFill>
                  <a:schemeClr val="bg1"/>
                </a:solidFill>
              </a:defRPr>
            </a:lvl4pPr>
            <a:lvl5pPr marL="1777964" indent="0">
              <a:buFontTx/>
              <a:buNone/>
              <a:defRPr sz="194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55889" y="5871187"/>
            <a:ext cx="398718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fld id="{C90BCF68-BF44-4879-A374-2AAE3D6436C4}" type="slidenum">
              <a:rPr lang="en-US" sz="972" b="1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/>
                <a:cs typeface="Arial" pitchFamily="34" charset="0"/>
              </a:rPr>
              <a:pPr algn="l">
                <a:lnSpc>
                  <a:spcPct val="100000"/>
                </a:lnSpc>
              </a:pPr>
              <a:t>‹Nº›</a:t>
            </a:fld>
            <a:endParaRPr lang="en-US" sz="972" b="1" dirty="0">
              <a:solidFill>
                <a:schemeClr val="bg1">
                  <a:lumMod val="50000"/>
                </a:schemeClr>
              </a:solidFill>
              <a:latin typeface="+mj-lt"/>
              <a:ea typeface="ＭＳ Ｐゴシック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9500763" y="5743168"/>
            <a:ext cx="3432" cy="333889"/>
          </a:xfrm>
          <a:prstGeom prst="line">
            <a:avLst/>
          </a:prstGeom>
          <a:solidFill>
            <a:srgbClr val="6600A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7 Imagen" descr="logo_CCL_2014_v1.png"/>
          <p:cNvPicPr>
            <a:picLocks noChangeAspect="1"/>
          </p:cNvPicPr>
          <p:nvPr userDrawn="1"/>
        </p:nvPicPr>
        <p:blipFill>
          <a:blip r:embed="rId2" cstate="print"/>
          <a:srcRect l="15857" r="20905"/>
          <a:stretch>
            <a:fillRect/>
          </a:stretch>
        </p:blipFill>
        <p:spPr>
          <a:xfrm>
            <a:off x="9556541" y="5679778"/>
            <a:ext cx="1530773" cy="4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61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11202988" cy="630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740" y="1454604"/>
            <a:ext cx="10124682" cy="1586048"/>
          </a:xfrm>
        </p:spPr>
        <p:txBody>
          <a:bodyPr anchor="b" anchorCtr="0"/>
          <a:lstStyle>
            <a:lvl1pPr marL="0" indent="0">
              <a:lnSpc>
                <a:spcPts val="5833"/>
              </a:lnSpc>
              <a:tabLst>
                <a:tab pos="606546" algn="l"/>
                <a:tab pos="873548" algn="l"/>
              </a:tabLst>
              <a:defRPr sz="6416" spc="-146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60739" y="3314012"/>
            <a:ext cx="8617374" cy="6974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39"/>
              </a:lnSpc>
              <a:spcAft>
                <a:spcPts val="583"/>
              </a:spcAft>
              <a:buFontTx/>
              <a:buNone/>
              <a:defRPr sz="1945">
                <a:solidFill>
                  <a:schemeClr val="bg1"/>
                </a:solidFill>
                <a:latin typeface="+mj-lt"/>
              </a:defRPr>
            </a:lvl1pPr>
            <a:lvl2pPr marL="444491" indent="0">
              <a:buFontTx/>
              <a:buNone/>
              <a:defRPr sz="1945">
                <a:solidFill>
                  <a:schemeClr val="bg1"/>
                </a:solidFill>
              </a:defRPr>
            </a:lvl2pPr>
            <a:lvl3pPr marL="888983" indent="0">
              <a:buFontTx/>
              <a:buNone/>
              <a:defRPr sz="1945">
                <a:solidFill>
                  <a:schemeClr val="bg1"/>
                </a:solidFill>
              </a:defRPr>
            </a:lvl3pPr>
            <a:lvl4pPr marL="1333473" indent="0">
              <a:buFontTx/>
              <a:buNone/>
              <a:defRPr sz="1945">
                <a:solidFill>
                  <a:schemeClr val="bg1"/>
                </a:solidFill>
              </a:defRPr>
            </a:lvl4pPr>
            <a:lvl5pPr marL="1777964" indent="0">
              <a:buFontTx/>
              <a:buNone/>
              <a:defRPr sz="194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355889" y="5871187"/>
            <a:ext cx="398718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fld id="{C90BCF68-BF44-4879-A374-2AAE3D6436C4}" type="slidenum">
              <a:rPr lang="en-US" sz="972" b="1">
                <a:solidFill>
                  <a:schemeClr val="bg1">
                    <a:lumMod val="65000"/>
                  </a:schemeClr>
                </a:solidFill>
                <a:latin typeface="+mj-lt"/>
                <a:ea typeface="ＭＳ Ｐゴシック"/>
                <a:cs typeface="Arial" pitchFamily="34" charset="0"/>
              </a:rPr>
              <a:pPr algn="l">
                <a:lnSpc>
                  <a:spcPct val="100000"/>
                </a:lnSpc>
              </a:pPr>
              <a:t>‹Nº›</a:t>
            </a:fld>
            <a:endParaRPr lang="en-US" sz="972" b="1" dirty="0">
              <a:solidFill>
                <a:schemeClr val="bg1">
                  <a:lumMod val="65000"/>
                </a:schemeClr>
              </a:solidFill>
              <a:latin typeface="+mj-lt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86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STATEMENT SLIDE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5183" y="114999"/>
            <a:ext cx="10895038" cy="605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12" tIns="33256" rIns="66512" bIns="33256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10" y="1541983"/>
            <a:ext cx="10123997" cy="1586048"/>
          </a:xfrm>
        </p:spPr>
        <p:txBody>
          <a:bodyPr/>
          <a:lstStyle>
            <a:lvl1pPr>
              <a:lnSpc>
                <a:spcPts val="5833"/>
              </a:lnSpc>
              <a:defRPr sz="6416" spc="-146"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71610" y="3311272"/>
            <a:ext cx="10103628" cy="7336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39"/>
              </a:lnSpc>
              <a:spcAft>
                <a:spcPts val="583"/>
              </a:spcAft>
              <a:buNone/>
              <a:defRPr sz="1945">
                <a:latin typeface="+mj-lt"/>
              </a:defRPr>
            </a:lvl1pPr>
            <a:lvl2pPr marL="444491" indent="0">
              <a:buNone/>
              <a:defRPr sz="1945">
                <a:latin typeface="+mj-lt"/>
              </a:defRPr>
            </a:lvl2pPr>
            <a:lvl3pPr marL="888983" indent="0">
              <a:buNone/>
              <a:defRPr sz="1945">
                <a:latin typeface="+mj-lt"/>
              </a:defRPr>
            </a:lvl3pPr>
            <a:lvl4pPr marL="1333473" indent="0">
              <a:buNone/>
              <a:defRPr sz="1945">
                <a:latin typeface="+mj-lt"/>
              </a:defRPr>
            </a:lvl4pPr>
            <a:lvl5pPr marL="1777964" indent="0">
              <a:buNone/>
              <a:defRPr sz="1945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55889" y="5871187"/>
            <a:ext cx="398718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fld id="{C90BCF68-BF44-4879-A374-2AAE3D6436C4}" type="slidenum">
              <a:rPr lang="en-US" sz="972" b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ＭＳ Ｐゴシック"/>
                <a:cs typeface="Arial" pitchFamily="34" charset="0"/>
              </a:rPr>
              <a:pPr algn="l">
                <a:lnSpc>
                  <a:spcPct val="100000"/>
                </a:lnSpc>
              </a:pPr>
              <a:t>‹Nº›</a:t>
            </a:fld>
            <a:endParaRPr lang="en-US" sz="972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ＭＳ Ｐゴシック"/>
              <a:cs typeface="Arial" pitchFamily="34" charset="0"/>
            </a:endParaRPr>
          </a:p>
        </p:txBody>
      </p:sp>
      <p:cxnSp>
        <p:nvCxnSpPr>
          <p:cNvPr id="9" name="Straight Connector 10"/>
          <p:cNvCxnSpPr/>
          <p:nvPr userDrawn="1"/>
        </p:nvCxnSpPr>
        <p:spPr bwMode="auto">
          <a:xfrm>
            <a:off x="9500763" y="5743168"/>
            <a:ext cx="3432" cy="333889"/>
          </a:xfrm>
          <a:prstGeom prst="line">
            <a:avLst/>
          </a:prstGeom>
          <a:solidFill>
            <a:srgbClr val="6600A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7 Imagen" descr="logo_CCL_2014_v1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rcRect l="15857" r="20905"/>
          <a:stretch>
            <a:fillRect/>
          </a:stretch>
        </p:blipFill>
        <p:spPr>
          <a:xfrm>
            <a:off x="9556541" y="5679778"/>
            <a:ext cx="1530773" cy="4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50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5183" y="118125"/>
            <a:ext cx="10895038" cy="6049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12" tIns="33256" rIns="66512" bIns="33256" rtlCol="0" anchor="ctr"/>
          <a:lstStyle/>
          <a:p>
            <a:pPr algn="ctr"/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890" y="296434"/>
            <a:ext cx="10204904" cy="46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891" y="1237725"/>
            <a:ext cx="10001000" cy="176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5889" y="5871187"/>
            <a:ext cx="398718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fld id="{C90BCF68-BF44-4879-A374-2AAE3D6436C4}" type="slidenum">
              <a:rPr lang="en-US" sz="972" b="1">
                <a:solidFill>
                  <a:schemeClr val="bg1">
                    <a:lumMod val="65000"/>
                  </a:schemeClr>
                </a:solidFill>
                <a:latin typeface="+mj-lt"/>
                <a:ea typeface="ＭＳ Ｐゴシック"/>
                <a:cs typeface="Arial" pitchFamily="34" charset="0"/>
              </a:rPr>
              <a:pPr algn="l">
                <a:lnSpc>
                  <a:spcPct val="100000"/>
                </a:lnSpc>
              </a:pPr>
              <a:t>‹Nº›</a:t>
            </a:fld>
            <a:endParaRPr lang="en-US" sz="972" b="1" dirty="0">
              <a:solidFill>
                <a:schemeClr val="bg1">
                  <a:lumMod val="65000"/>
                </a:schemeClr>
              </a:solidFill>
              <a:latin typeface="+mj-lt"/>
              <a:ea typeface="ＭＳ Ｐゴシック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500763" y="5743168"/>
            <a:ext cx="3432" cy="333889"/>
          </a:xfrm>
          <a:prstGeom prst="line">
            <a:avLst/>
          </a:prstGeom>
          <a:solidFill>
            <a:srgbClr val="6600A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8 Imagen" descr="logo_CCL_2014_v1.png"/>
          <p:cNvPicPr>
            <a:picLocks noChangeAspect="1"/>
          </p:cNvPicPr>
          <p:nvPr/>
        </p:nvPicPr>
        <p:blipFill>
          <a:blip r:embed="rId9" cstate="print"/>
          <a:srcRect l="15857" r="20905"/>
          <a:stretch>
            <a:fillRect/>
          </a:stretch>
        </p:blipFill>
        <p:spPr>
          <a:xfrm>
            <a:off x="9556541" y="5679778"/>
            <a:ext cx="1530773" cy="4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09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56" r:id="rId2"/>
    <p:sldLayoutId id="2147483737" r:id="rId3"/>
    <p:sldLayoutId id="2147483736" r:id="rId4"/>
    <p:sldLayoutId id="2147483757" r:id="rId5"/>
    <p:sldLayoutId id="2147483745" r:id="rId6"/>
    <p:sldLayoutId id="2147483746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eaLnBrk="0" fontAlgn="base" hangingPunct="0">
        <a:lnSpc>
          <a:spcPts val="2917"/>
        </a:lnSpc>
        <a:spcBef>
          <a:spcPct val="0"/>
        </a:spcBef>
        <a:spcAft>
          <a:spcPct val="0"/>
        </a:spcAft>
        <a:defRPr sz="2722" b="1" kern="900" spc="-58" normalizeH="0" baseline="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3"/>
        </a:lnSpc>
        <a:spcBef>
          <a:spcPct val="0"/>
        </a:spcBef>
        <a:spcAft>
          <a:spcPct val="0"/>
        </a:spcAft>
        <a:defRPr sz="3111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lnSpc>
          <a:spcPts val="3403"/>
        </a:lnSpc>
        <a:spcBef>
          <a:spcPct val="0"/>
        </a:spcBef>
        <a:spcAft>
          <a:spcPct val="0"/>
        </a:spcAft>
        <a:defRPr sz="3111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lnSpc>
          <a:spcPts val="3403"/>
        </a:lnSpc>
        <a:spcBef>
          <a:spcPct val="0"/>
        </a:spcBef>
        <a:spcAft>
          <a:spcPct val="0"/>
        </a:spcAft>
        <a:defRPr sz="3111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lnSpc>
          <a:spcPts val="3403"/>
        </a:lnSpc>
        <a:spcBef>
          <a:spcPct val="0"/>
        </a:spcBef>
        <a:spcAft>
          <a:spcPct val="0"/>
        </a:spcAft>
        <a:defRPr sz="3111">
          <a:solidFill>
            <a:schemeClr val="accent1"/>
          </a:solidFill>
          <a:latin typeface="Century Gothic" pitchFamily="34" charset="0"/>
        </a:defRPr>
      </a:lvl5pPr>
      <a:lvl6pPr marL="444491" algn="l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entury Gothic" pitchFamily="34" charset="0"/>
        </a:defRPr>
      </a:lvl6pPr>
      <a:lvl7pPr marL="888983" algn="l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entury Gothic" pitchFamily="34" charset="0"/>
        </a:defRPr>
      </a:lvl7pPr>
      <a:lvl8pPr marL="1333473" algn="l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entury Gothic" pitchFamily="34" charset="0"/>
        </a:defRPr>
      </a:lvl8pPr>
      <a:lvl9pPr marL="1777964" algn="l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entury Gothic" pitchFamily="34" charset="0"/>
        </a:defRPr>
      </a:lvl9pPr>
    </p:titleStyle>
    <p:bodyStyle>
      <a:lvl1pPr marL="220702" indent="-220702" algn="l" rtl="0" eaLnBrk="0" fontAlgn="base" hangingPunct="0">
        <a:lnSpc>
          <a:spcPts val="2139"/>
        </a:lnSpc>
        <a:spcBef>
          <a:spcPct val="0"/>
        </a:spcBef>
        <a:spcAft>
          <a:spcPts val="583"/>
        </a:spcAft>
        <a:buClr>
          <a:schemeClr val="bg2"/>
        </a:buClr>
        <a:buFont typeface="Wingdings" pitchFamily="2" charset="2"/>
        <a:buChar char="§"/>
        <a:defRPr sz="1945" b="0">
          <a:solidFill>
            <a:schemeClr val="tx2"/>
          </a:solidFill>
          <a:latin typeface="+mj-lt"/>
          <a:ea typeface="ＭＳ Ｐゴシック" pitchFamily="1" charset="-128"/>
          <a:cs typeface="+mn-cs"/>
        </a:defRPr>
      </a:lvl1pPr>
      <a:lvl2pPr marL="722298" indent="-277807" algn="l" rtl="0" eaLnBrk="0" fontAlgn="base" hangingPunct="0">
        <a:lnSpc>
          <a:spcPts val="2139"/>
        </a:lnSpc>
        <a:spcBef>
          <a:spcPct val="0"/>
        </a:spcBef>
        <a:spcAft>
          <a:spcPts val="583"/>
        </a:spcAft>
        <a:buClr>
          <a:srgbClr val="6600A7"/>
        </a:buClr>
        <a:buFont typeface="Georgia" pitchFamily="18" charset="0"/>
        <a:buChar char="–"/>
        <a:defRPr sz="1750" b="0">
          <a:solidFill>
            <a:schemeClr val="tx2"/>
          </a:solidFill>
          <a:latin typeface="+mj-lt"/>
          <a:ea typeface="ＭＳ Ｐゴシック" pitchFamily="1" charset="-128"/>
        </a:defRPr>
      </a:lvl2pPr>
      <a:lvl3pPr marL="1111228" indent="-222245" algn="l" rtl="0" eaLnBrk="0" fontAlgn="base" hangingPunct="0">
        <a:lnSpc>
          <a:spcPts val="2139"/>
        </a:lnSpc>
        <a:spcBef>
          <a:spcPct val="0"/>
        </a:spcBef>
        <a:spcAft>
          <a:spcPts val="583"/>
        </a:spcAft>
        <a:buClr>
          <a:srgbClr val="6600A7"/>
        </a:buClr>
        <a:buFont typeface="Georgia" pitchFamily="18" charset="0"/>
        <a:buChar char="–"/>
        <a:defRPr sz="1750" b="0">
          <a:solidFill>
            <a:schemeClr val="tx2"/>
          </a:solidFill>
          <a:latin typeface="+mj-lt"/>
          <a:ea typeface="ＭＳ Ｐゴシック" pitchFamily="1" charset="-128"/>
        </a:defRPr>
      </a:lvl3pPr>
      <a:lvl4pPr marL="1555719" indent="-222245" algn="l" rtl="0" eaLnBrk="0" fontAlgn="base" hangingPunct="0">
        <a:lnSpc>
          <a:spcPts val="2139"/>
        </a:lnSpc>
        <a:spcBef>
          <a:spcPct val="0"/>
        </a:spcBef>
        <a:spcAft>
          <a:spcPts val="583"/>
        </a:spcAft>
        <a:buClr>
          <a:srgbClr val="6600A7"/>
        </a:buClr>
        <a:buFont typeface="Georgia" pitchFamily="18" charset="0"/>
        <a:buChar char="–"/>
        <a:defRPr sz="1750" b="0">
          <a:solidFill>
            <a:schemeClr val="tx2"/>
          </a:solidFill>
          <a:latin typeface="+mj-lt"/>
          <a:ea typeface="ＭＳ Ｐゴシック" pitchFamily="1" charset="-128"/>
        </a:defRPr>
      </a:lvl4pPr>
      <a:lvl5pPr marL="2000210" indent="-222245" algn="l" rtl="0" eaLnBrk="0" fontAlgn="base" hangingPunct="0">
        <a:lnSpc>
          <a:spcPts val="2139"/>
        </a:lnSpc>
        <a:spcBef>
          <a:spcPct val="0"/>
        </a:spcBef>
        <a:spcAft>
          <a:spcPts val="583"/>
        </a:spcAft>
        <a:buClr>
          <a:srgbClr val="6600A7"/>
        </a:buClr>
        <a:buFont typeface="Georgia" pitchFamily="18" charset="0"/>
        <a:buChar char="–"/>
        <a:defRPr sz="1750" b="0">
          <a:solidFill>
            <a:schemeClr val="tx2"/>
          </a:solidFill>
          <a:latin typeface="+mj-lt"/>
          <a:ea typeface="ＭＳ Ｐゴシック" pitchFamily="1" charset="-128"/>
        </a:defRPr>
      </a:lvl5pPr>
      <a:lvl6pPr marL="2444702" indent="-222245" algn="l" rtl="0" fontAlgn="base">
        <a:spcBef>
          <a:spcPct val="25000"/>
        </a:spcBef>
        <a:spcAft>
          <a:spcPct val="0"/>
        </a:spcAft>
        <a:buChar char="»"/>
        <a:defRPr>
          <a:solidFill>
            <a:srgbClr val="666666"/>
          </a:solidFill>
          <a:latin typeface="+mn-lt"/>
          <a:ea typeface="+mn-ea"/>
        </a:defRPr>
      </a:lvl6pPr>
      <a:lvl7pPr marL="2889192" indent="-222245" algn="l" rtl="0" fontAlgn="base">
        <a:spcBef>
          <a:spcPct val="25000"/>
        </a:spcBef>
        <a:spcAft>
          <a:spcPct val="0"/>
        </a:spcAft>
        <a:buChar char="»"/>
        <a:defRPr>
          <a:solidFill>
            <a:srgbClr val="666666"/>
          </a:solidFill>
          <a:latin typeface="+mn-lt"/>
          <a:ea typeface="+mn-ea"/>
        </a:defRPr>
      </a:lvl7pPr>
      <a:lvl8pPr marL="3333683" indent="-222245" algn="l" rtl="0" fontAlgn="base">
        <a:spcBef>
          <a:spcPct val="25000"/>
        </a:spcBef>
        <a:spcAft>
          <a:spcPct val="0"/>
        </a:spcAft>
        <a:buChar char="»"/>
        <a:defRPr>
          <a:solidFill>
            <a:srgbClr val="666666"/>
          </a:solidFill>
          <a:latin typeface="+mn-lt"/>
          <a:ea typeface="+mn-ea"/>
        </a:defRPr>
      </a:lvl8pPr>
      <a:lvl9pPr marL="3778174" indent="-222245" algn="l" rtl="0" fontAlgn="base">
        <a:spcBef>
          <a:spcPct val="25000"/>
        </a:spcBef>
        <a:spcAft>
          <a:spcPct val="0"/>
        </a:spcAft>
        <a:buChar char="»"/>
        <a:defRPr>
          <a:solidFill>
            <a:srgbClr val="6666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44491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88983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73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777964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222455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666947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111438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555929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890" y="342258"/>
            <a:ext cx="10204904" cy="46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5889" y="5871187"/>
            <a:ext cx="398718" cy="2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entury Gothic" pitchFamily="34" charset="0"/>
                <a:ea typeface="ＭＳ Ｐゴシック" pitchFamily="1" charset="-128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fld id="{C90BCF68-BF44-4879-A374-2AAE3D6436C4}" type="slidenum">
              <a:rPr lang="en-US" sz="972" b="1">
                <a:solidFill>
                  <a:schemeClr val="accent3"/>
                </a:solidFill>
                <a:latin typeface="+mj-lt"/>
                <a:ea typeface="ＭＳ Ｐゴシック"/>
                <a:cs typeface="Arial" pitchFamily="34" charset="0"/>
              </a:rPr>
              <a:pPr algn="l">
                <a:lnSpc>
                  <a:spcPct val="100000"/>
                </a:lnSpc>
              </a:pPr>
              <a:t>‹Nº›</a:t>
            </a:fld>
            <a:endParaRPr lang="en-US" sz="972" b="1" dirty="0">
              <a:solidFill>
                <a:schemeClr val="accent3"/>
              </a:solidFill>
              <a:latin typeface="+mj-lt"/>
              <a:ea typeface="ＭＳ Ｐゴシック"/>
              <a:cs typeface="Arial" pitchFamily="34" charset="0"/>
            </a:endParaRPr>
          </a:p>
        </p:txBody>
      </p:sp>
      <p:cxnSp>
        <p:nvCxnSpPr>
          <p:cNvPr id="8" name="Straight Connector 10"/>
          <p:cNvCxnSpPr/>
          <p:nvPr/>
        </p:nvCxnSpPr>
        <p:spPr bwMode="auto">
          <a:xfrm>
            <a:off x="9500763" y="5743168"/>
            <a:ext cx="3432" cy="333889"/>
          </a:xfrm>
          <a:prstGeom prst="line">
            <a:avLst/>
          </a:prstGeom>
          <a:solidFill>
            <a:srgbClr val="6600A7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6 Imagen" descr="logo_CCL_2014_v1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 l="15857" r="20905"/>
          <a:stretch>
            <a:fillRect/>
          </a:stretch>
        </p:blipFill>
        <p:spPr>
          <a:xfrm>
            <a:off x="9556541" y="5679778"/>
            <a:ext cx="1530773" cy="456471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>
          <a:xfrm>
            <a:off x="155183" y="114999"/>
            <a:ext cx="10895038" cy="605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12" tIns="33256" rIns="66512" bIns="33256"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71610" y="1541983"/>
            <a:ext cx="10123997" cy="15860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defRPr sz="6600" b="1" kern="900" spc="-150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9pPr>
          </a:lstStyle>
          <a:p>
            <a:r>
              <a:rPr lang="en-US" sz="6416"/>
              <a:t>Click to edit Master title style</a:t>
            </a:r>
            <a:endParaRPr lang="en-CA" sz="6416" dirty="0"/>
          </a:p>
        </p:txBody>
      </p:sp>
    </p:spTree>
    <p:extLst>
      <p:ext uri="{BB962C8B-B14F-4D97-AF65-F5344CB8AC3E}">
        <p14:creationId xmlns:p14="http://schemas.microsoft.com/office/powerpoint/2010/main" xmlns="" val="306333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1" r:id="rId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eaLnBrk="0" fontAlgn="base" hangingPunct="0">
        <a:lnSpc>
          <a:spcPts val="2917"/>
        </a:lnSpc>
        <a:spcBef>
          <a:spcPct val="0"/>
        </a:spcBef>
        <a:spcAft>
          <a:spcPct val="0"/>
        </a:spcAft>
        <a:defRPr sz="2722" b="1" kern="900" spc="-58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3"/>
        </a:lnSpc>
        <a:spcBef>
          <a:spcPct val="0"/>
        </a:spcBef>
        <a:spcAft>
          <a:spcPct val="0"/>
        </a:spcAft>
        <a:defRPr sz="3111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lnSpc>
          <a:spcPts val="3403"/>
        </a:lnSpc>
        <a:spcBef>
          <a:spcPct val="0"/>
        </a:spcBef>
        <a:spcAft>
          <a:spcPct val="0"/>
        </a:spcAft>
        <a:defRPr sz="3111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lnSpc>
          <a:spcPts val="3403"/>
        </a:lnSpc>
        <a:spcBef>
          <a:spcPct val="0"/>
        </a:spcBef>
        <a:spcAft>
          <a:spcPct val="0"/>
        </a:spcAft>
        <a:defRPr sz="3111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lnSpc>
          <a:spcPts val="3403"/>
        </a:lnSpc>
        <a:spcBef>
          <a:spcPct val="0"/>
        </a:spcBef>
        <a:spcAft>
          <a:spcPct val="0"/>
        </a:spcAft>
        <a:defRPr sz="3111">
          <a:solidFill>
            <a:schemeClr val="accent1"/>
          </a:solidFill>
          <a:latin typeface="Century Gothic" pitchFamily="34" charset="0"/>
        </a:defRPr>
      </a:lvl5pPr>
      <a:lvl6pPr marL="444491" algn="l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entury Gothic" pitchFamily="34" charset="0"/>
        </a:defRPr>
      </a:lvl6pPr>
      <a:lvl7pPr marL="888983" algn="l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entury Gothic" pitchFamily="34" charset="0"/>
        </a:defRPr>
      </a:lvl7pPr>
      <a:lvl8pPr marL="1333473" algn="l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entury Gothic" pitchFamily="34" charset="0"/>
        </a:defRPr>
      </a:lvl8pPr>
      <a:lvl9pPr marL="1777964" algn="l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entury Gothic" pitchFamily="34" charset="0"/>
        </a:defRPr>
      </a:lvl9pPr>
    </p:titleStyle>
    <p:bodyStyle>
      <a:lvl1pPr marL="220702" indent="-220702" algn="l" rtl="0" eaLnBrk="0" fontAlgn="base" hangingPunct="0">
        <a:spcBef>
          <a:spcPct val="0"/>
        </a:spcBef>
        <a:spcAft>
          <a:spcPct val="40000"/>
        </a:spcAft>
        <a:buClr>
          <a:schemeClr val="bg2">
            <a:lumMod val="60000"/>
            <a:lumOff val="40000"/>
          </a:schemeClr>
        </a:buClr>
        <a:buFont typeface="Wingdings" pitchFamily="2" charset="2"/>
        <a:buChar char="§"/>
        <a:defRPr sz="2334" b="0">
          <a:solidFill>
            <a:schemeClr val="bg1"/>
          </a:solidFill>
          <a:latin typeface="Cambria" pitchFamily="18" charset="0"/>
          <a:ea typeface="ＭＳ Ｐゴシック" pitchFamily="1" charset="-128"/>
          <a:cs typeface="+mn-cs"/>
        </a:defRPr>
      </a:lvl1pPr>
      <a:lvl2pPr marL="722298" indent="-277807" algn="l" rtl="0" eaLnBrk="0" fontAlgn="base" hangingPunct="0">
        <a:spcBef>
          <a:spcPct val="0"/>
        </a:spcBef>
        <a:spcAft>
          <a:spcPct val="40000"/>
        </a:spcAft>
        <a:buClr>
          <a:schemeClr val="bg1"/>
        </a:buClr>
        <a:buFont typeface="Georgia" pitchFamily="18" charset="0"/>
        <a:buChar char="–"/>
        <a:defRPr sz="1945" b="0">
          <a:solidFill>
            <a:schemeClr val="bg1"/>
          </a:solidFill>
          <a:latin typeface="Cambria" pitchFamily="18" charset="0"/>
          <a:ea typeface="ＭＳ Ｐゴシック" pitchFamily="1" charset="-128"/>
        </a:defRPr>
      </a:lvl2pPr>
      <a:lvl3pPr marL="1111228" indent="-222245" algn="l" rtl="0" eaLnBrk="0" fontAlgn="base" hangingPunct="0">
        <a:spcBef>
          <a:spcPct val="0"/>
        </a:spcBef>
        <a:spcAft>
          <a:spcPct val="40000"/>
        </a:spcAft>
        <a:buClr>
          <a:schemeClr val="bg1"/>
        </a:buClr>
        <a:buFont typeface="Georgia" pitchFamily="18" charset="0"/>
        <a:buChar char="–"/>
        <a:defRPr sz="1945" b="0">
          <a:solidFill>
            <a:schemeClr val="bg1"/>
          </a:solidFill>
          <a:latin typeface="Cambria" pitchFamily="18" charset="0"/>
          <a:ea typeface="ＭＳ Ｐゴシック" pitchFamily="1" charset="-128"/>
        </a:defRPr>
      </a:lvl3pPr>
      <a:lvl4pPr marL="1555719" indent="-222245" algn="l" rtl="0" eaLnBrk="0" fontAlgn="base" hangingPunct="0">
        <a:spcBef>
          <a:spcPct val="0"/>
        </a:spcBef>
        <a:spcAft>
          <a:spcPct val="40000"/>
        </a:spcAft>
        <a:buClr>
          <a:schemeClr val="bg1"/>
        </a:buClr>
        <a:buFont typeface="Georgia" pitchFamily="18" charset="0"/>
        <a:buChar char="–"/>
        <a:defRPr sz="1945" b="0">
          <a:solidFill>
            <a:schemeClr val="bg1"/>
          </a:solidFill>
          <a:latin typeface="Cambria" pitchFamily="18" charset="0"/>
          <a:ea typeface="ＭＳ Ｐゴシック" pitchFamily="1" charset="-128"/>
        </a:defRPr>
      </a:lvl4pPr>
      <a:lvl5pPr marL="2000210" indent="-222245" algn="l" rtl="0" eaLnBrk="0" fontAlgn="base" hangingPunct="0">
        <a:spcBef>
          <a:spcPct val="0"/>
        </a:spcBef>
        <a:spcAft>
          <a:spcPct val="40000"/>
        </a:spcAft>
        <a:buClr>
          <a:schemeClr val="bg1"/>
        </a:buClr>
        <a:buFont typeface="Georgia" pitchFamily="18" charset="0"/>
        <a:buChar char="–"/>
        <a:defRPr sz="1945" b="0">
          <a:solidFill>
            <a:schemeClr val="bg1"/>
          </a:solidFill>
          <a:latin typeface="Cambria" pitchFamily="18" charset="0"/>
          <a:ea typeface="ＭＳ Ｐゴシック" pitchFamily="1" charset="-128"/>
        </a:defRPr>
      </a:lvl5pPr>
      <a:lvl6pPr marL="2444702" indent="-222245" algn="l" rtl="0" fontAlgn="base">
        <a:spcBef>
          <a:spcPct val="25000"/>
        </a:spcBef>
        <a:spcAft>
          <a:spcPct val="0"/>
        </a:spcAft>
        <a:buChar char="»"/>
        <a:defRPr>
          <a:solidFill>
            <a:srgbClr val="666666"/>
          </a:solidFill>
          <a:latin typeface="+mn-lt"/>
          <a:ea typeface="+mn-ea"/>
        </a:defRPr>
      </a:lvl6pPr>
      <a:lvl7pPr marL="2889192" indent="-222245" algn="l" rtl="0" fontAlgn="base">
        <a:spcBef>
          <a:spcPct val="25000"/>
        </a:spcBef>
        <a:spcAft>
          <a:spcPct val="0"/>
        </a:spcAft>
        <a:buChar char="»"/>
        <a:defRPr>
          <a:solidFill>
            <a:srgbClr val="666666"/>
          </a:solidFill>
          <a:latin typeface="+mn-lt"/>
          <a:ea typeface="+mn-ea"/>
        </a:defRPr>
      </a:lvl7pPr>
      <a:lvl8pPr marL="3333683" indent="-222245" algn="l" rtl="0" fontAlgn="base">
        <a:spcBef>
          <a:spcPct val="25000"/>
        </a:spcBef>
        <a:spcAft>
          <a:spcPct val="0"/>
        </a:spcAft>
        <a:buChar char="»"/>
        <a:defRPr>
          <a:solidFill>
            <a:srgbClr val="666666"/>
          </a:solidFill>
          <a:latin typeface="+mn-lt"/>
          <a:ea typeface="+mn-ea"/>
        </a:defRPr>
      </a:lvl8pPr>
      <a:lvl9pPr marL="3778174" indent="-222245" algn="l" rtl="0" fontAlgn="base">
        <a:spcBef>
          <a:spcPct val="25000"/>
        </a:spcBef>
        <a:spcAft>
          <a:spcPct val="0"/>
        </a:spcAft>
        <a:buChar char="»"/>
        <a:defRPr>
          <a:solidFill>
            <a:srgbClr val="6666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44491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88983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73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777964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222455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666947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111438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555929" algn="l" defTabSz="88898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tradeplus.com.pe/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20"/>
            <a:ext cx="11202988" cy="6296347"/>
          </a:xfrm>
          <a:prstGeom prst="rect">
            <a:avLst/>
          </a:prstGeom>
        </p:spPr>
      </p:pic>
      <p:sp>
        <p:nvSpPr>
          <p:cNvPr id="2" name="1 Retraso"/>
          <p:cNvSpPr/>
          <p:nvPr/>
        </p:nvSpPr>
        <p:spPr bwMode="auto">
          <a:xfrm flipH="1">
            <a:off x="7429499" y="4358245"/>
            <a:ext cx="3724275" cy="1199407"/>
          </a:xfrm>
          <a:prstGeom prst="flowChartDelay">
            <a:avLst/>
          </a:prstGeom>
          <a:solidFill>
            <a:srgbClr val="F3F3F3"/>
          </a:solidFill>
          <a:ln w="12700" cap="flat" cmpd="sng" algn="ctr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0" t="26888" r="38295" b="20764"/>
          <a:stretch/>
        </p:blipFill>
        <p:spPr>
          <a:xfrm>
            <a:off x="7501586" y="4293221"/>
            <a:ext cx="3705984" cy="1345579"/>
          </a:xfrm>
          <a:prstGeom prst="rect">
            <a:avLst/>
          </a:prstGeom>
        </p:spPr>
      </p:pic>
      <p:pic>
        <p:nvPicPr>
          <p:cNvPr id="1026" name="Picture 2" descr="fach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00" y="527184"/>
            <a:ext cx="6764619" cy="5366598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82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20"/>
            <a:ext cx="11202988" cy="6296347"/>
          </a:xfrm>
          <a:prstGeom prst="rect">
            <a:avLst/>
          </a:prstGeom>
        </p:spPr>
      </p:pic>
      <p:pic>
        <p:nvPicPr>
          <p:cNvPr id="11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39" t="79175" r="9029" b="11604"/>
          <a:stretch/>
        </p:blipFill>
        <p:spPr>
          <a:xfrm>
            <a:off x="8665028" y="5218680"/>
            <a:ext cx="2383971" cy="10712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0" t="26888" r="38295" b="20764"/>
          <a:stretch/>
        </p:blipFill>
        <p:spPr>
          <a:xfrm>
            <a:off x="8588830" y="5377456"/>
            <a:ext cx="2415542" cy="877042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13621" y="87040"/>
            <a:ext cx="3750379" cy="1008112"/>
          </a:xfrm>
        </p:spPr>
        <p:txBody>
          <a:bodyPr>
            <a:noAutofit/>
          </a:bodyPr>
          <a:lstStyle/>
          <a:p>
            <a:pPr algn="l"/>
            <a:r>
              <a:rPr lang="es-P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Sedes Lima</a:t>
            </a:r>
          </a:p>
        </p:txBody>
      </p:sp>
      <p:sp>
        <p:nvSpPr>
          <p:cNvPr id="10" name="Marcador de contenido 4"/>
          <p:cNvSpPr txBox="1">
            <a:spLocks/>
          </p:cNvSpPr>
          <p:nvPr/>
        </p:nvSpPr>
        <p:spPr>
          <a:xfrm>
            <a:off x="323119" y="881244"/>
            <a:ext cx="3986841" cy="1239656"/>
          </a:xfrm>
          <a:prstGeom prst="rect">
            <a:avLst/>
          </a:prstGeom>
        </p:spPr>
        <p:txBody>
          <a:bodyPr>
            <a:noAutofit/>
          </a:bodyPr>
          <a:lstStyle>
            <a:lvl1pPr marL="220702" indent="-220702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334" b="0">
                <a:solidFill>
                  <a:schemeClr val="bg1"/>
                </a:solidFill>
                <a:latin typeface="Cambria" pitchFamily="18" charset="0"/>
                <a:ea typeface="ＭＳ Ｐゴシック" pitchFamily="1" charset="-128"/>
                <a:cs typeface="+mn-cs"/>
              </a:defRPr>
            </a:lvl1pPr>
            <a:lvl2pPr marL="722298" indent="-277807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1"/>
              </a:buClr>
              <a:buFont typeface="Georgia" pitchFamily="18" charset="0"/>
              <a:buChar char="–"/>
              <a:defRPr sz="1945" b="0">
                <a:solidFill>
                  <a:schemeClr val="bg1"/>
                </a:solidFill>
                <a:latin typeface="Cambria" pitchFamily="18" charset="0"/>
                <a:ea typeface="ＭＳ Ｐゴシック" pitchFamily="1" charset="-128"/>
              </a:defRPr>
            </a:lvl2pPr>
            <a:lvl3pPr marL="1111228" indent="-222245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1"/>
              </a:buClr>
              <a:buFont typeface="Georgia" pitchFamily="18" charset="0"/>
              <a:buChar char="–"/>
              <a:defRPr sz="1945" b="0">
                <a:solidFill>
                  <a:schemeClr val="bg1"/>
                </a:solidFill>
                <a:latin typeface="Cambria" pitchFamily="18" charset="0"/>
                <a:ea typeface="ＭＳ Ｐゴシック" pitchFamily="1" charset="-128"/>
              </a:defRPr>
            </a:lvl3pPr>
            <a:lvl4pPr marL="1555719" indent="-222245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1"/>
              </a:buClr>
              <a:buFont typeface="Georgia" pitchFamily="18" charset="0"/>
              <a:buChar char="–"/>
              <a:defRPr sz="1945" b="0">
                <a:solidFill>
                  <a:schemeClr val="bg1"/>
                </a:solidFill>
                <a:latin typeface="Cambria" pitchFamily="18" charset="0"/>
                <a:ea typeface="ＭＳ Ｐゴシック" pitchFamily="1" charset="-128"/>
              </a:defRPr>
            </a:lvl4pPr>
            <a:lvl5pPr marL="2000210" indent="-222245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1"/>
              </a:buClr>
              <a:buFont typeface="Georgia" pitchFamily="18" charset="0"/>
              <a:buChar char="–"/>
              <a:defRPr sz="1945" b="0">
                <a:solidFill>
                  <a:schemeClr val="bg1"/>
                </a:solidFill>
                <a:latin typeface="Cambria" pitchFamily="18" charset="0"/>
                <a:ea typeface="ＭＳ Ｐゴシック" pitchFamily="1" charset="-128"/>
              </a:defRPr>
            </a:lvl5pPr>
            <a:lvl6pPr marL="2444702" indent="-222245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889192" indent="-222245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333683" indent="-222245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778174" indent="-222245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buFontTx/>
              <a:buNone/>
            </a:pPr>
            <a:r>
              <a:rPr lang="es-ES_tradnl" sz="19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SEDE CENTRAL - JESÚS MARÍA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r>
              <a:rPr lang="es-ES_tradnl" sz="1500" kern="0" dirty="0">
                <a:latin typeface="Calibri" panose="020F0502020204030204" pitchFamily="34" charset="0"/>
              </a:rPr>
              <a:t>Av. Giuseppe Garibaldi 396, Jesús María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r>
              <a:rPr lang="es-ES_tradnl" sz="1500" kern="0" dirty="0">
                <a:latin typeface="Calibri" panose="020F0502020204030204" pitchFamily="34" charset="0"/>
              </a:rPr>
              <a:t>Teléfonos: 219-1736 / 219-1737</a:t>
            </a:r>
          </a:p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r>
              <a:rPr lang="es-ES_tradnl" sz="1500" kern="0" dirty="0">
                <a:latin typeface="Calibri" panose="020F0502020204030204" pitchFamily="34" charset="0"/>
              </a:rPr>
              <a:t>E-mail: </a:t>
            </a:r>
            <a:r>
              <a:rPr lang="es-PE" sz="1500" kern="0" dirty="0">
                <a:latin typeface="Calibri" panose="020F0502020204030204" pitchFamily="34" charset="0"/>
              </a:rPr>
              <a:t>ccex@camaralima.org.pe</a:t>
            </a:r>
            <a:endParaRPr lang="es-ES" sz="1500" kern="0" dirty="0">
              <a:latin typeface="Calibri" panose="020F0502020204030204" pitchFamily="34" charset="0"/>
            </a:endParaRPr>
          </a:p>
          <a:p>
            <a:endParaRPr lang="es-PE" sz="1700" kern="0" dirty="0">
              <a:latin typeface="Calibri" panose="020F0502020204030204" pitchFamily="34" charset="0"/>
            </a:endParaRPr>
          </a:p>
        </p:txBody>
      </p:sp>
      <p:sp>
        <p:nvSpPr>
          <p:cNvPr id="13" name="Marcador de contenido 4"/>
          <p:cNvSpPr txBox="1">
            <a:spLocks/>
          </p:cNvSpPr>
          <p:nvPr/>
        </p:nvSpPr>
        <p:spPr>
          <a:xfrm>
            <a:off x="315079" y="2171700"/>
            <a:ext cx="3698121" cy="11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1" charset="-128"/>
              </a:rPr>
              <a:t>SEDE CENTRO AÉREO COMERCIAL  CALLAO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Av. Elmer </a:t>
            </a:r>
            <a:r>
              <a:rPr lang="es-ES_tradnl" sz="1500" b="0" kern="0" dirty="0" err="1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Faucett</a:t>
            </a:r>
            <a:r>
              <a:rPr lang="es-ES_tradnl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 s/n,  Módulo A, Oficina 221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Teléfonos: 219-1841 / 219-1842</a:t>
            </a:r>
          </a:p>
        </p:txBody>
      </p:sp>
      <p:sp>
        <p:nvSpPr>
          <p:cNvPr id="14" name="Marcador de contenido 4"/>
          <p:cNvSpPr txBox="1">
            <a:spLocks/>
          </p:cNvSpPr>
          <p:nvPr/>
        </p:nvSpPr>
        <p:spPr>
          <a:xfrm>
            <a:off x="7841519" y="868544"/>
            <a:ext cx="2775681" cy="1102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1" charset="-128"/>
              </a:rPr>
              <a:t>SEDE – SANTA ANITA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PE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Calle Los Cipreses N°140 5to piso – Edificio ORBES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Teléfono: 219-1511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" sz="1700" dirty="0">
              <a:latin typeface="Calibri" panose="020F0502020204030204" pitchFamily="34" charset="0"/>
            </a:endParaRPr>
          </a:p>
          <a:p>
            <a:endParaRPr lang="es-PE" sz="1700" dirty="0">
              <a:latin typeface="Calibri" panose="020F0502020204030204" pitchFamily="34" charset="0"/>
            </a:endParaRPr>
          </a:p>
        </p:txBody>
      </p:sp>
      <p:sp>
        <p:nvSpPr>
          <p:cNvPr id="18" name="Marcador de contenido 4"/>
          <p:cNvSpPr txBox="1">
            <a:spLocks/>
          </p:cNvSpPr>
          <p:nvPr/>
        </p:nvSpPr>
        <p:spPr>
          <a:xfrm>
            <a:off x="4537874" y="881244"/>
            <a:ext cx="2535340" cy="913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1" charset="-128"/>
              </a:rPr>
              <a:t>SEDE – LOS OLIVOS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PE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Av. Carlos Izaguirre 754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Teléfono: 219-1843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" sz="1700" dirty="0">
              <a:latin typeface="Calibri" panose="020F0502020204030204" pitchFamily="34" charset="0"/>
            </a:endParaRPr>
          </a:p>
          <a:p>
            <a:endParaRPr lang="es-PE" sz="1700" dirty="0">
              <a:latin typeface="Calibri" panose="020F0502020204030204" pitchFamily="34" charset="0"/>
            </a:endParaRPr>
          </a:p>
        </p:txBody>
      </p:sp>
      <p:sp>
        <p:nvSpPr>
          <p:cNvPr id="19" name="Marcador de contenido 4"/>
          <p:cNvSpPr txBox="1">
            <a:spLocks/>
          </p:cNvSpPr>
          <p:nvPr/>
        </p:nvSpPr>
        <p:spPr>
          <a:xfrm>
            <a:off x="7841519" y="2165889"/>
            <a:ext cx="2915381" cy="1102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1" charset="-128"/>
              </a:rPr>
              <a:t>SEDE – SAN JUAN DE MIRAFLORES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PE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Calle Manuel Pazos 456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Teléfono: 219-1516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" sz="1700" dirty="0">
              <a:latin typeface="Calibri" panose="020F0502020204030204" pitchFamily="34" charset="0"/>
            </a:endParaRPr>
          </a:p>
          <a:p>
            <a:endParaRPr lang="es-PE" sz="1700" dirty="0">
              <a:latin typeface="Calibri" panose="020F0502020204030204" pitchFamily="34" charset="0"/>
            </a:endParaRPr>
          </a:p>
        </p:txBody>
      </p:sp>
      <p:sp>
        <p:nvSpPr>
          <p:cNvPr id="20" name="Marcador de contenido 4"/>
          <p:cNvSpPr txBox="1">
            <a:spLocks/>
          </p:cNvSpPr>
          <p:nvPr/>
        </p:nvSpPr>
        <p:spPr>
          <a:xfrm>
            <a:off x="4537874" y="2178589"/>
            <a:ext cx="2535340" cy="1102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1" charset="-128"/>
              </a:rPr>
              <a:t>SEDE – LA VICTORIA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PE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Jr. Gamarra N° 653, Of. 601 (Galería Plaza)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Teléfono: 219-1840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" sz="1700" dirty="0">
              <a:latin typeface="Calibri" panose="020F0502020204030204" pitchFamily="34" charset="0"/>
            </a:endParaRPr>
          </a:p>
          <a:p>
            <a:endParaRPr lang="es-PE" sz="1700" dirty="0">
              <a:latin typeface="Calibri" panose="020F0502020204030204" pitchFamily="34" charset="0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 bwMode="auto">
          <a:xfrm>
            <a:off x="318281" y="3243121"/>
            <a:ext cx="375037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5833"/>
              </a:lnSpc>
              <a:spcBef>
                <a:spcPct val="0"/>
              </a:spcBef>
              <a:spcAft>
                <a:spcPct val="0"/>
              </a:spcAft>
              <a:defRPr sz="6416" b="1" kern="900" spc="-146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3"/>
              </a:lnSpc>
              <a:spcBef>
                <a:spcPct val="0"/>
              </a:spcBef>
              <a:spcAft>
                <a:spcPct val="0"/>
              </a:spcAft>
              <a:defRPr sz="3111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lnSpc>
                <a:spcPts val="3403"/>
              </a:lnSpc>
              <a:spcBef>
                <a:spcPct val="0"/>
              </a:spcBef>
              <a:spcAft>
                <a:spcPct val="0"/>
              </a:spcAft>
              <a:defRPr sz="3111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lnSpc>
                <a:spcPts val="3403"/>
              </a:lnSpc>
              <a:spcBef>
                <a:spcPct val="0"/>
              </a:spcBef>
              <a:spcAft>
                <a:spcPct val="0"/>
              </a:spcAft>
              <a:defRPr sz="3111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lnSpc>
                <a:spcPts val="3403"/>
              </a:lnSpc>
              <a:spcBef>
                <a:spcPct val="0"/>
              </a:spcBef>
              <a:spcAft>
                <a:spcPct val="0"/>
              </a:spcAft>
              <a:defRPr sz="3111">
                <a:solidFill>
                  <a:schemeClr val="accent1"/>
                </a:solidFill>
                <a:latin typeface="Century Gothic" pitchFamily="34" charset="0"/>
              </a:defRPr>
            </a:lvl5pPr>
            <a:lvl6pPr marL="44449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accent1"/>
                </a:solidFill>
                <a:latin typeface="Century Gothic" pitchFamily="34" charset="0"/>
              </a:defRPr>
            </a:lvl6pPr>
            <a:lvl7pPr marL="88898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accent1"/>
                </a:solidFill>
                <a:latin typeface="Century Gothic" pitchFamily="34" charset="0"/>
              </a:defRPr>
            </a:lvl7pPr>
            <a:lvl8pPr marL="133347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accent1"/>
                </a:solidFill>
                <a:latin typeface="Century Gothic" pitchFamily="34" charset="0"/>
              </a:defRPr>
            </a:lvl8pPr>
            <a:lvl9pPr marL="177796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accent1"/>
                </a:solidFill>
                <a:latin typeface="Century Gothic" pitchFamily="34" charset="0"/>
              </a:defRPr>
            </a:lvl9pPr>
          </a:lstStyle>
          <a:p>
            <a:r>
              <a:rPr lang="es-P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Sedes Provincia</a:t>
            </a:r>
          </a:p>
        </p:txBody>
      </p:sp>
      <p:sp>
        <p:nvSpPr>
          <p:cNvPr id="22" name="Marcador de contenido 4"/>
          <p:cNvSpPr txBox="1">
            <a:spLocks/>
          </p:cNvSpPr>
          <p:nvPr/>
        </p:nvSpPr>
        <p:spPr>
          <a:xfrm>
            <a:off x="4537874" y="4048900"/>
            <a:ext cx="2929726" cy="1239656"/>
          </a:xfrm>
          <a:prstGeom prst="rect">
            <a:avLst/>
          </a:prstGeom>
        </p:spPr>
        <p:txBody>
          <a:bodyPr>
            <a:noAutofit/>
          </a:bodyPr>
          <a:lstStyle>
            <a:lvl1pPr marL="220702" indent="-220702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334" b="0">
                <a:solidFill>
                  <a:schemeClr val="bg1"/>
                </a:solidFill>
                <a:latin typeface="Cambria" pitchFamily="18" charset="0"/>
                <a:ea typeface="ＭＳ Ｐゴシック" pitchFamily="1" charset="-128"/>
                <a:cs typeface="+mn-cs"/>
              </a:defRPr>
            </a:lvl1pPr>
            <a:lvl2pPr marL="722298" indent="-277807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1"/>
              </a:buClr>
              <a:buFont typeface="Georgia" pitchFamily="18" charset="0"/>
              <a:buChar char="–"/>
              <a:defRPr sz="1945" b="0">
                <a:solidFill>
                  <a:schemeClr val="bg1"/>
                </a:solidFill>
                <a:latin typeface="Cambria" pitchFamily="18" charset="0"/>
                <a:ea typeface="ＭＳ Ｐゴシック" pitchFamily="1" charset="-128"/>
              </a:defRPr>
            </a:lvl2pPr>
            <a:lvl3pPr marL="1111228" indent="-222245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1"/>
              </a:buClr>
              <a:buFont typeface="Georgia" pitchFamily="18" charset="0"/>
              <a:buChar char="–"/>
              <a:defRPr sz="1945" b="0">
                <a:solidFill>
                  <a:schemeClr val="bg1"/>
                </a:solidFill>
                <a:latin typeface="Cambria" pitchFamily="18" charset="0"/>
                <a:ea typeface="ＭＳ Ｐゴシック" pitchFamily="1" charset="-128"/>
              </a:defRPr>
            </a:lvl3pPr>
            <a:lvl4pPr marL="1555719" indent="-222245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1"/>
              </a:buClr>
              <a:buFont typeface="Georgia" pitchFamily="18" charset="0"/>
              <a:buChar char="–"/>
              <a:defRPr sz="1945" b="0">
                <a:solidFill>
                  <a:schemeClr val="bg1"/>
                </a:solidFill>
                <a:latin typeface="Cambria" pitchFamily="18" charset="0"/>
                <a:ea typeface="ＭＳ Ｐゴシック" pitchFamily="1" charset="-128"/>
              </a:defRPr>
            </a:lvl4pPr>
            <a:lvl5pPr marL="2000210" indent="-222245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1"/>
              </a:buClr>
              <a:buFont typeface="Georgia" pitchFamily="18" charset="0"/>
              <a:buChar char="–"/>
              <a:defRPr sz="1945" b="0">
                <a:solidFill>
                  <a:schemeClr val="bg1"/>
                </a:solidFill>
                <a:latin typeface="Cambria" pitchFamily="18" charset="0"/>
                <a:ea typeface="ＭＳ Ｐゴシック" pitchFamily="1" charset="-128"/>
              </a:defRPr>
            </a:lvl5pPr>
            <a:lvl6pPr marL="2444702" indent="-222245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889192" indent="-222245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333683" indent="-222245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778174" indent="-222245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buFontTx/>
              <a:buNone/>
            </a:pPr>
            <a:r>
              <a:rPr lang="es-ES_tradnl" sz="19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MACRO REGIÓN CENTRO</a:t>
            </a:r>
          </a:p>
          <a:p>
            <a:pPr>
              <a:spcAft>
                <a:spcPts val="0"/>
              </a:spcAft>
              <a:buFontTx/>
              <a:buNone/>
            </a:pPr>
            <a:r>
              <a:rPr lang="es-ES_tradnl" sz="19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HUANCAYO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PE" sz="1500" dirty="0">
                <a:latin typeface="Calibri" panose="020F0502020204030204" pitchFamily="34" charset="0"/>
              </a:rPr>
              <a:t>Jr. Nemesio </a:t>
            </a:r>
            <a:r>
              <a:rPr lang="es-PE" sz="1500" dirty="0" err="1">
                <a:latin typeface="Calibri" panose="020F0502020204030204" pitchFamily="34" charset="0"/>
              </a:rPr>
              <a:t>Raez</a:t>
            </a:r>
            <a:r>
              <a:rPr lang="es-PE" sz="1500" dirty="0">
                <a:latin typeface="Calibri" panose="020F0502020204030204" pitchFamily="34" charset="0"/>
              </a:rPr>
              <a:t> 734, 2do piso el Tambo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ES_tradnl" sz="1500" kern="0" dirty="0">
                <a:latin typeface="Calibri" panose="020F0502020204030204" pitchFamily="34" charset="0"/>
              </a:rPr>
              <a:t>Teléfonos: </a:t>
            </a:r>
            <a:r>
              <a:rPr lang="es-PE" sz="1500" dirty="0">
                <a:latin typeface="Calibri" panose="020F0502020204030204" pitchFamily="34" charset="0"/>
              </a:rPr>
              <a:t>(511) 926895195</a:t>
            </a:r>
            <a:endParaRPr lang="es-ES_tradnl" sz="1500" kern="0" dirty="0">
              <a:latin typeface="Calibri" panose="020F0502020204030204" pitchFamily="34" charset="0"/>
            </a:endParaRPr>
          </a:p>
          <a:p>
            <a:endParaRPr lang="es-PE" sz="1700" kern="0" dirty="0">
              <a:latin typeface="Calibri" panose="020F0502020204030204" pitchFamily="34" charset="0"/>
            </a:endParaRPr>
          </a:p>
        </p:txBody>
      </p:sp>
      <p:sp>
        <p:nvSpPr>
          <p:cNvPr id="23" name="Marcador de contenido 4"/>
          <p:cNvSpPr txBox="1">
            <a:spLocks/>
          </p:cNvSpPr>
          <p:nvPr/>
        </p:nvSpPr>
        <p:spPr>
          <a:xfrm>
            <a:off x="315078" y="4062725"/>
            <a:ext cx="3063122" cy="165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1" charset="-128"/>
              </a:rPr>
              <a:t>MACRO REGIÓN SUR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1" charset="-128"/>
              </a:rPr>
              <a:t>AREQUIPA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PE" sz="1500" b="0" dirty="0">
                <a:solidFill>
                  <a:schemeClr val="bg1"/>
                </a:solidFill>
                <a:latin typeface="Calibri" panose="020F0502020204030204" pitchFamily="34" charset="0"/>
              </a:rPr>
              <a:t>Av. Metropolitana s/n (Edificio City Center - Quimera) 4to piso Torre Norte, Challapampa - Cerro Colorado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Teléfonos: </a:t>
            </a:r>
            <a:r>
              <a:rPr lang="es-PE" sz="1500" b="0" dirty="0">
                <a:solidFill>
                  <a:schemeClr val="bg1"/>
                </a:solidFill>
                <a:latin typeface="Calibri" panose="020F0502020204030204" pitchFamily="34" charset="0"/>
              </a:rPr>
              <a:t>(511) 970611804</a:t>
            </a:r>
            <a:endParaRPr lang="es-ES_tradnl" sz="1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" sz="1700" dirty="0">
              <a:latin typeface="Calibri" panose="020F0502020204030204" pitchFamily="34" charset="0"/>
            </a:endParaRPr>
          </a:p>
          <a:p>
            <a:endParaRPr lang="es-PE" sz="1700" dirty="0">
              <a:latin typeface="Calibri" panose="020F0502020204030204" pitchFamily="34" charset="0"/>
            </a:endParaRP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7792088" y="4062725"/>
            <a:ext cx="2825111" cy="1239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1" charset="-128"/>
              </a:rPr>
              <a:t>MACRO REGIÓN NORTE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1" charset="-128"/>
              </a:rPr>
              <a:t>CHICLAYO 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PE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Av. La Libertad 368, Urb. Santa Victoria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-ES_tradnl" sz="1500" b="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1" charset="-128"/>
              </a:rPr>
              <a:t>Teléfono: </a:t>
            </a:r>
            <a:r>
              <a:rPr lang="es-PE" sz="1500" b="0" dirty="0">
                <a:solidFill>
                  <a:schemeClr val="bg1"/>
                </a:solidFill>
                <a:latin typeface="Calibri" panose="020F0502020204030204" pitchFamily="34" charset="0"/>
              </a:rPr>
              <a:t>(511) 074-643165</a:t>
            </a:r>
            <a:endParaRPr lang="es-PE" sz="1500" b="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s-ES_tradnl" sz="1500" b="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itchFamily="1" charset="-128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_tradnl" sz="17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s-ES" sz="1700" dirty="0">
              <a:latin typeface="Calibri" panose="020F0502020204030204" pitchFamily="34" charset="0"/>
            </a:endParaRPr>
          </a:p>
          <a:p>
            <a:endParaRPr lang="es-PE" sz="17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Resultado de imagen para PIN geolocalizac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2620" y="106623"/>
            <a:ext cx="609521" cy="6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n para PIN geolocalizac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299" y="3281221"/>
            <a:ext cx="609521" cy="6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63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5" t="18858" r="38610" b="17163"/>
          <a:stretch/>
        </p:blipFill>
        <p:spPr>
          <a:xfrm>
            <a:off x="330200" y="482600"/>
            <a:ext cx="106172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22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20"/>
            <a:ext cx="11202988" cy="629634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23087" y="226556"/>
            <a:ext cx="1034142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 CENTRO DE SERVICIOS EMPRESARIALES MÁS GRANDE DEL PERÚ</a:t>
            </a:r>
          </a:p>
          <a:p>
            <a:endParaRPr lang="es-P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r>
              <a:rPr lang="es-ES" sz="2600" dirty="0">
                <a:solidFill>
                  <a:schemeClr val="bg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Cámara de Comercio de Lima – CCL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es el gremio empresarial más representativo del  país, con  131  años de trayectoria institucional, agrupa a más de 15,000 empresas de diversos sectores y es escenario de grandes acontecimientos.</a:t>
            </a:r>
            <a:endParaRPr lang="es-P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endParaRPr lang="es-P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Contamos con la certificación de calidad ISO 9001:2015, lo que nos compromete a mejorar permanentemente en brindar servicios de calidad. </a:t>
            </a:r>
          </a:p>
          <a:p>
            <a:pPr algn="just"/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CCL cuenta con profesionales altamente calificados, instalaciones modernas y tecnología de punta, que hacen de sus  servicios la mejor herramienta para que su empresa aumente su competitividad y sus negocios.</a:t>
            </a:r>
            <a:endParaRPr lang="es-P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image3.jpeg"/>
          <p:cNvPicPr/>
          <p:nvPr/>
        </p:nvPicPr>
        <p:blipFill rotWithShape="1">
          <a:blip r:embed="rId3" cstate="print"/>
          <a:srcRect l="1225" t="7254" r="1270"/>
          <a:stretch/>
        </p:blipFill>
        <p:spPr>
          <a:xfrm>
            <a:off x="522513" y="4406536"/>
            <a:ext cx="7173687" cy="166769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39" t="79175" r="9029" b="11604"/>
          <a:stretch/>
        </p:blipFill>
        <p:spPr>
          <a:xfrm>
            <a:off x="8665028" y="5218680"/>
            <a:ext cx="2383971" cy="10712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hotocopy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0" t="26888" r="38295" b="20764"/>
          <a:stretch/>
        </p:blipFill>
        <p:spPr>
          <a:xfrm>
            <a:off x="8588830" y="5326656"/>
            <a:ext cx="2415542" cy="8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47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20"/>
            <a:ext cx="11202988" cy="629634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45835" y="195941"/>
            <a:ext cx="66702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SERVICIOS CCL</a:t>
            </a:r>
          </a:p>
          <a:p>
            <a:pPr algn="just"/>
            <a:endParaRPr lang="es-ES" sz="1400" b="0" dirty="0">
              <a:latin typeface="Calibri" panose="020F0502020204030204" pitchFamily="34" charset="0"/>
            </a:endParaRPr>
          </a:p>
          <a:p>
            <a:pPr algn="just"/>
            <a:r>
              <a:rPr lang="es-E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Instituto de Economía y Desarrollo Empresarial	‐ IEDEP</a:t>
            </a:r>
            <a:endParaRPr lang="es-PE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endParaRPr lang="es-ES" sz="500" b="0" dirty="0">
              <a:latin typeface="Calibri" panose="020F0502020204030204" pitchFamily="34" charset="0"/>
            </a:endParaRPr>
          </a:p>
          <a:p>
            <a:pPr algn="just"/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Elabora propuestas de políticas y medidas económicas que ayuden a incrementar la productividad y competitividad del empresariado y del país.</a:t>
            </a:r>
          </a:p>
          <a:p>
            <a:pPr algn="just"/>
            <a:endParaRPr lang="es-ES" sz="1400" b="0" dirty="0">
              <a:latin typeface="Calibri" panose="020F0502020204030204" pitchFamily="34" charset="0"/>
            </a:endParaRPr>
          </a:p>
          <a:p>
            <a:pPr algn="just"/>
            <a:r>
              <a:rPr lang="es-E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Instituto de Investigación y Desarrollo de Comercio Exterior ‐ IDEXCAM</a:t>
            </a:r>
            <a:endParaRPr lang="es-PE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endParaRPr lang="es-PE" sz="500" b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El Instituto de Investigación y Desarrollo de Comercio Exterior, genera propuestas a fin de facilitar el comercio exterior peruano.</a:t>
            </a:r>
            <a:endParaRPr lang="es-PE" sz="1600" b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s-PE" sz="1400" b="0" dirty="0">
              <a:latin typeface="Calibri" panose="020F0502020204030204" pitchFamily="34" charset="0"/>
            </a:endParaRPr>
          </a:p>
          <a:p>
            <a:pPr algn="just"/>
            <a:r>
              <a:rPr lang="es-E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Arbitraje Internacional</a:t>
            </a:r>
            <a:endParaRPr lang="es-PE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endParaRPr lang="es-PE" sz="500" b="0" dirty="0">
              <a:latin typeface="Calibri" panose="020F0502020204030204" pitchFamily="34" charset="0"/>
            </a:endParaRPr>
          </a:p>
          <a:p>
            <a:pPr algn="just"/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Brinda el servicio de administración de arbitrajes mediante la aplicación de sus Reglamentos, tecnología, infraestructura moderna y profesionales altamente calificados.</a:t>
            </a:r>
            <a:endParaRPr lang="es-PE" sz="1600" b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s-PE" sz="1400" b="0" dirty="0">
              <a:latin typeface="Calibri" panose="020F0502020204030204" pitchFamily="34" charset="0"/>
            </a:endParaRPr>
          </a:p>
          <a:p>
            <a:pPr algn="just"/>
            <a:r>
              <a:rPr lang="es-E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Asesoría Legal</a:t>
            </a:r>
            <a:endParaRPr lang="es-PE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endParaRPr lang="es-PE" sz="500" b="0" dirty="0">
              <a:latin typeface="Calibri" panose="020F0502020204030204" pitchFamily="34" charset="0"/>
            </a:endParaRPr>
          </a:p>
          <a:p>
            <a:pPr algn="just"/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Contamos con un staff de abogados, que atenderán todas sus consultas en diversos aspectos legales de forma personalizada o en línea.</a:t>
            </a:r>
          </a:p>
          <a:p>
            <a:pPr algn="just"/>
            <a:endParaRPr lang="es-ES" sz="1400" b="0" dirty="0">
              <a:latin typeface="Calibri" panose="020F0502020204030204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7269499" y="799646"/>
            <a:ext cx="3735958" cy="4066268"/>
            <a:chOff x="11222" y="-977"/>
            <a:chExt cx="3802" cy="399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" y="-977"/>
              <a:ext cx="3773" cy="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3" y="1903"/>
              <a:ext cx="3351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Rectángulo"/>
          <p:cNvSpPr/>
          <p:nvPr/>
        </p:nvSpPr>
        <p:spPr bwMode="auto">
          <a:xfrm>
            <a:off x="10112829" y="5312229"/>
            <a:ext cx="885904" cy="87085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74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20"/>
            <a:ext cx="11202988" cy="629634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85058" y="250360"/>
            <a:ext cx="7053942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Capacitación Empresarial</a:t>
            </a:r>
          </a:p>
          <a:p>
            <a:pPr algn="just"/>
            <a:endParaRPr lang="es-ES" sz="5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Nuestros programas de capacitación están enfocados a la realidad y vivencia de los negocios en un mercado laboral cada vez más competitivo. Contamos con Diplomados, Seminarios, Cursos In-</a:t>
            </a:r>
            <a:r>
              <a:rPr lang="es-ES" sz="16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house</a:t>
            </a:r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Campus virtual, entre otros.</a:t>
            </a:r>
            <a:endParaRPr lang="es-PE" sz="1600" b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s-ES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Desarrollo de Empresas Familiares</a:t>
            </a:r>
          </a:p>
          <a:p>
            <a:pPr algn="just"/>
            <a:endParaRPr lang="es-PE" sz="5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Brindamos asistencia integral para que las empresas diseñen e implementen sus propio protocolo familiar y trasciendan de generación en generación.</a:t>
            </a:r>
            <a:endParaRPr lang="es-PE" sz="1600" b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s-ES" b="0" dirty="0">
              <a:latin typeface="Calibri" panose="020F0502020204030204" pitchFamily="34" charset="0"/>
            </a:endParaRPr>
          </a:p>
          <a:p>
            <a:pPr algn="just"/>
            <a:r>
              <a:rPr lang="es-E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Registro Nacional de Protestos y Moras RNPM</a:t>
            </a:r>
            <a:endParaRPr lang="es-PE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endParaRPr lang="es-PE" sz="500" b="0" dirty="0">
              <a:latin typeface="Calibri" panose="020F0502020204030204" pitchFamily="34" charset="0"/>
            </a:endParaRPr>
          </a:p>
          <a:p>
            <a:pPr algn="just"/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Mejorar condiciones para el recupero de deudas en tus ventas al crédito, mantenerte actualizado y tomar decisiones seguras con toda la información de riesgo crediticio que ponemos a tu alcance para generar más y buenos negocios.</a:t>
            </a:r>
            <a:endParaRPr lang="es-PE" sz="1600" b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s-PE" b="0" dirty="0">
              <a:latin typeface="Calibri" panose="020F0502020204030204" pitchFamily="34" charset="0"/>
            </a:endParaRPr>
          </a:p>
          <a:p>
            <a:r>
              <a:rPr lang="es-E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Instituto de Administracion y Negocios ‐ ICAM</a:t>
            </a:r>
            <a:endParaRPr lang="es-PE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s-PE" sz="400" b="0" dirty="0">
              <a:latin typeface="Calibri" panose="020F0502020204030204" pitchFamily="34" charset="0"/>
            </a:endParaRPr>
          </a:p>
          <a:p>
            <a:pPr algn="just"/>
            <a:r>
              <a:rPr lang="es-ES" sz="1600" b="0" dirty="0">
                <a:latin typeface="Calibri" panose="020F0502020204030204" pitchFamily="34" charset="0"/>
              </a:rPr>
              <a:t>ICAM, tiene por objetivo formar profesionales con aptitudes para el manejo de los negocios, tanto para la demanda del mercado laboral, como para emprender negocios propios.</a:t>
            </a:r>
            <a:endParaRPr lang="es-PE" sz="1400" b="0" dirty="0">
              <a:latin typeface="Calibri" panose="020F050202020403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11794" y="399731"/>
            <a:ext cx="3386834" cy="4085179"/>
            <a:chOff x="11261" y="-1078"/>
            <a:chExt cx="3802" cy="399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0" y="-1078"/>
              <a:ext cx="3773" cy="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2" y="1802"/>
              <a:ext cx="3351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6 Rectángulo"/>
          <p:cNvSpPr/>
          <p:nvPr/>
        </p:nvSpPr>
        <p:spPr bwMode="auto">
          <a:xfrm>
            <a:off x="10112829" y="5312229"/>
            <a:ext cx="885904" cy="87085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07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20"/>
            <a:ext cx="11202988" cy="629634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98662" y="54423"/>
            <a:ext cx="78676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400" b="0" dirty="0">
              <a:latin typeface="Calibri" panose="020F0502020204030204" pitchFamily="34" charset="0"/>
            </a:endParaRPr>
          </a:p>
          <a:p>
            <a:r>
              <a:rPr lang="es-E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Centro de Desarrollo de Franquicias</a:t>
            </a:r>
            <a:endParaRPr lang="es-PE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s-PE" sz="500" b="0" dirty="0">
              <a:latin typeface="Calibri" panose="020F0502020204030204" pitchFamily="34" charset="0"/>
            </a:endParaRPr>
          </a:p>
          <a:p>
            <a:pPr algn="just"/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 través de nuestro Centro de Desarrollo de Franquicias usted podrá hacer crecer su negocio más allá de los límites de sus bienes y capital existentes, cobrando importantes ingresos adicionales.</a:t>
            </a:r>
            <a:endParaRPr lang="es-PE" sz="1600" b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s-ES" sz="1600" b="0" dirty="0">
              <a:latin typeface="Calibri" panose="020F0502020204030204" pitchFamily="34" charset="0"/>
            </a:endParaRPr>
          </a:p>
          <a:p>
            <a:r>
              <a:rPr lang="es-E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Servicio para Eventos ‐ Alquiler de Ambientes</a:t>
            </a:r>
            <a:endParaRPr lang="es-PE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s-PE" sz="500" b="0" dirty="0">
              <a:latin typeface="Calibri" panose="020F0502020204030204" pitchFamily="34" charset="0"/>
            </a:endParaRPr>
          </a:p>
          <a:p>
            <a:pPr algn="just"/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El Complejo Empresarial Peruano – CCL  brinda todas las comodidades y facilidades en cuanto a infraestructura, servicios y personal para que usted pueda llevar a cabo las actividades proyectadas por su empresa.</a:t>
            </a:r>
            <a:endParaRPr lang="es-PE" sz="1600" b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s-PE" sz="1600" b="0" dirty="0">
              <a:latin typeface="Calibri" panose="020F0502020204030204" pitchFamily="34" charset="0"/>
            </a:endParaRPr>
          </a:p>
          <a:p>
            <a:r>
              <a:rPr lang="es-E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Organización de Ferias nacionales e internacionales</a:t>
            </a:r>
            <a:endParaRPr lang="es-PE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s-PE" sz="400" dirty="0">
              <a:latin typeface="Calibri" panose="020F0502020204030204" pitchFamily="34" charset="0"/>
            </a:endParaRPr>
          </a:p>
          <a:p>
            <a:pPr algn="just"/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Brindamos plataformas de negocios nacionales e internacionales que tienen como finalidad acercar a compradores y vendedores en un solo lugar.</a:t>
            </a:r>
          </a:p>
          <a:p>
            <a:pPr algn="just"/>
            <a:endParaRPr lang="es-ES" sz="1600" b="0" dirty="0">
              <a:latin typeface="Calibri" panose="020F0502020204030204" pitchFamily="34" charset="0"/>
            </a:endParaRPr>
          </a:p>
          <a:p>
            <a:r>
              <a:rPr lang="es-E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Centro de Negocios Digitales y Productos TI</a:t>
            </a:r>
            <a:endParaRPr lang="es-PE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s-PE" sz="400" dirty="0">
              <a:latin typeface="Calibri" panose="020F0502020204030204" pitchFamily="34" charset="0"/>
            </a:endParaRPr>
          </a:p>
          <a:p>
            <a:pPr algn="just"/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Promueve el desarrollo e-Commerce con plataformas inteligentes. Ayuda a optimizar procesos y al IT Green con soluciones de Factura Electrónica y certificados; además contamos con una Tienda virtual: Plaza </a:t>
            </a:r>
            <a:r>
              <a:rPr lang="es-ES" sz="16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Click</a:t>
            </a:r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y organizamos Campañas de compra por internet: </a:t>
            </a:r>
            <a:r>
              <a:rPr lang="es-ES" sz="16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Cyber</a:t>
            </a:r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6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Monday</a:t>
            </a:r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s-ES" sz="16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Cyber</a:t>
            </a:r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Peru Day, </a:t>
            </a:r>
            <a:r>
              <a:rPr lang="es-ES" sz="16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Cyber</a:t>
            </a:r>
            <a:r>
              <a:rPr lang="es-E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Mami.</a:t>
            </a:r>
            <a:endParaRPr lang="es-PE" sz="1600" b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s-PE" sz="1400" b="0" dirty="0">
              <a:latin typeface="Calibri" panose="020F0502020204030204" pitchFamily="34" charset="0"/>
            </a:endParaRPr>
          </a:p>
          <a:p>
            <a:pPr algn="just"/>
            <a:endParaRPr lang="es-PE" sz="1400" b="0" dirty="0">
              <a:latin typeface="Calibri" panose="020F0502020204030204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10112829" y="5536565"/>
            <a:ext cx="805542" cy="685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8156385" y="3039855"/>
            <a:ext cx="2761986" cy="2372701"/>
            <a:chOff x="11222" y="-730"/>
            <a:chExt cx="3802" cy="4032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1" y="-730"/>
              <a:ext cx="3783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" y="460"/>
              <a:ext cx="3773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8" y="1468"/>
              <a:ext cx="3706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8156385" y="369286"/>
            <a:ext cx="2672023" cy="2656945"/>
            <a:chOff x="11222" y="-482"/>
            <a:chExt cx="3802" cy="3994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" y="-483"/>
              <a:ext cx="3773" cy="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3" y="2397"/>
              <a:ext cx="3351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316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18"/>
            <a:ext cx="11202988" cy="629634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0"/>
            <a:ext cx="69661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Centro de Comercio Exterior ‐ CCEX</a:t>
            </a:r>
            <a:endParaRPr lang="es-PE" sz="1600" b="0" dirty="0">
              <a:latin typeface="Calibri" panose="020F0502020204030204" pitchFamily="34" charset="0"/>
            </a:endParaRPr>
          </a:p>
          <a:p>
            <a:pPr algn="just"/>
            <a:endParaRPr lang="es-PE" sz="1600" b="0" dirty="0">
              <a:latin typeface="Calibri" panose="020F0502020204030204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10112829" y="5536565"/>
            <a:ext cx="805542" cy="685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17" name="Diagrama 4"/>
          <p:cNvGraphicFramePr/>
          <p:nvPr>
            <p:extLst>
              <p:ext uri="{D42A27DB-BD31-4B8C-83A1-F6EECF244321}">
                <p14:modId xmlns:p14="http://schemas.microsoft.com/office/powerpoint/2010/main" xmlns="" val="251538025"/>
              </p:ext>
            </p:extLst>
          </p:nvPr>
        </p:nvGraphicFramePr>
        <p:xfrm>
          <a:off x="0" y="694185"/>
          <a:ext cx="11202988" cy="491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7212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77" y="2220"/>
            <a:ext cx="11202988" cy="62963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9977" y="34944"/>
            <a:ext cx="463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Promoción</a:t>
            </a:r>
            <a:r>
              <a:rPr lang="es-PE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PE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Comercial</a:t>
            </a:r>
          </a:p>
        </p:txBody>
      </p:sp>
      <p:sp>
        <p:nvSpPr>
          <p:cNvPr id="10" name="6 Rectángulo"/>
          <p:cNvSpPr/>
          <p:nvPr/>
        </p:nvSpPr>
        <p:spPr>
          <a:xfrm>
            <a:off x="162626" y="692411"/>
            <a:ext cx="3797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s-PE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Ferias Internacionales, Organización de Misiones Comerciales al Extranjero, Asesoría Especializada por sector,  Seminarios y Talleres Especializados, Grupos Empresariales (núcleos).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62624" y="2301524"/>
            <a:ext cx="37972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sz="19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 Agroindustria.</a:t>
            </a:r>
          </a:p>
          <a:p>
            <a:pPr algn="just"/>
            <a:endParaRPr lang="es-PE" sz="1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sz="19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 Manufacturas y Servicios.</a:t>
            </a:r>
          </a:p>
          <a:p>
            <a:pPr algn="just"/>
            <a:endParaRPr lang="es-PE" sz="1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sz="19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 Textil e Indumentaria.</a:t>
            </a:r>
          </a:p>
          <a:p>
            <a:pPr algn="just"/>
            <a:endParaRPr lang="es-PE" sz="1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19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AL INVEST 5.0, p</a:t>
            </a:r>
            <a:r>
              <a:rPr lang="es-ES_tradnl" sz="19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rincipal</a:t>
            </a:r>
            <a:r>
              <a:rPr lang="es-ES_tradnl" sz="19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programa de la UE para apoyar a las pymes de América Latina. </a:t>
            </a:r>
            <a:endParaRPr lang="es-PE" sz="1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2" descr="D:\María Paz Gálvez\1. Ferias y Misiones\2019\1. Fruit Logística y Biofach - Berlín, Núremberg Alemania\7. Marketing\7.2. HTML\HTML-MISIÓNFRUIT-BIOFACH-2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1264" y="1355174"/>
            <a:ext cx="2124364" cy="287469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6" descr="https://www.camaralima.org.pe/vipcam1/Marketing/2018/ccex/alimentos/gulfood19/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501" y="60144"/>
            <a:ext cx="2183602" cy="287434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María Paz Gálvez\1. Ferias y Misiones\2019\8. Hofex y Sial - Hong Kong y China\7. Marketing\7.2. HTML\HOFEX-SIAL-19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8435" y="60144"/>
            <a:ext cx="2183602" cy="287434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56" r="33837" b="2385"/>
          <a:stretch/>
        </p:blipFill>
        <p:spPr>
          <a:xfrm>
            <a:off x="0" y="4943214"/>
            <a:ext cx="7412182" cy="1325954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 bwMode="auto">
          <a:xfrm>
            <a:off x="10308215" y="4631934"/>
            <a:ext cx="844796" cy="685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29 Rectángulo"/>
          <p:cNvSpPr/>
          <p:nvPr/>
        </p:nvSpPr>
        <p:spPr bwMode="auto">
          <a:xfrm>
            <a:off x="8491952" y="5193665"/>
            <a:ext cx="2637309" cy="100525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31" name="Picture 3" descr="C:\Users\rnunez\AppData\Local\Microsoft\Windows\Temporary Internet Files\Content.Outlook\UEU6RXZI\HTML sin logo 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8435" y="3023281"/>
            <a:ext cx="2183600" cy="289063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501" y="3023281"/>
            <a:ext cx="2183601" cy="289063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682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20"/>
            <a:ext cx="11202988" cy="6296347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 bwMode="auto">
          <a:xfrm>
            <a:off x="10112829" y="5536565"/>
            <a:ext cx="805542" cy="685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5326" y="84534"/>
            <a:ext cx="6811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Ruedas de Negocio y Agendas Personalizadas</a:t>
            </a:r>
          </a:p>
        </p:txBody>
      </p:sp>
      <p:pic>
        <p:nvPicPr>
          <p:cNvPr id="18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56" r="33837" b="2385"/>
          <a:stretch/>
        </p:blipFill>
        <p:spPr>
          <a:xfrm>
            <a:off x="0" y="4943214"/>
            <a:ext cx="7412182" cy="1325954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5" t="17045" r="51528" b="6666"/>
          <a:stretch/>
        </p:blipFill>
        <p:spPr bwMode="auto">
          <a:xfrm>
            <a:off x="275461" y="614574"/>
            <a:ext cx="3102729" cy="52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23" t="23086" r="30000" b="11172"/>
          <a:stretch/>
        </p:blipFill>
        <p:spPr bwMode="auto">
          <a:xfrm>
            <a:off x="3987578" y="3935929"/>
            <a:ext cx="1868497" cy="177933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76" t="16500" r="5599" b="40000"/>
          <a:stretch/>
        </p:blipFill>
        <p:spPr bwMode="auto">
          <a:xfrm>
            <a:off x="3987578" y="614574"/>
            <a:ext cx="6666717" cy="195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82" t="72167" r="5843" b="7000"/>
          <a:stretch/>
        </p:blipFill>
        <p:spPr bwMode="auto">
          <a:xfrm>
            <a:off x="3926883" y="2644237"/>
            <a:ext cx="6811488" cy="109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6365708"/>
              </p:ext>
            </p:extLst>
          </p:nvPr>
        </p:nvGraphicFramePr>
        <p:xfrm>
          <a:off x="5989347" y="4038716"/>
          <a:ext cx="4664948" cy="1567475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2635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3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3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9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0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INDICADORES</a:t>
                      </a:r>
                      <a:endParaRPr lang="es-PE" sz="1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s-PE" sz="14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s-PE" sz="14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es-PE" sz="14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s-PE" sz="1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Nº de Ruedas de Negocios y Agendas Personalizadas realizadas</a:t>
                      </a:r>
                      <a:endParaRPr lang="es-PE" sz="1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0065B0">
                            <a:shade val="30000"/>
                            <a:satMod val="115000"/>
                          </a:srgbClr>
                        </a:gs>
                        <a:gs pos="50000">
                          <a:srgbClr val="0065B0">
                            <a:shade val="67500"/>
                            <a:satMod val="115000"/>
                          </a:srgbClr>
                        </a:gs>
                        <a:gs pos="100000">
                          <a:srgbClr val="0065B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1">
                            <a:lumMod val="65000"/>
                            <a:lumOff val="3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65000"/>
                            <a:lumOff val="3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888983" rtl="0" eaLnBrk="1" latinLnBrk="0" hangingPunct="1">
                        <a:spcAft>
                          <a:spcPts val="0"/>
                        </a:spcAft>
                      </a:pPr>
                      <a:r>
                        <a:rPr lang="es-PE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1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Nº de Empresas Extranjeras visitantes atendidas</a:t>
                      </a:r>
                      <a:endParaRPr lang="es-PE" sz="11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Arial Narrow" panose="020B0606020202030204" pitchFamily="34" charset="0"/>
                        </a:rPr>
                        <a:t>380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>
                      <a:noFill/>
                    </a:lnR>
                    <a:gradFill flip="none" rotWithShape="1">
                      <a:gsLst>
                        <a:gs pos="0">
                          <a:srgbClr val="0065B0">
                            <a:shade val="30000"/>
                            <a:satMod val="115000"/>
                          </a:srgbClr>
                        </a:gs>
                        <a:gs pos="50000">
                          <a:srgbClr val="0065B0">
                            <a:shade val="67500"/>
                            <a:satMod val="115000"/>
                          </a:srgbClr>
                        </a:gs>
                        <a:gs pos="100000">
                          <a:srgbClr val="0065B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396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Arial Narrow" panose="020B0606020202030204" pitchFamily="34" charset="0"/>
                        </a:rPr>
                        <a:t>487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gradFill flip="none" rotWithShape="1">
                      <a:gsLst>
                        <a:gs pos="0">
                          <a:schemeClr val="tx1">
                            <a:lumMod val="65000"/>
                            <a:lumOff val="3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65000"/>
                            <a:lumOff val="3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888983" rtl="0" eaLnBrk="1" latinLnBrk="0" hangingPunct="1">
                        <a:spcAft>
                          <a:spcPts val="0"/>
                        </a:spcAft>
                      </a:pPr>
                      <a:r>
                        <a:rPr lang="es-PE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1263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Nº Empresas Peruanas Participantes como contrapartes</a:t>
                      </a:r>
                      <a:endParaRPr lang="es-PE" sz="1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Arial Narrow" panose="020B0606020202030204" pitchFamily="34" charset="0"/>
                        </a:rPr>
                        <a:t>2151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>
                      <a:noFill/>
                    </a:lnR>
                    <a:gradFill flip="none" rotWithShape="1">
                      <a:gsLst>
                        <a:gs pos="0">
                          <a:srgbClr val="0065B0">
                            <a:shade val="30000"/>
                            <a:satMod val="115000"/>
                          </a:srgbClr>
                        </a:gs>
                        <a:gs pos="50000">
                          <a:srgbClr val="0065B0">
                            <a:shade val="67500"/>
                            <a:satMod val="115000"/>
                          </a:srgbClr>
                        </a:gs>
                        <a:gs pos="100000">
                          <a:srgbClr val="0065B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2307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Arial Narrow" panose="020B0606020202030204" pitchFamily="34" charset="0"/>
                        </a:rPr>
                        <a:t>2915</a:t>
                      </a:r>
                      <a:endParaRPr lang="es-PE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gradFill flip="none" rotWithShape="1">
                      <a:gsLst>
                        <a:gs pos="0">
                          <a:schemeClr val="tx1">
                            <a:lumMod val="65000"/>
                            <a:lumOff val="3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65000"/>
                            <a:lumOff val="3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888983" rtl="0" eaLnBrk="1" latinLnBrk="0" hangingPunct="1">
                        <a:spcAft>
                          <a:spcPts val="0"/>
                        </a:spcAft>
                      </a:pPr>
                      <a:r>
                        <a:rPr lang="es-PE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7373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193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4617" y="2220"/>
            <a:ext cx="11202988" cy="6296347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 bwMode="auto">
          <a:xfrm>
            <a:off x="9832772" y="5512815"/>
            <a:ext cx="978724" cy="685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4171" y="203098"/>
            <a:ext cx="6155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Inteligencia Comercial</a:t>
            </a:r>
          </a:p>
        </p:txBody>
      </p:sp>
      <p:sp>
        <p:nvSpPr>
          <p:cNvPr id="8" name="6 Rectángulo"/>
          <p:cNvSpPr/>
          <p:nvPr/>
        </p:nvSpPr>
        <p:spPr>
          <a:xfrm>
            <a:off x="162296" y="646329"/>
            <a:ext cx="616745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702" indent="-220702" algn="just" eaLnBrk="0" hangingPunct="0">
              <a:spcAft>
                <a:spcPts val="583"/>
              </a:spcAft>
              <a:buFont typeface="Wingdings" pitchFamily="2" charset="2"/>
              <a:buChar char="§"/>
            </a:pPr>
            <a:r>
              <a:rPr lang="es-PE" sz="16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Camtrade Plus (Plataforma de IC </a:t>
            </a:r>
            <a:r>
              <a:rPr lang="es-PE" sz="16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www.camtradeplus.com.pe</a:t>
            </a:r>
            <a:r>
              <a:rPr lang="es-PE" sz="16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220702" indent="-220702" algn="just" eaLnBrk="0" hangingPunct="0">
              <a:spcAft>
                <a:spcPts val="583"/>
              </a:spcAft>
              <a:buFont typeface="Wingdings" pitchFamily="2" charset="2"/>
              <a:buChar char="§"/>
            </a:pPr>
            <a:r>
              <a:rPr lang="es-PE" sz="16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Boletines Especializados de importación y exportación</a:t>
            </a:r>
          </a:p>
          <a:p>
            <a:pPr marL="220702" indent="-220702" algn="just" eaLnBrk="0" hangingPunct="0">
              <a:spcAft>
                <a:spcPts val="583"/>
              </a:spcAft>
              <a:buFont typeface="Wingdings" pitchFamily="2" charset="2"/>
              <a:buChar char="§"/>
            </a:pPr>
            <a:r>
              <a:rPr lang="es-PE" sz="16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Validación de Empresas</a:t>
            </a:r>
          </a:p>
          <a:p>
            <a:pPr marL="220702" indent="-220702" algn="just" eaLnBrk="0" hangingPunct="0">
              <a:spcAft>
                <a:spcPts val="583"/>
              </a:spcAft>
              <a:buFont typeface="Wingdings" pitchFamily="2" charset="2"/>
              <a:buChar char="§"/>
            </a:pPr>
            <a:r>
              <a:rPr lang="es-PE" sz="16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Verificación de productos en Asia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62296" y="1987332"/>
            <a:ext cx="61674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Asesoría Comercial en Comercio Exterior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85360" y="2504568"/>
            <a:ext cx="6340797" cy="2005583"/>
          </a:xfrm>
          <a:prstGeom prst="rect">
            <a:avLst/>
          </a:prstGeom>
        </p:spPr>
        <p:txBody>
          <a:bodyPr>
            <a:noAutofit/>
          </a:bodyPr>
          <a:lstStyle>
            <a:lvl1pPr marL="220702" indent="-220702" algn="l" rtl="0" eaLnBrk="0" fontAlgn="base" hangingPunct="0">
              <a:lnSpc>
                <a:spcPts val="2139"/>
              </a:lnSpc>
              <a:spcBef>
                <a:spcPct val="0"/>
              </a:spcBef>
              <a:spcAft>
                <a:spcPts val="583"/>
              </a:spcAft>
              <a:buClr>
                <a:schemeClr val="bg2"/>
              </a:buClr>
              <a:buFont typeface="Wingdings" pitchFamily="2" charset="2"/>
              <a:buChar char="§"/>
              <a:defRPr sz="1945" b="0">
                <a:solidFill>
                  <a:schemeClr val="tx2"/>
                </a:solidFill>
                <a:latin typeface="+mj-lt"/>
                <a:ea typeface="ＭＳ Ｐゴシック" pitchFamily="1" charset="-128"/>
                <a:cs typeface="+mn-cs"/>
              </a:defRPr>
            </a:lvl1pPr>
            <a:lvl2pPr marL="722298" indent="-277807" algn="l" rtl="0" eaLnBrk="0" fontAlgn="base" hangingPunct="0">
              <a:lnSpc>
                <a:spcPts val="2139"/>
              </a:lnSpc>
              <a:spcBef>
                <a:spcPct val="0"/>
              </a:spcBef>
              <a:spcAft>
                <a:spcPts val="583"/>
              </a:spcAft>
              <a:buClr>
                <a:srgbClr val="6600A7"/>
              </a:buClr>
              <a:buFont typeface="Georgia" pitchFamily="18" charset="0"/>
              <a:buChar char="–"/>
              <a:defRPr sz="1750" b="0">
                <a:solidFill>
                  <a:schemeClr val="tx2"/>
                </a:solidFill>
                <a:latin typeface="+mj-lt"/>
                <a:ea typeface="ＭＳ Ｐゴシック" pitchFamily="1" charset="-128"/>
              </a:defRPr>
            </a:lvl2pPr>
            <a:lvl3pPr marL="1111228" indent="-222245" algn="l" rtl="0" eaLnBrk="0" fontAlgn="base" hangingPunct="0">
              <a:lnSpc>
                <a:spcPts val="2139"/>
              </a:lnSpc>
              <a:spcBef>
                <a:spcPct val="0"/>
              </a:spcBef>
              <a:spcAft>
                <a:spcPts val="583"/>
              </a:spcAft>
              <a:buClr>
                <a:srgbClr val="6600A7"/>
              </a:buClr>
              <a:buFont typeface="Georgia" pitchFamily="18" charset="0"/>
              <a:buChar char="–"/>
              <a:defRPr sz="1750" b="0">
                <a:solidFill>
                  <a:schemeClr val="tx2"/>
                </a:solidFill>
                <a:latin typeface="+mj-lt"/>
                <a:ea typeface="ＭＳ Ｐゴシック" pitchFamily="1" charset="-128"/>
              </a:defRPr>
            </a:lvl3pPr>
            <a:lvl4pPr marL="1555719" indent="-222245" algn="l" rtl="0" eaLnBrk="0" fontAlgn="base" hangingPunct="0">
              <a:lnSpc>
                <a:spcPts val="2139"/>
              </a:lnSpc>
              <a:spcBef>
                <a:spcPct val="0"/>
              </a:spcBef>
              <a:spcAft>
                <a:spcPts val="583"/>
              </a:spcAft>
              <a:buClr>
                <a:srgbClr val="6600A7"/>
              </a:buClr>
              <a:buFont typeface="Georgia" pitchFamily="18" charset="0"/>
              <a:buChar char="–"/>
              <a:defRPr sz="1750" b="0">
                <a:solidFill>
                  <a:schemeClr val="tx2"/>
                </a:solidFill>
                <a:latin typeface="+mj-lt"/>
                <a:ea typeface="ＭＳ Ｐゴシック" pitchFamily="1" charset="-128"/>
              </a:defRPr>
            </a:lvl4pPr>
            <a:lvl5pPr marL="2000210" indent="-222245" algn="l" rtl="0" eaLnBrk="0" fontAlgn="base" hangingPunct="0">
              <a:lnSpc>
                <a:spcPts val="2139"/>
              </a:lnSpc>
              <a:spcBef>
                <a:spcPct val="0"/>
              </a:spcBef>
              <a:spcAft>
                <a:spcPts val="583"/>
              </a:spcAft>
              <a:buClr>
                <a:srgbClr val="6600A7"/>
              </a:buClr>
              <a:buFont typeface="Georgia" pitchFamily="18" charset="0"/>
              <a:buChar char="–"/>
              <a:defRPr sz="1750" b="0">
                <a:solidFill>
                  <a:schemeClr val="tx2"/>
                </a:solidFill>
                <a:latin typeface="+mj-lt"/>
                <a:ea typeface="ＭＳ Ｐゴシック" pitchFamily="1" charset="-128"/>
              </a:defRPr>
            </a:lvl5pPr>
            <a:lvl6pPr marL="2444702" indent="-222245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889192" indent="-222245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333683" indent="-222245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778174" indent="-222245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100000"/>
              </a:lnSpc>
              <a:buClrTx/>
            </a:pPr>
            <a:r>
              <a:rPr lang="es-P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Requisitos de acceso a los mercados internacionales.</a:t>
            </a:r>
          </a:p>
          <a:p>
            <a:pPr algn="just">
              <a:lnSpc>
                <a:spcPct val="100000"/>
              </a:lnSpc>
              <a:buClrTx/>
            </a:pPr>
            <a:r>
              <a:rPr lang="es-P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Clasificación de partidas arancelarias.</a:t>
            </a:r>
          </a:p>
          <a:p>
            <a:pPr algn="just">
              <a:lnSpc>
                <a:spcPct val="100000"/>
              </a:lnSpc>
              <a:buClrTx/>
            </a:pPr>
            <a:r>
              <a:rPr lang="es-P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Oportunidades comerciales.</a:t>
            </a:r>
          </a:p>
          <a:p>
            <a:pPr algn="just">
              <a:lnSpc>
                <a:spcPct val="100000"/>
              </a:lnSpc>
              <a:buClrTx/>
            </a:pPr>
            <a:r>
              <a:rPr lang="es-P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Procedimientos aduaneros.</a:t>
            </a:r>
          </a:p>
          <a:p>
            <a:pPr algn="just">
              <a:lnSpc>
                <a:spcPct val="100000"/>
              </a:lnSpc>
              <a:buClrTx/>
            </a:pPr>
            <a:r>
              <a:rPr lang="es-P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Revisión de contratos de compraventa internacional.</a:t>
            </a:r>
          </a:p>
          <a:p>
            <a:pPr algn="just">
              <a:lnSpc>
                <a:spcPct val="100000"/>
              </a:lnSpc>
              <a:buClrTx/>
            </a:pPr>
            <a:r>
              <a:rPr lang="es-P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Tarjeta ABTC -  Visa APEC.</a:t>
            </a:r>
          </a:p>
          <a:p>
            <a:pPr algn="just">
              <a:buClrTx/>
            </a:pPr>
            <a:endParaRPr lang="es-PE" sz="1600" kern="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Tx/>
            </a:pPr>
            <a:endParaRPr lang="es-PE" sz="1600" kern="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Tx/>
            </a:pPr>
            <a:endParaRPr lang="es-PE" sz="1600" kern="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Tx/>
            </a:pPr>
            <a:endParaRPr lang="es-PE" sz="1600" kern="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76331" y="4519556"/>
            <a:ext cx="4672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Certificados de Origen</a:t>
            </a:r>
          </a:p>
        </p:txBody>
      </p:sp>
      <p:sp>
        <p:nvSpPr>
          <p:cNvPr id="16" name="6 Rectángulo"/>
          <p:cNvSpPr/>
          <p:nvPr/>
        </p:nvSpPr>
        <p:spPr>
          <a:xfrm>
            <a:off x="174171" y="4954442"/>
            <a:ext cx="615557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702" indent="-220702" algn="just" eaLnBrk="0" hangingPunct="0">
              <a:spcAft>
                <a:spcPts val="583"/>
              </a:spcAft>
              <a:buFont typeface="Wingdings" pitchFamily="2" charset="2"/>
              <a:buChar char="§"/>
            </a:pPr>
            <a:r>
              <a:rPr lang="es-ES" sz="16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 entidad emisora de certificado de origen del país.</a:t>
            </a:r>
          </a:p>
          <a:p>
            <a:pPr marL="220702" indent="-220702" algn="just" eaLnBrk="0" hangingPunct="0">
              <a:spcAft>
                <a:spcPts val="583"/>
              </a:spcAft>
              <a:buFont typeface="Wingdings" pitchFamily="2" charset="2"/>
              <a:buChar char="§"/>
            </a:pPr>
            <a:r>
              <a:rPr lang="es-ES" sz="16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Acreditada con ISO 9001:2015.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7" t="34106" r="37231" b="21667"/>
          <a:stretch/>
        </p:blipFill>
        <p:spPr bwMode="auto">
          <a:xfrm>
            <a:off x="6896100" y="425633"/>
            <a:ext cx="3420745" cy="1515818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03" t="33638" r="55479" b="21974"/>
          <a:stretch/>
        </p:blipFill>
        <p:spPr bwMode="auto">
          <a:xfrm>
            <a:off x="7564039" y="532418"/>
            <a:ext cx="1203580" cy="1201055"/>
          </a:xfrm>
          <a:prstGeom prst="ellipse">
            <a:avLst/>
          </a:prstGeom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5" t="36480" r="61926" b="7885"/>
          <a:stretch/>
        </p:blipFill>
        <p:spPr bwMode="auto">
          <a:xfrm>
            <a:off x="6896100" y="2210478"/>
            <a:ext cx="3420745" cy="1784927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6" t="33640" r="52203" b="33181"/>
          <a:stretch/>
        </p:blipFill>
        <p:spPr bwMode="auto">
          <a:xfrm>
            <a:off x="6896100" y="4203701"/>
            <a:ext cx="3420745" cy="134896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664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TER WITH BOTH  WUNDERMAN and CLIENT LOGO LOCKUP">
  <a:themeElements>
    <a:clrScheme name="Personalizado 3">
      <a:dk1>
        <a:srgbClr val="000000"/>
      </a:dk1>
      <a:lt1>
        <a:srgbClr val="FFFFFF"/>
      </a:lt1>
      <a:dk2>
        <a:srgbClr val="383738"/>
      </a:dk2>
      <a:lt2>
        <a:srgbClr val="0070C0"/>
      </a:lt2>
      <a:accent1>
        <a:srgbClr val="005EB8"/>
      </a:accent1>
      <a:accent2>
        <a:srgbClr val="C718B1"/>
      </a:accent2>
      <a:accent3>
        <a:srgbClr val="AB51E8"/>
      </a:accent3>
      <a:accent4>
        <a:srgbClr val="148CFF"/>
      </a:accent4>
      <a:accent5>
        <a:srgbClr val="AF272F"/>
      </a:accent5>
      <a:accent6>
        <a:srgbClr val="008264"/>
      </a:accent6>
      <a:hlink>
        <a:srgbClr val="EAAA00"/>
      </a:hlink>
      <a:folHlink>
        <a:srgbClr val="7A9A01"/>
      </a:folHlink>
    </a:clrScheme>
    <a:fontScheme name="wunderman template">
      <a:majorFont>
        <a:latin typeface="Century Gothic"/>
        <a:ea typeface=""/>
        <a:cs typeface=""/>
      </a:majorFont>
      <a:minorFont>
        <a:latin typeface="Cambr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A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A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 bwMode="auto">
        <a:noFill/>
        <a:ln w="28575" algn="ctr">
          <a:noFill/>
          <a:miter lim="800000"/>
          <a:headEnd/>
          <a:tailEnd/>
        </a:ln>
        <a:effectLst/>
      </a:spPr>
      <a:bodyPr wrap="none" lIns="0" tIns="0" rIns="0" bIns="0">
        <a:spAutoFit/>
      </a:bodyPr>
      <a:lstStyle>
        <a:defPPr defTabSz="1019175">
          <a:lnSpc>
            <a:spcPct val="100000"/>
          </a:lnSpc>
          <a:defRPr sz="900" dirty="0" smtClean="0"/>
        </a:defPPr>
      </a:lstStyle>
    </a:txDef>
  </a:objectDefaults>
  <a:extraClrSchemeLst>
    <a:extraClrScheme>
      <a:clrScheme name="Scribble Curious Squar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3BB8"/>
        </a:accent1>
        <a:accent2>
          <a:srgbClr val="C50084"/>
        </a:accent2>
        <a:accent3>
          <a:srgbClr val="FFFFFF"/>
        </a:accent3>
        <a:accent4>
          <a:srgbClr val="000000"/>
        </a:accent4>
        <a:accent5>
          <a:srgbClr val="B8AFD8"/>
        </a:accent5>
        <a:accent6>
          <a:srgbClr val="B20077"/>
        </a:accent6>
        <a:hlink>
          <a:srgbClr val="4C5CC5"/>
        </a:hlink>
        <a:folHlink>
          <a:srgbClr val="9A9B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14">
        <a:dk1>
          <a:srgbClr val="9A9B9D"/>
        </a:dk1>
        <a:lt1>
          <a:srgbClr val="FFFFFF"/>
        </a:lt1>
        <a:dk2>
          <a:srgbClr val="000000"/>
        </a:dk2>
        <a:lt2>
          <a:srgbClr val="808080"/>
        </a:lt2>
        <a:accent1>
          <a:srgbClr val="673BB8"/>
        </a:accent1>
        <a:accent2>
          <a:srgbClr val="C50084"/>
        </a:accent2>
        <a:accent3>
          <a:srgbClr val="FFFFFF"/>
        </a:accent3>
        <a:accent4>
          <a:srgbClr val="838485"/>
        </a:accent4>
        <a:accent5>
          <a:srgbClr val="B8AFD8"/>
        </a:accent5>
        <a:accent6>
          <a:srgbClr val="B20077"/>
        </a:accent6>
        <a:hlink>
          <a:srgbClr val="4C5CC5"/>
        </a:hlink>
        <a:folHlink>
          <a:srgbClr val="9A9B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15">
        <a:dk1>
          <a:srgbClr val="C50084"/>
        </a:dk1>
        <a:lt1>
          <a:srgbClr val="FFFFFF"/>
        </a:lt1>
        <a:dk2>
          <a:srgbClr val="000000"/>
        </a:dk2>
        <a:lt2>
          <a:srgbClr val="808080"/>
        </a:lt2>
        <a:accent1>
          <a:srgbClr val="673BB8"/>
        </a:accent1>
        <a:accent2>
          <a:srgbClr val="4C5CC5"/>
        </a:accent2>
        <a:accent3>
          <a:srgbClr val="FFFFFF"/>
        </a:accent3>
        <a:accent4>
          <a:srgbClr val="A80070"/>
        </a:accent4>
        <a:accent5>
          <a:srgbClr val="B8AFD8"/>
        </a:accent5>
        <a:accent6>
          <a:srgbClr val="4453B2"/>
        </a:accent6>
        <a:hlink>
          <a:srgbClr val="FFB60F"/>
        </a:hlink>
        <a:folHlink>
          <a:srgbClr val="5CC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16">
        <a:dk1>
          <a:srgbClr val="C50084"/>
        </a:dk1>
        <a:lt1>
          <a:srgbClr val="FFFFFF"/>
        </a:lt1>
        <a:dk2>
          <a:srgbClr val="000000"/>
        </a:dk2>
        <a:lt2>
          <a:srgbClr val="808080"/>
        </a:lt2>
        <a:accent1>
          <a:srgbClr val="6600A7"/>
        </a:accent1>
        <a:accent2>
          <a:srgbClr val="4C5CC5"/>
        </a:accent2>
        <a:accent3>
          <a:srgbClr val="FFFFFF"/>
        </a:accent3>
        <a:accent4>
          <a:srgbClr val="A80070"/>
        </a:accent4>
        <a:accent5>
          <a:srgbClr val="B8AAD0"/>
        </a:accent5>
        <a:accent6>
          <a:srgbClr val="4453B2"/>
        </a:accent6>
        <a:hlink>
          <a:srgbClr val="FFB60F"/>
        </a:hlink>
        <a:folHlink>
          <a:srgbClr val="5CC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1">
        <a:dk1>
          <a:srgbClr val="EA6F2A"/>
        </a:dk1>
        <a:lt1>
          <a:srgbClr val="FFFFFF"/>
        </a:lt1>
        <a:dk2>
          <a:srgbClr val="000000"/>
        </a:dk2>
        <a:lt2>
          <a:srgbClr val="808080"/>
        </a:lt2>
        <a:accent1>
          <a:srgbClr val="6600A7"/>
        </a:accent1>
        <a:accent2>
          <a:srgbClr val="1A71B9"/>
        </a:accent2>
        <a:accent3>
          <a:srgbClr val="FFFFFF"/>
        </a:accent3>
        <a:accent4>
          <a:srgbClr val="C85E22"/>
        </a:accent4>
        <a:accent5>
          <a:srgbClr val="B8AAD0"/>
        </a:accent5>
        <a:accent6>
          <a:srgbClr val="1666A7"/>
        </a:accent6>
        <a:hlink>
          <a:srgbClr val="FFB60F"/>
        </a:hlink>
        <a:folHlink>
          <a:srgbClr val="5CC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 DIVIDER/STATEMENT SLIDE OPTIONS">
  <a:themeElements>
    <a:clrScheme name="WUNDERMAN CORPORATE PALATTE">
      <a:dk1>
        <a:srgbClr val="000000"/>
      </a:dk1>
      <a:lt1>
        <a:srgbClr val="FFFFFF"/>
      </a:lt1>
      <a:dk2>
        <a:srgbClr val="383738"/>
      </a:dk2>
      <a:lt2>
        <a:srgbClr val="6600A7"/>
      </a:lt2>
      <a:accent1>
        <a:srgbClr val="005EB8"/>
      </a:accent1>
      <a:accent2>
        <a:srgbClr val="C718B1"/>
      </a:accent2>
      <a:accent3>
        <a:srgbClr val="AB51E8"/>
      </a:accent3>
      <a:accent4>
        <a:srgbClr val="148CFF"/>
      </a:accent4>
      <a:accent5>
        <a:srgbClr val="AF272F"/>
      </a:accent5>
      <a:accent6>
        <a:srgbClr val="008264"/>
      </a:accent6>
      <a:hlink>
        <a:srgbClr val="EAAA00"/>
      </a:hlink>
      <a:folHlink>
        <a:srgbClr val="7A9A01"/>
      </a:folHlink>
    </a:clrScheme>
    <a:fontScheme name="Scribble Curious Square Presentation">
      <a:majorFont>
        <a:latin typeface="Century Gothic"/>
        <a:ea typeface=""/>
        <a:cs typeface=""/>
      </a:majorFont>
      <a:minorFont>
        <a:latin typeface="Century Gothi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A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A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 bwMode="auto">
        <a:noFill/>
        <a:ln w="28575" algn="ctr">
          <a:noFill/>
          <a:miter lim="800000"/>
          <a:headEnd/>
          <a:tailEnd/>
        </a:ln>
        <a:effectLst/>
      </a:spPr>
      <a:bodyPr wrap="none" lIns="0" tIns="0" rIns="0" bIns="0">
        <a:spAutoFit/>
      </a:bodyPr>
      <a:lstStyle>
        <a:defPPr defTabSz="1019175">
          <a:lnSpc>
            <a:spcPct val="100000"/>
          </a:lnSpc>
          <a:defRPr sz="900" dirty="0" smtClean="0"/>
        </a:defPPr>
      </a:lstStyle>
    </a:txDef>
  </a:objectDefaults>
  <a:extraClrSchemeLst>
    <a:extraClrScheme>
      <a:clrScheme name="Scribble Curious Squar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 Curious Square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3BB8"/>
        </a:accent1>
        <a:accent2>
          <a:srgbClr val="C50084"/>
        </a:accent2>
        <a:accent3>
          <a:srgbClr val="FFFFFF"/>
        </a:accent3>
        <a:accent4>
          <a:srgbClr val="000000"/>
        </a:accent4>
        <a:accent5>
          <a:srgbClr val="B8AFD8"/>
        </a:accent5>
        <a:accent6>
          <a:srgbClr val="B20077"/>
        </a:accent6>
        <a:hlink>
          <a:srgbClr val="4C5CC5"/>
        </a:hlink>
        <a:folHlink>
          <a:srgbClr val="9A9B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14">
        <a:dk1>
          <a:srgbClr val="9A9B9D"/>
        </a:dk1>
        <a:lt1>
          <a:srgbClr val="FFFFFF"/>
        </a:lt1>
        <a:dk2>
          <a:srgbClr val="000000"/>
        </a:dk2>
        <a:lt2>
          <a:srgbClr val="808080"/>
        </a:lt2>
        <a:accent1>
          <a:srgbClr val="673BB8"/>
        </a:accent1>
        <a:accent2>
          <a:srgbClr val="C50084"/>
        </a:accent2>
        <a:accent3>
          <a:srgbClr val="FFFFFF"/>
        </a:accent3>
        <a:accent4>
          <a:srgbClr val="838485"/>
        </a:accent4>
        <a:accent5>
          <a:srgbClr val="B8AFD8"/>
        </a:accent5>
        <a:accent6>
          <a:srgbClr val="B20077"/>
        </a:accent6>
        <a:hlink>
          <a:srgbClr val="4C5CC5"/>
        </a:hlink>
        <a:folHlink>
          <a:srgbClr val="9A9B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15">
        <a:dk1>
          <a:srgbClr val="C50084"/>
        </a:dk1>
        <a:lt1>
          <a:srgbClr val="FFFFFF"/>
        </a:lt1>
        <a:dk2>
          <a:srgbClr val="000000"/>
        </a:dk2>
        <a:lt2>
          <a:srgbClr val="808080"/>
        </a:lt2>
        <a:accent1>
          <a:srgbClr val="673BB8"/>
        </a:accent1>
        <a:accent2>
          <a:srgbClr val="4C5CC5"/>
        </a:accent2>
        <a:accent3>
          <a:srgbClr val="FFFFFF"/>
        </a:accent3>
        <a:accent4>
          <a:srgbClr val="A80070"/>
        </a:accent4>
        <a:accent5>
          <a:srgbClr val="B8AFD8"/>
        </a:accent5>
        <a:accent6>
          <a:srgbClr val="4453B2"/>
        </a:accent6>
        <a:hlink>
          <a:srgbClr val="FFB60F"/>
        </a:hlink>
        <a:folHlink>
          <a:srgbClr val="5CC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16">
        <a:dk1>
          <a:srgbClr val="C50084"/>
        </a:dk1>
        <a:lt1>
          <a:srgbClr val="FFFFFF"/>
        </a:lt1>
        <a:dk2>
          <a:srgbClr val="000000"/>
        </a:dk2>
        <a:lt2>
          <a:srgbClr val="808080"/>
        </a:lt2>
        <a:accent1>
          <a:srgbClr val="6600A7"/>
        </a:accent1>
        <a:accent2>
          <a:srgbClr val="4C5CC5"/>
        </a:accent2>
        <a:accent3>
          <a:srgbClr val="FFFFFF"/>
        </a:accent3>
        <a:accent4>
          <a:srgbClr val="A80070"/>
        </a:accent4>
        <a:accent5>
          <a:srgbClr val="B8AAD0"/>
        </a:accent5>
        <a:accent6>
          <a:srgbClr val="4453B2"/>
        </a:accent6>
        <a:hlink>
          <a:srgbClr val="FFB60F"/>
        </a:hlink>
        <a:folHlink>
          <a:srgbClr val="5CC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 Curious Square Presentation 1">
        <a:dk1>
          <a:srgbClr val="EA6F2A"/>
        </a:dk1>
        <a:lt1>
          <a:srgbClr val="FFFFFF"/>
        </a:lt1>
        <a:dk2>
          <a:srgbClr val="000000"/>
        </a:dk2>
        <a:lt2>
          <a:srgbClr val="808080"/>
        </a:lt2>
        <a:accent1>
          <a:srgbClr val="6600A7"/>
        </a:accent1>
        <a:accent2>
          <a:srgbClr val="1A71B9"/>
        </a:accent2>
        <a:accent3>
          <a:srgbClr val="FFFFFF"/>
        </a:accent3>
        <a:accent4>
          <a:srgbClr val="C85E22"/>
        </a:accent4>
        <a:accent5>
          <a:srgbClr val="B8AAD0"/>
        </a:accent5>
        <a:accent6>
          <a:srgbClr val="1666A7"/>
        </a:accent6>
        <a:hlink>
          <a:srgbClr val="FFB60F"/>
        </a:hlink>
        <a:folHlink>
          <a:srgbClr val="5CC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25432</TotalTime>
  <Words>749</Words>
  <Application>Microsoft Office PowerPoint</Application>
  <PresentationFormat>Personalizado</PresentationFormat>
  <Paragraphs>160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MASTER WITH BOTH  WUNDERMAN and CLIENT LOGO LOCKUP</vt:lpstr>
      <vt:lpstr> DIVIDER/STATEMENT SLIDE OPTIONS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Sedes Lima</vt:lpstr>
      <vt:lpstr>Diapositiva 11</vt:lpstr>
    </vt:vector>
  </TitlesOfParts>
  <Company>Y&amp;R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Ángela Llanos</dc:creator>
  <cp:lastModifiedBy>Debora</cp:lastModifiedBy>
  <cp:revision>1351</cp:revision>
  <cp:lastPrinted>2011-08-18T20:48:06Z</cp:lastPrinted>
  <dcterms:created xsi:type="dcterms:W3CDTF">2011-07-19T08:46:56Z</dcterms:created>
  <dcterms:modified xsi:type="dcterms:W3CDTF">2019-05-17T13:28:49Z</dcterms:modified>
</cp:coreProperties>
</file>