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30"/>
  </p:notesMasterIdLst>
  <p:sldIdLst>
    <p:sldId id="268" r:id="rId2"/>
    <p:sldId id="261" r:id="rId3"/>
    <p:sldId id="437" r:id="rId4"/>
    <p:sldId id="438" r:id="rId5"/>
    <p:sldId id="688" r:id="rId6"/>
    <p:sldId id="263" r:id="rId7"/>
    <p:sldId id="262" r:id="rId8"/>
    <p:sldId id="266" r:id="rId9"/>
    <p:sldId id="267" r:id="rId10"/>
    <p:sldId id="269" r:id="rId11"/>
    <p:sldId id="275" r:id="rId12"/>
    <p:sldId id="277" r:id="rId13"/>
    <p:sldId id="358" r:id="rId14"/>
    <p:sldId id="359" r:id="rId15"/>
    <p:sldId id="357" r:id="rId16"/>
    <p:sldId id="273" r:id="rId17"/>
    <p:sldId id="384" r:id="rId18"/>
    <p:sldId id="349" r:id="rId19"/>
    <p:sldId id="631" r:id="rId20"/>
    <p:sldId id="343" r:id="rId21"/>
    <p:sldId id="327" r:id="rId22"/>
    <p:sldId id="282" r:id="rId23"/>
    <p:sldId id="625" r:id="rId24"/>
    <p:sldId id="626" r:id="rId25"/>
    <p:sldId id="628" r:id="rId26"/>
    <p:sldId id="627" r:id="rId27"/>
    <p:sldId id="386" r:id="rId28"/>
    <p:sldId id="348" r:id="rId29"/>
    <p:sldId id="347" r:id="rId30"/>
    <p:sldId id="360" r:id="rId31"/>
    <p:sldId id="380" r:id="rId32"/>
    <p:sldId id="629" r:id="rId33"/>
    <p:sldId id="340" r:id="rId34"/>
    <p:sldId id="279" r:id="rId35"/>
    <p:sldId id="341" r:id="rId36"/>
    <p:sldId id="338" r:id="rId37"/>
    <p:sldId id="339" r:id="rId38"/>
    <p:sldId id="291" r:id="rId39"/>
    <p:sldId id="342" r:id="rId40"/>
    <p:sldId id="289" r:id="rId41"/>
    <p:sldId id="290" r:id="rId42"/>
    <p:sldId id="501" r:id="rId43"/>
    <p:sldId id="390" r:id="rId44"/>
    <p:sldId id="391" r:id="rId45"/>
    <p:sldId id="392" r:id="rId46"/>
    <p:sldId id="689" r:id="rId47"/>
    <p:sldId id="393" r:id="rId48"/>
    <p:sldId id="394" r:id="rId49"/>
    <p:sldId id="395" r:id="rId50"/>
    <p:sldId id="396" r:id="rId51"/>
    <p:sldId id="502" r:id="rId52"/>
    <p:sldId id="398" r:id="rId53"/>
    <p:sldId id="399" r:id="rId54"/>
    <p:sldId id="443" r:id="rId55"/>
    <p:sldId id="400" r:id="rId56"/>
    <p:sldId id="401" r:id="rId57"/>
    <p:sldId id="402" r:id="rId58"/>
    <p:sldId id="403" r:id="rId59"/>
    <p:sldId id="404" r:id="rId60"/>
    <p:sldId id="505" r:id="rId61"/>
    <p:sldId id="406" r:id="rId62"/>
    <p:sldId id="407" r:id="rId63"/>
    <p:sldId id="408" r:id="rId64"/>
    <p:sldId id="409" r:id="rId65"/>
    <p:sldId id="410" r:id="rId66"/>
    <p:sldId id="458" r:id="rId67"/>
    <p:sldId id="506" r:id="rId68"/>
    <p:sldId id="412" r:id="rId69"/>
    <p:sldId id="413" r:id="rId70"/>
    <p:sldId id="414" r:id="rId71"/>
    <p:sldId id="415" r:id="rId72"/>
    <p:sldId id="416" r:id="rId73"/>
    <p:sldId id="417" r:id="rId74"/>
    <p:sldId id="418" r:id="rId75"/>
    <p:sldId id="447" r:id="rId76"/>
    <p:sldId id="448" r:id="rId77"/>
    <p:sldId id="419" r:id="rId78"/>
    <p:sldId id="420" r:id="rId79"/>
    <p:sldId id="445" r:id="rId80"/>
    <p:sldId id="446" r:id="rId81"/>
    <p:sldId id="421" r:id="rId82"/>
    <p:sldId id="422" r:id="rId83"/>
    <p:sldId id="668" r:id="rId84"/>
    <p:sldId id="423" r:id="rId85"/>
    <p:sldId id="424" r:id="rId86"/>
    <p:sldId id="425" r:id="rId87"/>
    <p:sldId id="426" r:id="rId88"/>
    <p:sldId id="637" r:id="rId89"/>
    <p:sldId id="638" r:id="rId90"/>
    <p:sldId id="427" r:id="rId91"/>
    <p:sldId id="429" r:id="rId92"/>
    <p:sldId id="634" r:id="rId93"/>
    <p:sldId id="624" r:id="rId94"/>
    <p:sldId id="457" r:id="rId95"/>
    <p:sldId id="671" r:id="rId96"/>
    <p:sldId id="507" r:id="rId97"/>
    <p:sldId id="433" r:id="rId98"/>
    <p:sldId id="450" r:id="rId99"/>
    <p:sldId id="451" r:id="rId100"/>
    <p:sldId id="452" r:id="rId101"/>
    <p:sldId id="497" r:id="rId102"/>
    <p:sldId id="434" r:id="rId103"/>
    <p:sldId id="435" r:id="rId104"/>
    <p:sldId id="672" r:id="rId105"/>
    <p:sldId id="673" r:id="rId106"/>
    <p:sldId id="630" r:id="rId107"/>
    <p:sldId id="681" r:id="rId108"/>
    <p:sldId id="670" r:id="rId109"/>
    <p:sldId id="684" r:id="rId110"/>
    <p:sldId id="685" r:id="rId111"/>
    <p:sldId id="680" r:id="rId112"/>
    <p:sldId id="675" r:id="rId113"/>
    <p:sldId id="676" r:id="rId114"/>
    <p:sldId id="677" r:id="rId115"/>
    <p:sldId id="678" r:id="rId116"/>
    <p:sldId id="679" r:id="rId117"/>
    <p:sldId id="682" r:id="rId118"/>
    <p:sldId id="669" r:id="rId119"/>
    <p:sldId id="674" r:id="rId120"/>
    <p:sldId id="683" r:id="rId121"/>
    <p:sldId id="453" r:id="rId122"/>
    <p:sldId id="455" r:id="rId123"/>
    <p:sldId id="454" r:id="rId124"/>
    <p:sldId id="632" r:id="rId125"/>
    <p:sldId id="633" r:id="rId126"/>
    <p:sldId id="687" r:id="rId127"/>
    <p:sldId id="442" r:id="rId128"/>
    <p:sldId id="449" r:id="rId1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BF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37" autoAdjust="0"/>
  </p:normalViewPr>
  <p:slideViewPr>
    <p:cSldViewPr>
      <p:cViewPr>
        <p:scale>
          <a:sx n="63" d="100"/>
          <a:sy n="63" d="100"/>
        </p:scale>
        <p:origin x="-2184"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1028F8-4D5B-45E2-B51C-78850ADD0F96}" type="datetimeFigureOut">
              <a:rPr lang="es-ES" smtClean="0"/>
              <a:pPr/>
              <a:t>28/05/2019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1808D1-203A-46B9-B62A-AA13B6E0E737}" type="slidenum">
              <a:rPr lang="es-ES" smtClean="0"/>
              <a:pPr/>
              <a:t>‹Nº›</a:t>
            </a:fld>
            <a:endParaRPr lang="es-ES"/>
          </a:p>
        </p:txBody>
      </p:sp>
    </p:spTree>
    <p:extLst>
      <p:ext uri="{BB962C8B-B14F-4D97-AF65-F5344CB8AC3E}">
        <p14:creationId xmlns:p14="http://schemas.microsoft.com/office/powerpoint/2010/main" xmlns="" val="57515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25</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27</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32</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34</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36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37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42</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47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442915" y="744499"/>
            <a:ext cx="1911846" cy="3722488"/>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57</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58</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60</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67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93</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96</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107</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111</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112</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113</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114</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115</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116</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118</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119</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120</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124</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125</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126</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127</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128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1808D1-203A-46B9-B62A-AA13B6E0E737}"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map"/>
          <p:cNvGrpSpPr>
            <a:grpSpLocks noChangeAspect="1"/>
          </p:cNvGrpSpPr>
          <p:nvPr/>
        </p:nvGrpSpPr>
        <p:grpSpPr bwMode="auto">
          <a:xfrm>
            <a:off x="1773302" y="0"/>
            <a:ext cx="7042000" cy="6521450"/>
            <a:chOff x="1489" y="0"/>
            <a:chExt cx="5913" cy="4108"/>
          </a:xfrm>
        </p:grpSpPr>
        <p:grpSp>
          <p:nvGrpSpPr>
            <p:cNvPr id="5" name="Group 417"/>
            <p:cNvGrpSpPr>
              <a:grpSpLocks/>
            </p:cNvGrpSpPr>
            <p:nvPr/>
          </p:nvGrpSpPr>
          <p:grpSpPr bwMode="auto">
            <a:xfrm>
              <a:off x="1489" y="0"/>
              <a:ext cx="5257" cy="4108"/>
              <a:chOff x="1489" y="0"/>
              <a:chExt cx="5257" cy="4108"/>
            </a:xfrm>
          </p:grpSpPr>
          <p:sp>
            <p:nvSpPr>
              <p:cNvPr id="216" name="Freeform 217"/>
              <p:cNvSpPr>
                <a:spLocks/>
              </p:cNvSpPr>
              <p:nvPr/>
            </p:nvSpPr>
            <p:spPr bwMode="auto">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auto">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auto">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auto">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auto">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auto">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auto">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auto">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auto">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auto">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auto">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auto">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auto">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auto">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auto">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auto">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auto">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auto">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auto">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auto">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auto">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auto">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auto">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auto">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auto">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auto">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auto">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auto">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auto">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auto">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auto">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auto">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auto">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auto">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auto">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auto">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auto">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auto">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auto">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auto">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auto">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auto">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auto">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auto">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auto">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auto">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auto">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auto">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auto">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auto">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auto">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auto">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auto">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auto">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auto">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auto">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auto">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auto">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auto">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auto">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auto">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auto">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auto">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auto">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auto">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auto">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auto">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auto">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auto">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auto">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auto">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auto">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auto">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auto">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auto">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auto">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auto">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auto">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auto">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auto">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auto">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auto">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auto">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auto">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auto">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auto">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auto">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auto">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auto">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auto">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auto">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auto">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auto">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auto">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auto">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auto">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auto">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auto">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auto">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auto">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auto">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auto">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auto">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auto">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auto">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auto">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auto">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auto">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auto">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auto">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auto">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auto">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auto">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auto">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auto">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auto">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auto">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auto">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auto">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auto">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auto">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auto">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auto">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auto">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auto">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auto">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auto">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auto">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auto">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auto">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auto">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auto">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auto">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auto">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auto">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auto">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auto">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auto">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auto">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auto">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auto">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auto">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auto">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auto">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auto">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auto">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auto">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auto">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auto">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auto">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auto">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auto">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auto">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auto">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auto">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auto">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auto">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auto">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auto">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auto">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auto">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auto">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auto">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auto">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auto">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auto">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auto">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auto">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auto">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auto">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auto">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auto">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auto">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auto">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auto">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auto">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auto">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auto">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auto">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auto">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auto">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auto">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auto">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auto">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auto">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auto">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auto">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auto">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auto">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auto">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auto">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auto">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auto">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auto">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auto">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auto">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auto">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auto">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auto">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auto">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auto">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913448" y="1828800"/>
            <a:ext cx="7317105" cy="3048001"/>
          </a:xfrm>
        </p:spPr>
        <p:txBody>
          <a:bodyPr>
            <a:normAutofit/>
          </a:bodyPr>
          <a:lstStyle>
            <a:lvl1pPr>
              <a:defRPr sz="4400"/>
            </a:lvl1pPr>
          </a:lstStyle>
          <a:p>
            <a:r>
              <a:rPr lang="es-ES" smtClean="0"/>
              <a:t>Haga clic para modificar el estilo de título del patrón</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xmlns="" val="925245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2944854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2829424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794642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lang="es-ES" smtClean="0"/>
              <a:t>Haga clic para modificar el estilo de título del patrón</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945692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797784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325562"/>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862447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1336223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2553411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s-ES" smtClean="0"/>
              <a:t>Haga clic para modificar el estilo de título del patrón</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2658483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ES" smtClean="0"/>
              <a:pPr/>
              <a:t>28/05/2019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3192438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s-ES" smtClean="0"/>
              <a:pPr/>
              <a:t>28/05/2019</a:t>
            </a:fld>
            <a:endParaRPr lang="es-ES"/>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s-ES"/>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s-ES" smtClean="0"/>
              <a:pPr/>
              <a:t>‹Nº›</a:t>
            </a:fld>
            <a:endParaRPr lang="es-ES"/>
          </a:p>
        </p:txBody>
      </p:sp>
    </p:spTree>
    <p:extLst>
      <p:ext uri="{BB962C8B-B14F-4D97-AF65-F5344CB8AC3E}">
        <p14:creationId xmlns:p14="http://schemas.microsoft.com/office/powerpoint/2010/main" xmlns="" val="189633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rballeir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hyperlink" Target="http://www.bcra.gov.ar/Pdfs/comytexord/A6401.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1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1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1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1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hyperlink" Target="http://www.bcra.gov.ar/Pdfs/comytexord/A6401.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1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http://www.carballeiro.com/"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hyperlink" Target="http://www.6401.com.ar/" TargetMode="External"/><Relationship Id="rId4" Type="http://schemas.openxmlformats.org/officeDocument/2006/relationships/hyperlink" Target="http://www.carballeiro.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bcra.gov.ar/Pdfs/SistemasFinancierosYdePagos/relevamientoAPE/Formato%20de%20tablas.xlsx" TargetMode="External"/><Relationship Id="rId3" Type="http://schemas.openxmlformats.org/officeDocument/2006/relationships/image" Target="../media/image1.gif"/><Relationship Id="rId7" Type="http://schemas.openxmlformats.org/officeDocument/2006/relationships/hyperlink" Target="http://www.bcra.gov.ar/Pdfs/SistemasFinancierosYdePagos/relevamientoAPE/Manual.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fip.gob.ar/" TargetMode="External"/><Relationship Id="rId5" Type="http://schemas.openxmlformats.org/officeDocument/2006/relationships/hyperlink" Target="http://www.bcra.gov.ar/Pdfs/comytexord/B11712.pdf"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cra.gov.ar/Pdfs/comytexord/B11729.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bcra.gob.ar/Pdfs/comytexord/B11754.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afip.gob.ar/"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5" y="980729"/>
            <a:ext cx="7508789" cy="9925794"/>
          </a:xfrm>
          <a:prstGeom prst="rect">
            <a:avLst/>
          </a:prstGeom>
          <a:noFill/>
        </p:spPr>
        <p:txBody>
          <a:bodyPr wrap="square" rtlCol="0">
            <a:spAutoFit/>
          </a:bodyPr>
          <a:lstStyle/>
          <a:p>
            <a:pPr algn="ctr">
              <a:lnSpc>
                <a:spcPct val="90000"/>
              </a:lnSpc>
            </a:pPr>
            <a:r>
              <a:rPr lang="es-ES" sz="6000" i="1" dirty="0" smtClean="0">
                <a:latin typeface="Cambria" pitchFamily="18" charset="0"/>
              </a:rPr>
              <a:t>Bienvenidos</a:t>
            </a:r>
          </a:p>
          <a:p>
            <a:pPr>
              <a:lnSpc>
                <a:spcPct val="90000"/>
              </a:lnSpc>
            </a:pPr>
            <a:endParaRPr lang="es-ES" sz="3200" dirty="0" smtClean="0">
              <a:latin typeface="Cambria" pitchFamily="18" charset="0"/>
            </a:endParaRPr>
          </a:p>
          <a:p>
            <a:pPr algn="ctr">
              <a:lnSpc>
                <a:spcPct val="90000"/>
              </a:lnSpc>
            </a:pPr>
            <a:r>
              <a:rPr lang="es-ES" sz="4000" i="1" dirty="0" smtClean="0">
                <a:solidFill>
                  <a:schemeClr val="tx1">
                    <a:lumMod val="75000"/>
                  </a:schemeClr>
                </a:solidFill>
                <a:latin typeface="Cambria" pitchFamily="18" charset="0"/>
                <a:cs typeface="Georgia"/>
              </a:rPr>
              <a:t>Seminario sobre el Nuevo</a:t>
            </a:r>
          </a:p>
          <a:p>
            <a:pPr algn="ctr">
              <a:lnSpc>
                <a:spcPct val="90000"/>
              </a:lnSpc>
            </a:pPr>
            <a:endParaRPr lang="es-ES" sz="800" i="1" dirty="0" smtClean="0">
              <a:solidFill>
                <a:schemeClr val="tx1">
                  <a:lumMod val="75000"/>
                </a:schemeClr>
              </a:solidFill>
              <a:latin typeface="Cambria" pitchFamily="18" charset="0"/>
              <a:cs typeface="Georgia"/>
            </a:endParaRPr>
          </a:p>
          <a:p>
            <a:pPr algn="ctr">
              <a:lnSpc>
                <a:spcPct val="90000"/>
              </a:lnSpc>
            </a:pPr>
            <a:r>
              <a:rPr lang="es-ES" sz="4000" i="1" dirty="0" smtClean="0">
                <a:solidFill>
                  <a:schemeClr val="tx1">
                    <a:lumMod val="75000"/>
                  </a:schemeClr>
                </a:solidFill>
                <a:latin typeface="Cambria" pitchFamily="18" charset="0"/>
                <a:cs typeface="Georgia"/>
              </a:rPr>
              <a:t> Re</a:t>
            </a:r>
            <a:r>
              <a:rPr lang="es-ES" sz="4000" i="1" spc="9" dirty="0" smtClean="0">
                <a:solidFill>
                  <a:schemeClr val="tx1">
                    <a:lumMod val="75000"/>
                  </a:schemeClr>
                </a:solidFill>
                <a:latin typeface="Cambria" pitchFamily="18" charset="0"/>
                <a:cs typeface="Georgia"/>
              </a:rPr>
              <a:t>l</a:t>
            </a:r>
            <a:r>
              <a:rPr lang="es-ES" sz="4000" i="1" dirty="0" smtClean="0">
                <a:solidFill>
                  <a:schemeClr val="tx1">
                    <a:lumMod val="75000"/>
                  </a:schemeClr>
                </a:solidFill>
                <a:latin typeface="Cambria" pitchFamily="18" charset="0"/>
                <a:cs typeface="Georgia"/>
              </a:rPr>
              <a:t>evami</a:t>
            </a:r>
            <a:r>
              <a:rPr lang="es-ES" sz="4000" i="1" spc="4" dirty="0" smtClean="0">
                <a:solidFill>
                  <a:schemeClr val="tx1">
                    <a:lumMod val="75000"/>
                  </a:schemeClr>
                </a:solidFill>
                <a:latin typeface="Cambria" pitchFamily="18" charset="0"/>
                <a:cs typeface="Georgia"/>
              </a:rPr>
              <a:t>e</a:t>
            </a:r>
            <a:r>
              <a:rPr lang="es-ES" sz="4000" i="1" dirty="0" smtClean="0">
                <a:solidFill>
                  <a:schemeClr val="tx1">
                    <a:lumMod val="75000"/>
                  </a:schemeClr>
                </a:solidFill>
                <a:latin typeface="Cambria" pitchFamily="18" charset="0"/>
                <a:cs typeface="Georgia"/>
              </a:rPr>
              <a:t>nto de</a:t>
            </a:r>
          </a:p>
          <a:p>
            <a:pPr algn="ctr">
              <a:lnSpc>
                <a:spcPct val="90000"/>
              </a:lnSpc>
            </a:pPr>
            <a:r>
              <a:rPr lang="es-ES" sz="1000" i="1" dirty="0" smtClean="0">
                <a:solidFill>
                  <a:schemeClr val="tx1">
                    <a:lumMod val="75000"/>
                  </a:schemeClr>
                </a:solidFill>
                <a:latin typeface="Cambria" pitchFamily="18" charset="0"/>
                <a:cs typeface="Georgia"/>
              </a:rPr>
              <a:t> </a:t>
            </a:r>
            <a:r>
              <a:rPr lang="es-ES" sz="4000" i="1" dirty="0" smtClean="0">
                <a:solidFill>
                  <a:schemeClr val="tx1">
                    <a:lumMod val="75000"/>
                  </a:schemeClr>
                </a:solidFill>
                <a:latin typeface="Cambria" pitchFamily="18" charset="0"/>
                <a:cs typeface="Georgia"/>
              </a:rPr>
              <a:t/>
            </a:r>
            <a:br>
              <a:rPr lang="es-ES" sz="4000" i="1" dirty="0" smtClean="0">
                <a:solidFill>
                  <a:schemeClr val="tx1">
                    <a:lumMod val="75000"/>
                  </a:schemeClr>
                </a:solidFill>
                <a:latin typeface="Cambria" pitchFamily="18" charset="0"/>
                <a:cs typeface="Georgia"/>
              </a:rPr>
            </a:br>
            <a:r>
              <a:rPr lang="es-ES" sz="4000" i="1" dirty="0" smtClean="0">
                <a:solidFill>
                  <a:schemeClr val="tx1">
                    <a:lumMod val="75000"/>
                  </a:schemeClr>
                </a:solidFill>
                <a:latin typeface="Cambria" pitchFamily="18" charset="0"/>
                <a:cs typeface="Georgia"/>
              </a:rPr>
              <a:t>Activos y Pasivos Externos</a:t>
            </a:r>
            <a:r>
              <a:rPr lang="es-ES" sz="4000" i="1" spc="-141" dirty="0" smtClean="0">
                <a:latin typeface="Georgia"/>
                <a:cs typeface="Georgia"/>
              </a:rPr>
              <a:t> </a:t>
            </a:r>
            <a:br>
              <a:rPr lang="es-ES" sz="4000" i="1" spc="-141" dirty="0" smtClean="0">
                <a:latin typeface="Georgia"/>
                <a:cs typeface="Georgia"/>
              </a:rPr>
            </a:br>
            <a:r>
              <a:rPr lang="es-ES" sz="4000" i="1" spc="-141" dirty="0" smtClean="0">
                <a:latin typeface="Georgia"/>
                <a:cs typeface="Georgia"/>
              </a:rPr>
              <a:t/>
            </a:r>
            <a:br>
              <a:rPr lang="es-ES" sz="4000" i="1" spc="-141" dirty="0" smtClean="0">
                <a:latin typeface="Georgia"/>
                <a:cs typeface="Georgia"/>
              </a:rPr>
            </a:br>
            <a:endParaRPr lang="es-ES" sz="4000" i="1" spc="-141" dirty="0" smtClean="0">
              <a:latin typeface="Cambria" pitchFamily="18" charset="0"/>
              <a:cs typeface="Georgia"/>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r>
              <a:rPr lang="es-AR" sz="1400" b="1" i="1" dirty="0" smtClean="0">
                <a:solidFill>
                  <a:schemeClr val="tx2"/>
                </a:solidFill>
              </a:rPr>
              <a:t>Expositores: ESTUDIO CARBALLEIRO</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400" b="1" i="1" dirty="0" smtClean="0">
                <a:solidFill>
                  <a:schemeClr val="tx2"/>
                </a:solidFill>
              </a:rPr>
              <a:t>Consultas: @mail</a:t>
            </a:r>
            <a:r>
              <a:rPr lang="es-AR" b="1" i="1" dirty="0" smtClean="0">
                <a:solidFill>
                  <a:schemeClr val="tx2"/>
                </a:solidFill>
              </a:rPr>
              <a:t>:  rcarballeiro@carballeiro.com</a:t>
            </a:r>
          </a:p>
          <a:p>
            <a:pPr algn="ctr">
              <a:lnSpc>
                <a:spcPct val="90000"/>
              </a:lnSpc>
            </a:pPr>
            <a:r>
              <a:rPr lang="es-AR" b="1" i="1" dirty="0" smtClean="0">
                <a:solidFill>
                  <a:schemeClr val="tx2"/>
                </a:solidFill>
                <a:hlinkClick r:id="rId3"/>
              </a:rPr>
              <a:t>www.carballeiro.com</a:t>
            </a:r>
            <a:endParaRPr lang="es-AR" b="1" i="1" dirty="0" smtClean="0">
              <a:solidFill>
                <a:schemeClr val="tx2"/>
              </a:solidFill>
            </a:endParaRPr>
          </a:p>
          <a:p>
            <a:pPr algn="ctr">
              <a:lnSpc>
                <a:spcPct val="90000"/>
              </a:lnSpc>
            </a:pPr>
            <a:r>
              <a:rPr lang="es-AR" b="1" i="1" dirty="0" smtClean="0">
                <a:solidFill>
                  <a:schemeClr val="tx2"/>
                </a:solidFill>
              </a:rPr>
              <a:t>www.6401.com.ar</a:t>
            </a: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9"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3074" name="Picture 2" descr="C:\Users\Rodrigo\Desktop\0001 LOGO FOTO.jpg"/>
          <p:cNvPicPr>
            <a:picLocks noChangeAspect="1" noChangeArrowheads="1"/>
          </p:cNvPicPr>
          <p:nvPr/>
        </p:nvPicPr>
        <p:blipFill>
          <a:blip r:embed="rId5" cstate="print"/>
          <a:srcRect/>
          <a:stretch>
            <a:fillRect/>
          </a:stretch>
        </p:blipFill>
        <p:spPr bwMode="auto">
          <a:xfrm>
            <a:off x="2843808" y="4293096"/>
            <a:ext cx="3312368" cy="10081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304414" y="1268760"/>
            <a:ext cx="8589191" cy="4413516"/>
          </a:xfrm>
          <a:prstGeom prst="rect">
            <a:avLst/>
          </a:prstGeom>
          <a:noFill/>
        </p:spPr>
        <p:txBody>
          <a:bodyPr wrap="square" rtlCol="0">
            <a:spAutoFit/>
          </a:bodyPr>
          <a:lstStyle/>
          <a:p>
            <a:pPr algn="ctr">
              <a:lnSpc>
                <a:spcPct val="90000"/>
              </a:lnSpc>
            </a:pPr>
            <a:endParaRPr lang="es-ES" sz="3600" dirty="0" smtClean="0">
              <a:latin typeface="Cambria" pitchFamily="18" charset="0"/>
            </a:endParaRPr>
          </a:p>
          <a:p>
            <a:pPr algn="ctr">
              <a:lnSpc>
                <a:spcPct val="90000"/>
              </a:lnSpc>
            </a:pPr>
            <a:r>
              <a:rPr lang="es-ES" sz="3600" dirty="0" smtClean="0">
                <a:latin typeface="Cambria" pitchFamily="18" charset="0"/>
              </a:rPr>
              <a:t>En el Anexo de la Com. A 6401, se listan las</a:t>
            </a:r>
          </a:p>
          <a:p>
            <a:pPr algn="ctr">
              <a:lnSpc>
                <a:spcPct val="90000"/>
              </a:lnSpc>
            </a:pPr>
            <a:endParaRPr lang="es-ES" sz="3600" dirty="0" smtClean="0">
              <a:latin typeface="Cambria" pitchFamily="18" charset="0"/>
            </a:endParaRPr>
          </a:p>
          <a:p>
            <a:pPr algn="ctr">
              <a:lnSpc>
                <a:spcPct val="90000"/>
              </a:lnSpc>
            </a:pPr>
            <a:r>
              <a:rPr lang="es-ES" sz="3600" dirty="0" smtClean="0">
                <a:latin typeface="Cambria" pitchFamily="18" charset="0"/>
              </a:rPr>
              <a:t> principales características del  </a:t>
            </a:r>
          </a:p>
          <a:p>
            <a:pPr algn="ctr">
              <a:lnSpc>
                <a:spcPct val="90000"/>
              </a:lnSpc>
            </a:pPr>
            <a:endParaRPr lang="es-ES" sz="3600" dirty="0" smtClean="0">
              <a:latin typeface="Cambria" pitchFamily="18" charset="0"/>
            </a:endParaRPr>
          </a:p>
          <a:p>
            <a:pPr algn="ctr">
              <a:lnSpc>
                <a:spcPct val="90000"/>
              </a:lnSpc>
            </a:pPr>
            <a:r>
              <a:rPr lang="es-ES" sz="3600" dirty="0" smtClean="0">
                <a:latin typeface="Cambria" pitchFamily="18" charset="0"/>
              </a:rPr>
              <a:t>relevamiento, tanto como el alcance de la </a:t>
            </a:r>
          </a:p>
          <a:p>
            <a:pPr algn="ctr">
              <a:lnSpc>
                <a:spcPct val="90000"/>
              </a:lnSpc>
            </a:pPr>
            <a:endParaRPr lang="es-ES" sz="3600" dirty="0" smtClean="0">
              <a:latin typeface="Cambria" pitchFamily="18" charset="0"/>
            </a:endParaRPr>
          </a:p>
          <a:p>
            <a:pPr algn="ctr">
              <a:lnSpc>
                <a:spcPct val="90000"/>
              </a:lnSpc>
            </a:pPr>
            <a:r>
              <a:rPr lang="es-ES" sz="3600" dirty="0" smtClean="0">
                <a:latin typeface="Cambria" pitchFamily="18" charset="0"/>
              </a:rPr>
              <a:t>información a declarar. </a:t>
            </a: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r>
              <a:rPr lang="es-ES" spc="-4" dirty="0" smtClean="0">
                <a:solidFill>
                  <a:srgbClr val="314278"/>
                </a:solidFill>
                <a:latin typeface="Georgia"/>
                <a:cs typeface="Georgia"/>
              </a:rPr>
              <a:t>d</a:t>
            </a:r>
            <a:r>
              <a:rPr lang="es-ES" dirty="0" smtClean="0">
                <a:solidFill>
                  <a:srgbClr val="314278"/>
                </a:solidFill>
                <a:latin typeface="Georgia"/>
                <a:cs typeface="Georgia"/>
              </a:rPr>
              <a:t>ocume</a:t>
            </a:r>
            <a:r>
              <a:rPr lang="es-ES" spc="-4" dirty="0" smtClean="0">
                <a:solidFill>
                  <a:srgbClr val="314278"/>
                </a:solidFill>
                <a:latin typeface="Georgia"/>
                <a:cs typeface="Georgia"/>
              </a:rPr>
              <a:t>n</a:t>
            </a:r>
            <a:r>
              <a:rPr lang="es-ES" spc="4" dirty="0" smtClean="0">
                <a:solidFill>
                  <a:srgbClr val="314278"/>
                </a:solidFill>
                <a:latin typeface="Georgia"/>
                <a:cs typeface="Georgia"/>
              </a:rPr>
              <a:t>t</a:t>
            </a:r>
            <a:r>
              <a:rPr lang="es-ES" dirty="0" smtClean="0">
                <a:solidFill>
                  <a:srgbClr val="314278"/>
                </a:solidFill>
                <a:latin typeface="Georgia"/>
                <a:cs typeface="Georgia"/>
              </a:rPr>
              <a:t>o</a:t>
            </a:r>
            <a:r>
              <a:rPr lang="es-ES" spc="4" dirty="0" smtClean="0">
                <a:solidFill>
                  <a:srgbClr val="314278"/>
                </a:solidFill>
                <a:latin typeface="Georgia"/>
                <a:cs typeface="Georgia"/>
              </a:rPr>
              <a:t> </a:t>
            </a:r>
            <a:r>
              <a:rPr lang="es-ES" i="1" dirty="0" smtClean="0">
                <a:solidFill>
                  <a:srgbClr val="314278"/>
                </a:solidFill>
                <a:latin typeface="Georgia"/>
                <a:cs typeface="Georgia"/>
              </a:rPr>
              <a:t>F</a:t>
            </a:r>
            <a:r>
              <a:rPr lang="es-ES" i="1" spc="4" dirty="0" smtClean="0">
                <a:solidFill>
                  <a:srgbClr val="314278"/>
                </a:solidFill>
                <a:latin typeface="Georgia"/>
                <a:cs typeface="Georgia"/>
              </a:rPr>
              <a:t>o</a:t>
            </a:r>
            <a:r>
              <a:rPr lang="es-ES" i="1" dirty="0" smtClean="0">
                <a:solidFill>
                  <a:srgbClr val="314278"/>
                </a:solidFill>
                <a:latin typeface="Georgia"/>
                <a:cs typeface="Georgia"/>
              </a:rPr>
              <a:t>rm</a:t>
            </a:r>
            <a:r>
              <a:rPr lang="es-ES" i="1" spc="-4" dirty="0" smtClean="0">
                <a:solidFill>
                  <a:srgbClr val="314278"/>
                </a:solidFill>
                <a:latin typeface="Georgia"/>
                <a:cs typeface="Georgia"/>
              </a:rPr>
              <a:t>a</a:t>
            </a:r>
            <a:r>
              <a:rPr lang="es-ES" i="1" dirty="0" smtClean="0">
                <a:solidFill>
                  <a:srgbClr val="314278"/>
                </a:solidFill>
                <a:latin typeface="Georgia"/>
                <a:cs typeface="Georgia"/>
              </a:rPr>
              <a:t>to</a:t>
            </a:r>
            <a:r>
              <a:rPr lang="es-ES" i="1" spc="4" dirty="0" smtClean="0">
                <a:solidFill>
                  <a:srgbClr val="314278"/>
                </a:solidFill>
                <a:latin typeface="Georgia"/>
                <a:cs typeface="Georgia"/>
              </a:rPr>
              <a:t> d</a:t>
            </a:r>
            <a:r>
              <a:rPr lang="es-ES" i="1" dirty="0" smtClean="0">
                <a:solidFill>
                  <a:srgbClr val="314278"/>
                </a:solidFill>
                <a:latin typeface="Georgia"/>
                <a:cs typeface="Georgia"/>
              </a:rPr>
              <a:t>e</a:t>
            </a:r>
            <a:r>
              <a:rPr lang="es-ES" i="1" spc="-14" dirty="0" smtClean="0">
                <a:solidFill>
                  <a:srgbClr val="314278"/>
                </a:solidFill>
                <a:latin typeface="Georgia"/>
                <a:cs typeface="Georgia"/>
              </a:rPr>
              <a:t> </a:t>
            </a:r>
            <a:r>
              <a:rPr lang="es-ES" i="1" dirty="0" smtClean="0">
                <a:solidFill>
                  <a:srgbClr val="314278"/>
                </a:solidFill>
                <a:latin typeface="Georgia"/>
                <a:cs typeface="Georgia"/>
              </a:rPr>
              <a:t>ta</a:t>
            </a:r>
            <a:r>
              <a:rPr lang="es-ES" i="1" spc="-4" dirty="0" smtClean="0">
                <a:solidFill>
                  <a:srgbClr val="314278"/>
                </a:solidFill>
                <a:latin typeface="Georgia"/>
                <a:cs typeface="Georgia"/>
              </a:rPr>
              <a:t>b</a:t>
            </a:r>
            <a:r>
              <a:rPr lang="es-ES" i="1" spc="4" dirty="0" smtClean="0">
                <a:solidFill>
                  <a:srgbClr val="314278"/>
                </a:solidFill>
                <a:latin typeface="Georgia"/>
                <a:cs typeface="Georgia"/>
              </a:rPr>
              <a:t>l</a:t>
            </a:r>
            <a:r>
              <a:rPr lang="es-ES" i="1" spc="-4" dirty="0" smtClean="0">
                <a:solidFill>
                  <a:srgbClr val="314278"/>
                </a:solidFill>
                <a:latin typeface="Georgia"/>
                <a:cs typeface="Georgia"/>
              </a:rPr>
              <a:t>a</a:t>
            </a:r>
            <a:r>
              <a:rPr lang="es-ES" i="1" dirty="0" smtClean="0">
                <a:solidFill>
                  <a:srgbClr val="314278"/>
                </a:solidFill>
                <a:latin typeface="Georgia"/>
                <a:cs typeface="Georgia"/>
              </a:rPr>
              <a:t>s.x</a:t>
            </a:r>
            <a:r>
              <a:rPr lang="es-ES" i="1" spc="4" dirty="0" smtClean="0">
                <a:solidFill>
                  <a:srgbClr val="314278"/>
                </a:solidFill>
                <a:latin typeface="Georgia"/>
                <a:cs typeface="Georgia"/>
              </a:rPr>
              <a:t>l</a:t>
            </a:r>
            <a:r>
              <a:rPr lang="es-ES" i="1" dirty="0" smtClean="0">
                <a:solidFill>
                  <a:srgbClr val="314278"/>
                </a:solidFill>
                <a:latin typeface="Georgia"/>
                <a:cs typeface="Georgia"/>
              </a:rPr>
              <a:t>s</a:t>
            </a:r>
            <a:endParaRPr dirty="0"/>
          </a:p>
        </p:txBody>
      </p:sp>
      <p:sp>
        <p:nvSpPr>
          <p:cNvPr id="15" name="object 15"/>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0" y="953399"/>
            <a:ext cx="9143999" cy="667928"/>
          </a:xfrm>
          <a:prstGeom prst="rect">
            <a:avLst/>
          </a:prstGeom>
        </p:spPr>
        <p:txBody>
          <a:bodyPr wrap="square" lIns="0" tIns="0" rIns="0" bIns="0" rtlCol="0">
            <a:noAutofit/>
          </a:bodyPr>
          <a:lstStyle/>
          <a:p>
            <a:pPr marL="12700" algn="ctr">
              <a:lnSpc>
                <a:spcPts val="1945"/>
              </a:lnSpc>
              <a:spcBef>
                <a:spcPts val="97"/>
              </a:spcBef>
            </a:pPr>
            <a:r>
              <a:rPr lang="es-ES" sz="2400" b="1" spc="-4" dirty="0" smtClean="0">
                <a:solidFill>
                  <a:srgbClr val="314278"/>
                </a:solidFill>
                <a:latin typeface="Cambria" pitchFamily="18" charset="0"/>
                <a:cs typeface="Georgia"/>
              </a:rPr>
              <a:t>Formato de tablas</a:t>
            </a:r>
            <a:endParaRPr sz="2400" b="1" dirty="0">
              <a:latin typeface="Cambria" pitchFamily="18" charset="0"/>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3074" name="Picture 2" descr="C:\Users\Rodrigo\Desktop\Bancos\ft 3.png"/>
          <p:cNvPicPr>
            <a:picLocks noChangeAspect="1" noChangeArrowheads="1"/>
          </p:cNvPicPr>
          <p:nvPr/>
        </p:nvPicPr>
        <p:blipFill>
          <a:blip r:embed="rId3" cstate="print"/>
          <a:srcRect/>
          <a:stretch>
            <a:fillRect/>
          </a:stretch>
        </p:blipFill>
        <p:spPr bwMode="auto">
          <a:xfrm>
            <a:off x="0" y="1268760"/>
            <a:ext cx="9144000" cy="5287863"/>
          </a:xfrm>
          <a:prstGeom prst="rect">
            <a:avLst/>
          </a:prstGeom>
          <a:noFill/>
        </p:spPr>
      </p:pic>
    </p:spTree>
  </p:cSld>
  <p:clrMapOvr>
    <a:masterClrMapping/>
  </p:clrMapOvr>
  <p:transition spd="med">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24739" y="1005892"/>
            <a:ext cx="8265642" cy="997112"/>
          </a:xfrm>
          <a:prstGeom prst="rect">
            <a:avLst/>
          </a:prstGeom>
        </p:spPr>
        <p:txBody>
          <a:bodyPr wrap="square" lIns="0" tIns="0" rIns="0" bIns="0" rtlCol="0">
            <a:noAutofit/>
          </a:bodyPr>
          <a:lstStyle/>
          <a:p>
            <a:pPr marL="12700" marR="34290" algn="ctr">
              <a:lnSpc>
                <a:spcPts val="1945"/>
              </a:lnSpc>
              <a:spcBef>
                <a:spcPts val="97"/>
              </a:spcBef>
            </a:pPr>
            <a:endParaRPr lang="es-ES" sz="2000" b="1" spc="4" dirty="0" smtClean="0">
              <a:solidFill>
                <a:srgbClr val="314278"/>
              </a:solidFill>
              <a:latin typeface="Cambria" pitchFamily="18" charset="0"/>
              <a:cs typeface="Georgia"/>
            </a:endParaRPr>
          </a:p>
          <a:p>
            <a:pPr marL="12700" marR="34290" algn="ctr">
              <a:lnSpc>
                <a:spcPts val="1945"/>
              </a:lnSpc>
              <a:spcBef>
                <a:spcPts val="97"/>
              </a:spcBef>
            </a:pPr>
            <a:r>
              <a:rPr lang="es-ES" sz="2800" b="1" spc="4" dirty="0" smtClean="0">
                <a:solidFill>
                  <a:srgbClr val="314278"/>
                </a:solidFill>
                <a:latin typeface="Cambria" pitchFamily="18" charset="0"/>
                <a:cs typeface="Georgia"/>
              </a:rPr>
              <a:t>Ejemplo: Formato de tablas</a:t>
            </a:r>
            <a:endParaRPr sz="2800" b="1" dirty="0">
              <a:solidFill>
                <a:srgbClr val="FF0000"/>
              </a:solidFill>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026" name="Picture 2" descr="C:\Users\Rodrigo\Desktop\Ya escaneados\EXTRAER.png"/>
          <p:cNvPicPr>
            <a:picLocks noChangeAspect="1" noChangeArrowheads="1"/>
          </p:cNvPicPr>
          <p:nvPr/>
        </p:nvPicPr>
        <p:blipFill>
          <a:blip r:embed="rId3" cstate="print"/>
          <a:srcRect/>
          <a:stretch>
            <a:fillRect/>
          </a:stretch>
        </p:blipFill>
        <p:spPr bwMode="auto">
          <a:xfrm>
            <a:off x="0" y="1844824"/>
            <a:ext cx="9144000" cy="4536504"/>
          </a:xfrm>
          <a:prstGeom prst="rect">
            <a:avLst/>
          </a:prstGeom>
          <a:noFill/>
        </p:spPr>
      </p:pic>
    </p:spTree>
  </p:cSld>
  <p:clrMapOvr>
    <a:masterClrMapping/>
  </p:clrMapOvr>
  <p:transition spd="med">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r>
              <a:rPr lang="es-ES" spc="-4" dirty="0" smtClean="0">
                <a:solidFill>
                  <a:srgbClr val="314278"/>
                </a:solidFill>
                <a:latin typeface="Georgia"/>
                <a:cs typeface="Georgia"/>
              </a:rPr>
              <a:t>d</a:t>
            </a:r>
            <a:r>
              <a:rPr lang="es-ES" dirty="0" smtClean="0">
                <a:solidFill>
                  <a:srgbClr val="314278"/>
                </a:solidFill>
                <a:latin typeface="Georgia"/>
                <a:cs typeface="Georgia"/>
              </a:rPr>
              <a:t>ocume</a:t>
            </a:r>
            <a:r>
              <a:rPr lang="es-ES" spc="-4" dirty="0" smtClean="0">
                <a:solidFill>
                  <a:srgbClr val="314278"/>
                </a:solidFill>
                <a:latin typeface="Georgia"/>
                <a:cs typeface="Georgia"/>
              </a:rPr>
              <a:t>n</a:t>
            </a:r>
            <a:r>
              <a:rPr lang="es-ES" spc="4" dirty="0" smtClean="0">
                <a:solidFill>
                  <a:srgbClr val="314278"/>
                </a:solidFill>
                <a:latin typeface="Georgia"/>
                <a:cs typeface="Georgia"/>
              </a:rPr>
              <a:t>t</a:t>
            </a:r>
            <a:r>
              <a:rPr lang="es-ES" dirty="0" smtClean="0">
                <a:solidFill>
                  <a:srgbClr val="314278"/>
                </a:solidFill>
                <a:latin typeface="Georgia"/>
                <a:cs typeface="Georgia"/>
              </a:rPr>
              <a:t>o</a:t>
            </a:r>
            <a:r>
              <a:rPr lang="es-ES" spc="4" dirty="0" smtClean="0">
                <a:solidFill>
                  <a:srgbClr val="314278"/>
                </a:solidFill>
                <a:latin typeface="Georgia"/>
                <a:cs typeface="Georgia"/>
              </a:rPr>
              <a:t> </a:t>
            </a:r>
            <a:r>
              <a:rPr lang="es-ES" i="1" dirty="0" smtClean="0">
                <a:solidFill>
                  <a:srgbClr val="314278"/>
                </a:solidFill>
                <a:latin typeface="Georgia"/>
                <a:cs typeface="Georgia"/>
              </a:rPr>
              <a:t>F</a:t>
            </a:r>
            <a:r>
              <a:rPr lang="es-ES" i="1" spc="4" dirty="0" smtClean="0">
                <a:solidFill>
                  <a:srgbClr val="314278"/>
                </a:solidFill>
                <a:latin typeface="Georgia"/>
                <a:cs typeface="Georgia"/>
              </a:rPr>
              <a:t>o</a:t>
            </a:r>
            <a:r>
              <a:rPr lang="es-ES" i="1" dirty="0" smtClean="0">
                <a:solidFill>
                  <a:srgbClr val="314278"/>
                </a:solidFill>
                <a:latin typeface="Georgia"/>
                <a:cs typeface="Georgia"/>
              </a:rPr>
              <a:t>rm</a:t>
            </a:r>
            <a:r>
              <a:rPr lang="es-ES" i="1" spc="-4" dirty="0" smtClean="0">
                <a:solidFill>
                  <a:srgbClr val="314278"/>
                </a:solidFill>
                <a:latin typeface="Georgia"/>
                <a:cs typeface="Georgia"/>
              </a:rPr>
              <a:t>a</a:t>
            </a:r>
            <a:r>
              <a:rPr lang="es-ES" i="1" dirty="0" smtClean="0">
                <a:solidFill>
                  <a:srgbClr val="314278"/>
                </a:solidFill>
                <a:latin typeface="Georgia"/>
                <a:cs typeface="Georgia"/>
              </a:rPr>
              <a:t>to</a:t>
            </a:r>
            <a:r>
              <a:rPr lang="es-ES" i="1" spc="4" dirty="0" smtClean="0">
                <a:solidFill>
                  <a:srgbClr val="314278"/>
                </a:solidFill>
                <a:latin typeface="Georgia"/>
                <a:cs typeface="Georgia"/>
              </a:rPr>
              <a:t> d</a:t>
            </a:r>
            <a:r>
              <a:rPr lang="es-ES" i="1" dirty="0" smtClean="0">
                <a:solidFill>
                  <a:srgbClr val="314278"/>
                </a:solidFill>
                <a:latin typeface="Georgia"/>
                <a:cs typeface="Georgia"/>
              </a:rPr>
              <a:t>e</a:t>
            </a:r>
            <a:r>
              <a:rPr lang="es-ES" i="1" spc="-14" dirty="0" smtClean="0">
                <a:solidFill>
                  <a:srgbClr val="314278"/>
                </a:solidFill>
                <a:latin typeface="Georgia"/>
                <a:cs typeface="Georgia"/>
              </a:rPr>
              <a:t> </a:t>
            </a:r>
            <a:r>
              <a:rPr lang="es-ES" i="1" dirty="0" smtClean="0">
                <a:solidFill>
                  <a:srgbClr val="314278"/>
                </a:solidFill>
                <a:latin typeface="Georgia"/>
                <a:cs typeface="Georgia"/>
              </a:rPr>
              <a:t>ta</a:t>
            </a:r>
            <a:r>
              <a:rPr lang="es-ES" i="1" spc="-4" dirty="0" smtClean="0">
                <a:solidFill>
                  <a:srgbClr val="314278"/>
                </a:solidFill>
                <a:latin typeface="Georgia"/>
                <a:cs typeface="Georgia"/>
              </a:rPr>
              <a:t>b</a:t>
            </a:r>
            <a:r>
              <a:rPr lang="es-ES" i="1" spc="4" dirty="0" smtClean="0">
                <a:solidFill>
                  <a:srgbClr val="314278"/>
                </a:solidFill>
                <a:latin typeface="Georgia"/>
                <a:cs typeface="Georgia"/>
              </a:rPr>
              <a:t>l</a:t>
            </a:r>
            <a:r>
              <a:rPr lang="es-ES" i="1" spc="-4" dirty="0" smtClean="0">
                <a:solidFill>
                  <a:srgbClr val="314278"/>
                </a:solidFill>
                <a:latin typeface="Georgia"/>
                <a:cs typeface="Georgia"/>
              </a:rPr>
              <a:t>a</a:t>
            </a:r>
            <a:r>
              <a:rPr lang="es-ES" i="1" dirty="0" smtClean="0">
                <a:solidFill>
                  <a:srgbClr val="314278"/>
                </a:solidFill>
                <a:latin typeface="Georgia"/>
                <a:cs typeface="Georgia"/>
              </a:rPr>
              <a:t>s.x</a:t>
            </a:r>
            <a:r>
              <a:rPr lang="es-ES" i="1" spc="4" dirty="0" smtClean="0">
                <a:solidFill>
                  <a:srgbClr val="314278"/>
                </a:solidFill>
                <a:latin typeface="Georgia"/>
                <a:cs typeface="Georgia"/>
              </a:rPr>
              <a:t>l</a:t>
            </a:r>
            <a:r>
              <a:rPr lang="es-ES" i="1" dirty="0" smtClean="0">
                <a:solidFill>
                  <a:srgbClr val="314278"/>
                </a:solidFill>
                <a:latin typeface="Georgia"/>
                <a:cs typeface="Georgia"/>
              </a:rPr>
              <a:t>s</a:t>
            </a:r>
            <a:endParaRPr dirty="0"/>
          </a:p>
        </p:txBody>
      </p:sp>
      <p:sp>
        <p:nvSpPr>
          <p:cNvPr id="15" name="object 15"/>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p:nvPr/>
        </p:nvSpPr>
        <p:spPr>
          <a:xfrm>
            <a:off x="457200" y="1524000"/>
            <a:ext cx="8458200" cy="42672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7696200" y="5181600"/>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
        <p:nvSpPr>
          <p:cNvPr id="11" name="object 11"/>
          <p:cNvSpPr/>
          <p:nvPr/>
        </p:nvSpPr>
        <p:spPr>
          <a:xfrm>
            <a:off x="1981200" y="4191000"/>
            <a:ext cx="533400" cy="228600"/>
          </a:xfrm>
          <a:custGeom>
            <a:avLst/>
            <a:gdLst/>
            <a:ahLst/>
            <a:cxnLst/>
            <a:rect l="l" t="t" r="r" b="b"/>
            <a:pathLst>
              <a:path w="330708" h="120395">
                <a:moveTo>
                  <a:pt x="0" y="60198"/>
                </a:moveTo>
                <a:lnTo>
                  <a:pt x="4457" y="46248"/>
                </a:lnTo>
                <a:lnTo>
                  <a:pt x="17145" y="33463"/>
                </a:lnTo>
                <a:lnTo>
                  <a:pt x="37041" y="22215"/>
                </a:lnTo>
                <a:lnTo>
                  <a:pt x="49371" y="17283"/>
                </a:lnTo>
                <a:lnTo>
                  <a:pt x="63119" y="12874"/>
                </a:lnTo>
                <a:lnTo>
                  <a:pt x="78156" y="9035"/>
                </a:lnTo>
                <a:lnTo>
                  <a:pt x="94356" y="5811"/>
                </a:lnTo>
                <a:lnTo>
                  <a:pt x="111588" y="3251"/>
                </a:lnTo>
                <a:lnTo>
                  <a:pt x="129726" y="1399"/>
                </a:lnTo>
                <a:lnTo>
                  <a:pt x="148642" y="303"/>
                </a:lnTo>
                <a:lnTo>
                  <a:pt x="165354" y="0"/>
                </a:lnTo>
                <a:lnTo>
                  <a:pt x="184833" y="412"/>
                </a:lnTo>
                <a:lnTo>
                  <a:pt x="203644" y="1620"/>
                </a:lnTo>
                <a:lnTo>
                  <a:pt x="221660" y="3577"/>
                </a:lnTo>
                <a:lnTo>
                  <a:pt x="238751" y="6236"/>
                </a:lnTo>
                <a:lnTo>
                  <a:pt x="254791" y="9551"/>
                </a:lnTo>
                <a:lnTo>
                  <a:pt x="269651" y="13475"/>
                </a:lnTo>
                <a:lnTo>
                  <a:pt x="283202" y="17962"/>
                </a:lnTo>
                <a:lnTo>
                  <a:pt x="295318" y="22965"/>
                </a:lnTo>
                <a:lnTo>
                  <a:pt x="305869" y="28439"/>
                </a:lnTo>
                <a:lnTo>
                  <a:pt x="321768" y="40612"/>
                </a:lnTo>
                <a:lnTo>
                  <a:pt x="329873" y="54108"/>
                </a:lnTo>
                <a:lnTo>
                  <a:pt x="330708" y="60198"/>
                </a:lnTo>
                <a:lnTo>
                  <a:pt x="329572" y="67295"/>
                </a:lnTo>
                <a:lnTo>
                  <a:pt x="320871" y="80708"/>
                </a:lnTo>
                <a:lnTo>
                  <a:pt x="304451" y="92771"/>
                </a:lnTo>
                <a:lnTo>
                  <a:pt x="293666" y="98180"/>
                </a:lnTo>
                <a:lnTo>
                  <a:pt x="281336" y="103112"/>
                </a:lnTo>
                <a:lnTo>
                  <a:pt x="267588" y="107521"/>
                </a:lnTo>
                <a:lnTo>
                  <a:pt x="252551" y="111360"/>
                </a:lnTo>
                <a:lnTo>
                  <a:pt x="236351" y="114584"/>
                </a:lnTo>
                <a:lnTo>
                  <a:pt x="219119" y="117144"/>
                </a:lnTo>
                <a:lnTo>
                  <a:pt x="200981" y="118996"/>
                </a:lnTo>
                <a:lnTo>
                  <a:pt x="182065" y="120092"/>
                </a:lnTo>
                <a:lnTo>
                  <a:pt x="165354" y="120395"/>
                </a:lnTo>
                <a:lnTo>
                  <a:pt x="145874" y="119983"/>
                </a:lnTo>
                <a:lnTo>
                  <a:pt x="127063" y="118775"/>
                </a:lnTo>
                <a:lnTo>
                  <a:pt x="109047" y="116818"/>
                </a:lnTo>
                <a:lnTo>
                  <a:pt x="91956" y="114159"/>
                </a:lnTo>
                <a:lnTo>
                  <a:pt x="75916" y="110844"/>
                </a:lnTo>
                <a:lnTo>
                  <a:pt x="61056" y="106920"/>
                </a:lnTo>
                <a:lnTo>
                  <a:pt x="47505" y="102433"/>
                </a:lnTo>
                <a:lnTo>
                  <a:pt x="35389" y="97430"/>
                </a:lnTo>
                <a:lnTo>
                  <a:pt x="24838" y="91956"/>
                </a:lnTo>
                <a:lnTo>
                  <a:pt x="8939" y="79783"/>
                </a:lnTo>
                <a:lnTo>
                  <a:pt x="834" y="66287"/>
                </a:lnTo>
                <a:lnTo>
                  <a:pt x="0" y="60198"/>
                </a:lnTo>
                <a:close/>
              </a:path>
            </a:pathLst>
          </a:custGeom>
          <a:ln w="12192">
            <a:solidFill>
              <a:srgbClr val="FF0000"/>
            </a:solidFill>
          </a:ln>
        </p:spPr>
        <p:txBody>
          <a:bodyPr wrap="square" lIns="0" tIns="0" rIns="0" bIns="0" rtlCol="0">
            <a:noAutofit/>
          </a:bodyPr>
          <a:lstStyle/>
          <a:p>
            <a:endParaRPr/>
          </a:p>
        </p:txBody>
      </p:sp>
      <p:sp>
        <p:nvSpPr>
          <p:cNvPr id="12" name="object 12"/>
          <p:cNvSpPr/>
          <p:nvPr/>
        </p:nvSpPr>
        <p:spPr>
          <a:xfrm>
            <a:off x="1905000" y="4419600"/>
            <a:ext cx="620267" cy="293625"/>
          </a:xfrm>
          <a:custGeom>
            <a:avLst/>
            <a:gdLst/>
            <a:ahLst/>
            <a:cxnLst/>
            <a:rect l="l" t="t" r="r" b="b"/>
            <a:pathLst>
              <a:path w="332231" h="120396">
                <a:moveTo>
                  <a:pt x="0" y="60198"/>
                </a:moveTo>
                <a:lnTo>
                  <a:pt x="4444" y="46302"/>
                </a:lnTo>
                <a:lnTo>
                  <a:pt x="17097" y="33561"/>
                </a:lnTo>
                <a:lnTo>
                  <a:pt x="36942" y="22341"/>
                </a:lnTo>
                <a:lnTo>
                  <a:pt x="49242" y="17415"/>
                </a:lnTo>
                <a:lnTo>
                  <a:pt x="62958" y="13008"/>
                </a:lnTo>
                <a:lnTo>
                  <a:pt x="77962" y="9164"/>
                </a:lnTo>
                <a:lnTo>
                  <a:pt x="94127" y="5930"/>
                </a:lnTo>
                <a:lnTo>
                  <a:pt x="111326" y="3350"/>
                </a:lnTo>
                <a:lnTo>
                  <a:pt x="129431" y="1472"/>
                </a:lnTo>
                <a:lnTo>
                  <a:pt x="148315" y="341"/>
                </a:lnTo>
                <a:lnTo>
                  <a:pt x="166116" y="0"/>
                </a:lnTo>
                <a:lnTo>
                  <a:pt x="185599" y="409"/>
                </a:lnTo>
                <a:lnTo>
                  <a:pt x="204420" y="1608"/>
                </a:lnTo>
                <a:lnTo>
                  <a:pt x="222451" y="3549"/>
                </a:lnTo>
                <a:lnTo>
                  <a:pt x="239564" y="6187"/>
                </a:lnTo>
                <a:lnTo>
                  <a:pt x="255632" y="9477"/>
                </a:lnTo>
                <a:lnTo>
                  <a:pt x="270529" y="13372"/>
                </a:lnTo>
                <a:lnTo>
                  <a:pt x="284126" y="17827"/>
                </a:lnTo>
                <a:lnTo>
                  <a:pt x="296296" y="22795"/>
                </a:lnTo>
                <a:lnTo>
                  <a:pt x="306912" y="28232"/>
                </a:lnTo>
                <a:lnTo>
                  <a:pt x="322972" y="40325"/>
                </a:lnTo>
                <a:lnTo>
                  <a:pt x="331287" y="53739"/>
                </a:lnTo>
                <a:lnTo>
                  <a:pt x="332231" y="60198"/>
                </a:lnTo>
                <a:lnTo>
                  <a:pt x="331099" y="67266"/>
                </a:lnTo>
                <a:lnTo>
                  <a:pt x="322423" y="80631"/>
                </a:lnTo>
                <a:lnTo>
                  <a:pt x="306047" y="92657"/>
                </a:lnTo>
                <a:lnTo>
                  <a:pt x="295289" y="98054"/>
                </a:lnTo>
                <a:lnTo>
                  <a:pt x="282989" y="102980"/>
                </a:lnTo>
                <a:lnTo>
                  <a:pt x="269273" y="107387"/>
                </a:lnTo>
                <a:lnTo>
                  <a:pt x="254269" y="111231"/>
                </a:lnTo>
                <a:lnTo>
                  <a:pt x="238104" y="114465"/>
                </a:lnTo>
                <a:lnTo>
                  <a:pt x="220905" y="117045"/>
                </a:lnTo>
                <a:lnTo>
                  <a:pt x="202800" y="118923"/>
                </a:lnTo>
                <a:lnTo>
                  <a:pt x="183916" y="120054"/>
                </a:lnTo>
                <a:lnTo>
                  <a:pt x="166116" y="120396"/>
                </a:lnTo>
                <a:lnTo>
                  <a:pt x="146632" y="119986"/>
                </a:lnTo>
                <a:lnTo>
                  <a:pt x="127811" y="118787"/>
                </a:lnTo>
                <a:lnTo>
                  <a:pt x="109780" y="116846"/>
                </a:lnTo>
                <a:lnTo>
                  <a:pt x="92667" y="114208"/>
                </a:lnTo>
                <a:lnTo>
                  <a:pt x="76599" y="110918"/>
                </a:lnTo>
                <a:lnTo>
                  <a:pt x="61702" y="107023"/>
                </a:lnTo>
                <a:lnTo>
                  <a:pt x="48105" y="102568"/>
                </a:lnTo>
                <a:lnTo>
                  <a:pt x="35935" y="97600"/>
                </a:lnTo>
                <a:lnTo>
                  <a:pt x="25319" y="92163"/>
                </a:lnTo>
                <a:lnTo>
                  <a:pt x="9259" y="80070"/>
                </a:lnTo>
                <a:lnTo>
                  <a:pt x="944" y="66656"/>
                </a:lnTo>
                <a:lnTo>
                  <a:pt x="0" y="60198"/>
                </a:lnTo>
                <a:close/>
              </a:path>
            </a:pathLst>
          </a:custGeom>
          <a:ln w="12192">
            <a:solidFill>
              <a:srgbClr val="FF0000"/>
            </a:solidFill>
          </a:ln>
        </p:spPr>
        <p:txBody>
          <a:bodyPr wrap="square" lIns="0" tIns="0" rIns="0" bIns="0" rtlCol="0">
            <a:noAutofit/>
          </a:bodyPr>
          <a:lstStyle/>
          <a:p>
            <a:endParaRPr/>
          </a:p>
        </p:txBody>
      </p:sp>
      <p:sp>
        <p:nvSpPr>
          <p:cNvPr id="13" name="object 13"/>
          <p:cNvSpPr/>
          <p:nvPr/>
        </p:nvSpPr>
        <p:spPr>
          <a:xfrm>
            <a:off x="1905000" y="4800600"/>
            <a:ext cx="762000" cy="381000"/>
          </a:xfrm>
          <a:custGeom>
            <a:avLst/>
            <a:gdLst/>
            <a:ahLst/>
            <a:cxnLst/>
            <a:rect l="l" t="t" r="r" b="b"/>
            <a:pathLst>
              <a:path w="345947" h="192024">
                <a:moveTo>
                  <a:pt x="0" y="96012"/>
                </a:moveTo>
                <a:lnTo>
                  <a:pt x="3705" y="76136"/>
                </a:lnTo>
                <a:lnTo>
                  <a:pt x="14317" y="57682"/>
                </a:lnTo>
                <a:lnTo>
                  <a:pt x="31083" y="41064"/>
                </a:lnTo>
                <a:lnTo>
                  <a:pt x="41537" y="33574"/>
                </a:lnTo>
                <a:lnTo>
                  <a:pt x="53246" y="26700"/>
                </a:lnTo>
                <a:lnTo>
                  <a:pt x="66116" y="20493"/>
                </a:lnTo>
                <a:lnTo>
                  <a:pt x="80052" y="15005"/>
                </a:lnTo>
                <a:lnTo>
                  <a:pt x="94961" y="10288"/>
                </a:lnTo>
                <a:lnTo>
                  <a:pt x="110747" y="6395"/>
                </a:lnTo>
                <a:lnTo>
                  <a:pt x="127317" y="3377"/>
                </a:lnTo>
                <a:lnTo>
                  <a:pt x="144576" y="1286"/>
                </a:lnTo>
                <a:lnTo>
                  <a:pt x="162429" y="175"/>
                </a:lnTo>
                <a:lnTo>
                  <a:pt x="172974" y="0"/>
                </a:lnTo>
                <a:lnTo>
                  <a:pt x="191128" y="522"/>
                </a:lnTo>
                <a:lnTo>
                  <a:pt x="208741" y="2053"/>
                </a:lnTo>
                <a:lnTo>
                  <a:pt x="225720" y="4542"/>
                </a:lnTo>
                <a:lnTo>
                  <a:pt x="241971" y="7936"/>
                </a:lnTo>
                <a:lnTo>
                  <a:pt x="257398" y="12183"/>
                </a:lnTo>
                <a:lnTo>
                  <a:pt x="271907" y="17232"/>
                </a:lnTo>
                <a:lnTo>
                  <a:pt x="285404" y="23030"/>
                </a:lnTo>
                <a:lnTo>
                  <a:pt x="297795" y="29526"/>
                </a:lnTo>
                <a:lnTo>
                  <a:pt x="308986" y="36667"/>
                </a:lnTo>
                <a:lnTo>
                  <a:pt x="318881" y="44401"/>
                </a:lnTo>
                <a:lnTo>
                  <a:pt x="327387" y="52676"/>
                </a:lnTo>
                <a:lnTo>
                  <a:pt x="339854" y="70643"/>
                </a:lnTo>
                <a:lnTo>
                  <a:pt x="345631" y="90151"/>
                </a:lnTo>
                <a:lnTo>
                  <a:pt x="345947" y="96012"/>
                </a:lnTo>
                <a:lnTo>
                  <a:pt x="345005" y="106101"/>
                </a:lnTo>
                <a:lnTo>
                  <a:pt x="337752" y="125318"/>
                </a:lnTo>
                <a:lnTo>
                  <a:pt x="323969" y="142906"/>
                </a:lnTo>
                <a:lnTo>
                  <a:pt x="314864" y="150959"/>
                </a:lnTo>
                <a:lnTo>
                  <a:pt x="304410" y="158449"/>
                </a:lnTo>
                <a:lnTo>
                  <a:pt x="292701" y="165323"/>
                </a:lnTo>
                <a:lnTo>
                  <a:pt x="279831" y="171530"/>
                </a:lnTo>
                <a:lnTo>
                  <a:pt x="265895" y="177018"/>
                </a:lnTo>
                <a:lnTo>
                  <a:pt x="250986" y="181735"/>
                </a:lnTo>
                <a:lnTo>
                  <a:pt x="235200" y="185628"/>
                </a:lnTo>
                <a:lnTo>
                  <a:pt x="218630" y="188646"/>
                </a:lnTo>
                <a:lnTo>
                  <a:pt x="201371" y="190737"/>
                </a:lnTo>
                <a:lnTo>
                  <a:pt x="183518" y="191848"/>
                </a:lnTo>
                <a:lnTo>
                  <a:pt x="172974" y="192024"/>
                </a:lnTo>
                <a:lnTo>
                  <a:pt x="154819" y="191501"/>
                </a:lnTo>
                <a:lnTo>
                  <a:pt x="137206" y="189970"/>
                </a:lnTo>
                <a:lnTo>
                  <a:pt x="120227" y="187481"/>
                </a:lnTo>
                <a:lnTo>
                  <a:pt x="103976" y="184087"/>
                </a:lnTo>
                <a:lnTo>
                  <a:pt x="88549" y="179840"/>
                </a:lnTo>
                <a:lnTo>
                  <a:pt x="74040" y="174791"/>
                </a:lnTo>
                <a:lnTo>
                  <a:pt x="60543" y="168993"/>
                </a:lnTo>
                <a:lnTo>
                  <a:pt x="48152" y="162497"/>
                </a:lnTo>
                <a:lnTo>
                  <a:pt x="36961" y="155356"/>
                </a:lnTo>
                <a:lnTo>
                  <a:pt x="27066" y="147622"/>
                </a:lnTo>
                <a:lnTo>
                  <a:pt x="18560" y="139347"/>
                </a:lnTo>
                <a:lnTo>
                  <a:pt x="6093" y="121380"/>
                </a:lnTo>
                <a:lnTo>
                  <a:pt x="316" y="101872"/>
                </a:lnTo>
                <a:lnTo>
                  <a:pt x="0" y="96012"/>
                </a:lnTo>
                <a:close/>
              </a:path>
            </a:pathLst>
          </a:custGeom>
          <a:ln w="12192">
            <a:solidFill>
              <a:srgbClr val="FF0000"/>
            </a:solidFill>
          </a:ln>
        </p:spPr>
        <p:txBody>
          <a:bodyPr wrap="square" lIns="0" tIns="0" rIns="0" bIns="0" rtlCol="0">
            <a:noAutofit/>
          </a:bodyPr>
          <a:lstStyle/>
          <a:p>
            <a:endParaRPr/>
          </a:p>
        </p:txBody>
      </p:sp>
      <p:sp>
        <p:nvSpPr>
          <p:cNvPr id="5" name="object 5"/>
          <p:cNvSpPr txBox="1"/>
          <p:nvPr/>
        </p:nvSpPr>
        <p:spPr>
          <a:xfrm>
            <a:off x="0" y="953399"/>
            <a:ext cx="9143999" cy="667928"/>
          </a:xfrm>
          <a:prstGeom prst="rect">
            <a:avLst/>
          </a:prstGeom>
        </p:spPr>
        <p:txBody>
          <a:bodyPr wrap="square" lIns="0" tIns="0" rIns="0" bIns="0" rtlCol="0">
            <a:noAutofit/>
          </a:bodyPr>
          <a:lstStyle/>
          <a:p>
            <a:pPr marL="12700" algn="ctr">
              <a:lnSpc>
                <a:spcPts val="1945"/>
              </a:lnSpc>
              <a:spcBef>
                <a:spcPts val="97"/>
              </a:spcBef>
            </a:pP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o</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2: S</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ccione</a:t>
            </a:r>
            <a:r>
              <a:rPr sz="2000" b="1" spc="-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 p</a:t>
            </a:r>
            <a:r>
              <a:rPr sz="2000" b="1" spc="9" dirty="0" smtClean="0">
                <a:solidFill>
                  <a:srgbClr val="314278"/>
                </a:solidFill>
                <a:latin typeface="Cambria" pitchFamily="18" charset="0"/>
                <a:cs typeface="Georgia"/>
              </a:rPr>
              <a:t>e</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iodo</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que</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v</a:t>
            </a:r>
            <a:r>
              <a:rPr sz="2000" b="1" spc="0" dirty="0" smtClean="0">
                <a:solidFill>
                  <a:srgbClr val="314278"/>
                </a:solidFill>
                <a:latin typeface="Cambria" pitchFamily="18" charset="0"/>
                <a:cs typeface="Georgia"/>
              </a:rPr>
              <a:t>a</a:t>
            </a:r>
            <a:r>
              <a:rPr sz="2000" b="1" spc="25"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a </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ubir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 </a:t>
            </a:r>
            <a:r>
              <a:rPr sz="2000" b="1" spc="4" dirty="0" smtClean="0">
                <a:solidFill>
                  <a:srgbClr val="314278"/>
                </a:solidFill>
                <a:latin typeface="Cambria" pitchFamily="18" charset="0"/>
                <a:cs typeface="Georgia"/>
              </a:rPr>
              <a:t>“</a:t>
            </a:r>
            <a:r>
              <a:rPr sz="2000" b="1" spc="0" dirty="0" smtClean="0">
                <a:solidFill>
                  <a:srgbClr val="314278"/>
                </a:solidFill>
                <a:latin typeface="Cambria" pitchFamily="18" charset="0"/>
                <a:cs typeface="Georgia"/>
              </a:rPr>
              <a:t>Se</a:t>
            </a:r>
            <a:r>
              <a:rPr sz="2000" b="1" spc="4" dirty="0" smtClean="0">
                <a:solidFill>
                  <a:srgbClr val="314278"/>
                </a:solidFill>
                <a:latin typeface="Cambria" pitchFamily="18" charset="0"/>
                <a:cs typeface="Georgia"/>
              </a:rPr>
              <a:t>le</a:t>
            </a:r>
            <a:r>
              <a:rPr sz="2000" b="1" spc="0" dirty="0" smtClean="0">
                <a:solidFill>
                  <a:srgbClr val="314278"/>
                </a:solidFill>
                <a:latin typeface="Cambria" pitchFamily="18" charset="0"/>
                <a:cs typeface="Georgia"/>
              </a:rPr>
              <a:t>ccion</a:t>
            </a:r>
            <a:r>
              <a:rPr sz="2000" b="1" spc="4" dirty="0" smtClean="0">
                <a:solidFill>
                  <a:srgbClr val="314278"/>
                </a:solidFill>
                <a:latin typeface="Cambria" pitchFamily="18" charset="0"/>
                <a:cs typeface="Georgia"/>
              </a:rPr>
              <a:t>a</a:t>
            </a:r>
            <a:r>
              <a:rPr sz="2000" b="1" spc="0" dirty="0" smtClean="0">
                <a:solidFill>
                  <a:srgbClr val="314278"/>
                </a:solidFill>
                <a:latin typeface="Cambria" pitchFamily="18" charset="0"/>
                <a:cs typeface="Georgia"/>
              </a:rPr>
              <a:t>r</a:t>
            </a:r>
            <a:r>
              <a:rPr sz="2000" b="1" spc="-19"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P</a:t>
            </a:r>
            <a:r>
              <a:rPr sz="2000" b="1" spc="4" dirty="0" smtClean="0">
                <a:solidFill>
                  <a:srgbClr val="314278"/>
                </a:solidFill>
                <a:latin typeface="Cambria" pitchFamily="18" charset="0"/>
                <a:cs typeface="Georgia"/>
              </a:rPr>
              <a:t>e</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iodo</a:t>
            </a:r>
            <a:r>
              <a:rPr sz="2000" b="1" spc="4" dirty="0" smtClean="0">
                <a:solidFill>
                  <a:srgbClr val="314278"/>
                </a:solidFill>
                <a:latin typeface="Cambria" pitchFamily="18" charset="0"/>
                <a:cs typeface="Georgia"/>
              </a:rPr>
              <a:t>”</a:t>
            </a:r>
            <a:r>
              <a:rPr sz="2000" b="1" spc="0" dirty="0" smtClean="0">
                <a:solidFill>
                  <a:srgbClr val="314278"/>
                </a:solidFill>
                <a:latin typeface="Cambria" pitchFamily="18" charset="0"/>
                <a:cs typeface="Georgia"/>
              </a:rPr>
              <a:t>,</a:t>
            </a:r>
            <a:r>
              <a:rPr sz="2000" b="1" spc="24"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indique</a:t>
            </a:r>
            <a:r>
              <a:rPr sz="2000" b="1" spc="4"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las</a:t>
            </a:r>
            <a:r>
              <a:rPr lang="es-ES" sz="2000" b="1" spc="0"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ca</a:t>
            </a:r>
            <a:r>
              <a:rPr sz="2000" b="1" spc="-4" dirty="0" err="1" smtClean="0">
                <a:solidFill>
                  <a:srgbClr val="314278"/>
                </a:solidFill>
                <a:latin typeface="Cambria" pitchFamily="18" charset="0"/>
                <a:cs typeface="Georgia"/>
              </a:rPr>
              <a:t>r</a:t>
            </a:r>
            <a:r>
              <a:rPr sz="2000" b="1" spc="0" dirty="0" err="1" smtClean="0">
                <a:solidFill>
                  <a:srgbClr val="314278"/>
                </a:solidFill>
                <a:latin typeface="Cambria" pitchFamily="18" charset="0"/>
                <a:cs typeface="Georgia"/>
              </a:rPr>
              <a:t>act</a:t>
            </a:r>
            <a:r>
              <a:rPr sz="2000" b="1" spc="4" dirty="0" err="1" smtClean="0">
                <a:solidFill>
                  <a:srgbClr val="314278"/>
                </a:solidFill>
                <a:latin typeface="Cambria" pitchFamily="18" charset="0"/>
                <a:cs typeface="Georgia"/>
              </a:rPr>
              <a:t>e</a:t>
            </a:r>
            <a:r>
              <a:rPr sz="2000" b="1" spc="-4" dirty="0" err="1" smtClean="0">
                <a:solidFill>
                  <a:srgbClr val="314278"/>
                </a:solidFill>
                <a:latin typeface="Cambria" pitchFamily="18" charset="0"/>
                <a:cs typeface="Georgia"/>
              </a:rPr>
              <a:t>r</a:t>
            </a:r>
            <a:r>
              <a:rPr sz="2000" b="1" spc="0" dirty="0" err="1" smtClean="0">
                <a:solidFill>
                  <a:srgbClr val="314278"/>
                </a:solidFill>
                <a:latin typeface="Cambria" pitchFamily="18" charset="0"/>
                <a:cs typeface="Georgia"/>
              </a:rPr>
              <a:t>ísticas</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de</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la pres</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nt</a:t>
            </a:r>
            <a:r>
              <a:rPr sz="2000" b="1" spc="4" dirty="0" smtClean="0">
                <a:solidFill>
                  <a:srgbClr val="314278"/>
                </a:solidFill>
                <a:latin typeface="Cambria" pitchFamily="18" charset="0"/>
                <a:cs typeface="Georgia"/>
              </a:rPr>
              <a:t>a</a:t>
            </a:r>
            <a:r>
              <a:rPr sz="2000" b="1" spc="0" dirty="0" smtClean="0">
                <a:solidFill>
                  <a:srgbClr val="314278"/>
                </a:solidFill>
                <a:latin typeface="Cambria" pitchFamily="18" charset="0"/>
                <a:cs typeface="Georgia"/>
              </a:rPr>
              <a:t>ción</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y</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s</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ccione</a:t>
            </a:r>
            <a:r>
              <a:rPr sz="2000" b="1" spc="-1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botón</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a:t>
            </a:r>
            <a:r>
              <a:rPr sz="2000" b="1" spc="4" dirty="0" smtClean="0">
                <a:solidFill>
                  <a:srgbClr val="314278"/>
                </a:solidFill>
                <a:latin typeface="Cambria" pitchFamily="18" charset="0"/>
                <a:cs typeface="Georgia"/>
              </a:rPr>
              <a:t>Ge</a:t>
            </a:r>
            <a:r>
              <a:rPr sz="2000" b="1" spc="0" dirty="0" smtClean="0">
                <a:solidFill>
                  <a:srgbClr val="314278"/>
                </a:solidFill>
                <a:latin typeface="Cambria" pitchFamily="18" charset="0"/>
                <a:cs typeface="Georgia"/>
              </a:rPr>
              <a:t>n</a:t>
            </a:r>
            <a:r>
              <a:rPr sz="2000" b="1" spc="4" dirty="0" smtClean="0">
                <a:solidFill>
                  <a:srgbClr val="314278"/>
                </a:solidFill>
                <a:latin typeface="Cambria" pitchFamily="18" charset="0"/>
                <a:cs typeface="Georgia"/>
              </a:rPr>
              <a:t>e</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ar</a:t>
            </a:r>
            <a:r>
              <a:rPr sz="2000" b="1" spc="-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XML”</a:t>
            </a:r>
            <a:endParaRPr sz="2000" b="1" dirty="0">
              <a:latin typeface="Cambria" pitchFamily="18" charset="0"/>
              <a:cs typeface="Georgia"/>
            </a:endParaRPr>
          </a:p>
        </p:txBody>
      </p:sp>
      <p:sp>
        <p:nvSpPr>
          <p:cNvPr id="4" name="object 4"/>
          <p:cNvSpPr txBox="1"/>
          <p:nvPr/>
        </p:nvSpPr>
        <p:spPr>
          <a:xfrm>
            <a:off x="245771" y="5780556"/>
            <a:ext cx="8898229" cy="696444"/>
          </a:xfrm>
          <a:prstGeom prst="rect">
            <a:avLst/>
          </a:prstGeom>
        </p:spPr>
        <p:txBody>
          <a:bodyPr wrap="square" lIns="0" tIns="0" rIns="0" bIns="0" rtlCol="0">
            <a:noAutofit/>
          </a:bodyPr>
          <a:lstStyle/>
          <a:p>
            <a:pPr marL="12700">
              <a:lnSpc>
                <a:spcPts val="1330"/>
              </a:lnSpc>
              <a:spcBef>
                <a:spcPts val="66"/>
              </a:spcBef>
            </a:pPr>
            <a:endParaRPr lang="es-ES" sz="1600" b="1" i="1" u="sng" spc="0" dirty="0" smtClean="0">
              <a:solidFill>
                <a:srgbClr val="314278"/>
              </a:solidFill>
              <a:latin typeface="Georgia"/>
              <a:cs typeface="Georgia"/>
            </a:endParaRPr>
          </a:p>
          <a:p>
            <a:pPr marL="12700">
              <a:lnSpc>
                <a:spcPts val="1330"/>
              </a:lnSpc>
              <a:spcBef>
                <a:spcPts val="66"/>
              </a:spcBef>
            </a:pPr>
            <a:r>
              <a:rPr sz="1600" b="1" i="1" u="sng" spc="0" dirty="0" err="1" smtClean="0">
                <a:solidFill>
                  <a:srgbClr val="314278"/>
                </a:solidFill>
                <a:latin typeface="Georgia"/>
                <a:cs typeface="Georgia"/>
              </a:rPr>
              <a:t>A</a:t>
            </a:r>
            <a:r>
              <a:rPr sz="1600" b="1" i="1" u="sng" spc="-4" dirty="0" err="1" smtClean="0">
                <a:solidFill>
                  <a:srgbClr val="314278"/>
                </a:solidFill>
                <a:latin typeface="Georgia"/>
                <a:cs typeface="Georgia"/>
              </a:rPr>
              <a:t>c</a:t>
            </a:r>
            <a:r>
              <a:rPr sz="1600" b="1" i="1" u="sng" spc="4" dirty="0" err="1" smtClean="0">
                <a:solidFill>
                  <a:srgbClr val="314278"/>
                </a:solidFill>
                <a:latin typeface="Georgia"/>
                <a:cs typeface="Georgia"/>
              </a:rPr>
              <a:t>l</a:t>
            </a:r>
            <a:r>
              <a:rPr sz="1600" b="1" i="1" u="sng" spc="-4" dirty="0" err="1" smtClean="0">
                <a:solidFill>
                  <a:srgbClr val="314278"/>
                </a:solidFill>
                <a:latin typeface="Georgia"/>
                <a:cs typeface="Georgia"/>
              </a:rPr>
              <a:t>a</a:t>
            </a:r>
            <a:r>
              <a:rPr sz="1600" b="1" i="1" u="sng" spc="0" dirty="0" err="1" smtClean="0">
                <a:solidFill>
                  <a:srgbClr val="314278"/>
                </a:solidFill>
                <a:latin typeface="Georgia"/>
                <a:cs typeface="Georgia"/>
              </a:rPr>
              <a:t>r</a:t>
            </a:r>
            <a:r>
              <a:rPr sz="1600" b="1" i="1" u="sng" spc="-4" dirty="0" err="1" smtClean="0">
                <a:solidFill>
                  <a:srgbClr val="314278"/>
                </a:solidFill>
                <a:latin typeface="Georgia"/>
                <a:cs typeface="Georgia"/>
              </a:rPr>
              <a:t>ac</a:t>
            </a:r>
            <a:r>
              <a:rPr sz="1600" b="1" i="1" u="sng" spc="0" dirty="0" err="1" smtClean="0">
                <a:solidFill>
                  <a:srgbClr val="314278"/>
                </a:solidFill>
                <a:latin typeface="Georgia"/>
                <a:cs typeface="Georgia"/>
              </a:rPr>
              <a:t>ió</a:t>
            </a:r>
            <a:r>
              <a:rPr sz="1600" b="1" i="1" u="sng" spc="4" dirty="0" err="1" smtClean="0">
                <a:solidFill>
                  <a:srgbClr val="314278"/>
                </a:solidFill>
                <a:latin typeface="Georgia"/>
                <a:cs typeface="Georgia"/>
              </a:rPr>
              <a:t>n</a:t>
            </a:r>
            <a:r>
              <a:rPr sz="1600" b="1" spc="0" dirty="0" smtClean="0">
                <a:solidFill>
                  <a:srgbClr val="314278"/>
                </a:solidFill>
                <a:latin typeface="Georgia"/>
                <a:cs typeface="Georgia"/>
              </a:rPr>
              <a:t>:</a:t>
            </a:r>
            <a:r>
              <a:rPr sz="1600" b="1" spc="19" dirty="0" smtClean="0">
                <a:solidFill>
                  <a:srgbClr val="314278"/>
                </a:solidFill>
                <a:latin typeface="Georgia"/>
                <a:cs typeface="Georgia"/>
              </a:rPr>
              <a:t> </a:t>
            </a:r>
            <a:r>
              <a:rPr sz="1600" b="1" spc="0" dirty="0" smtClean="0">
                <a:solidFill>
                  <a:srgbClr val="314278"/>
                </a:solidFill>
                <a:latin typeface="Georgia"/>
                <a:cs typeface="Georgia"/>
              </a:rPr>
              <a:t>el</a:t>
            </a:r>
            <a:r>
              <a:rPr sz="1600" b="1" spc="-9" dirty="0" smtClean="0">
                <a:solidFill>
                  <a:srgbClr val="314278"/>
                </a:solidFill>
                <a:latin typeface="Georgia"/>
                <a:cs typeface="Georgia"/>
              </a:rPr>
              <a:t> </a:t>
            </a:r>
            <a:r>
              <a:rPr sz="1600" b="1" spc="-4" dirty="0" smtClean="0">
                <a:solidFill>
                  <a:srgbClr val="314278"/>
                </a:solidFill>
                <a:latin typeface="Georgia"/>
                <a:cs typeface="Georgia"/>
              </a:rPr>
              <a:t>a</a:t>
            </a:r>
            <a:r>
              <a:rPr sz="1600" b="1" spc="0" dirty="0" smtClean="0">
                <a:solidFill>
                  <a:srgbClr val="314278"/>
                </a:solidFill>
                <a:latin typeface="Georgia"/>
                <a:cs typeface="Georgia"/>
              </a:rPr>
              <a:t>r</a:t>
            </a:r>
            <a:r>
              <a:rPr sz="1600" b="1" spc="-4" dirty="0" smtClean="0">
                <a:solidFill>
                  <a:srgbClr val="314278"/>
                </a:solidFill>
                <a:latin typeface="Georgia"/>
                <a:cs typeface="Georgia"/>
              </a:rPr>
              <a:t>c</a:t>
            </a:r>
            <a:r>
              <a:rPr sz="1600" b="1" spc="0" dirty="0" smtClean="0">
                <a:solidFill>
                  <a:srgbClr val="314278"/>
                </a:solidFill>
                <a:latin typeface="Georgia"/>
                <a:cs typeface="Georgia"/>
              </a:rPr>
              <a:t>h</a:t>
            </a:r>
            <a:r>
              <a:rPr sz="1600" b="1" spc="-4" dirty="0" smtClean="0">
                <a:solidFill>
                  <a:srgbClr val="314278"/>
                </a:solidFill>
                <a:latin typeface="Georgia"/>
                <a:cs typeface="Georgia"/>
              </a:rPr>
              <a:t>i</a:t>
            </a:r>
            <a:r>
              <a:rPr sz="1600" b="1" spc="0" dirty="0" smtClean="0">
                <a:solidFill>
                  <a:srgbClr val="314278"/>
                </a:solidFill>
                <a:latin typeface="Georgia"/>
                <a:cs typeface="Georgia"/>
              </a:rPr>
              <a:t>vo</a:t>
            </a:r>
            <a:r>
              <a:rPr sz="1600" b="1" spc="14" dirty="0" smtClean="0">
                <a:solidFill>
                  <a:srgbClr val="314278"/>
                </a:solidFill>
                <a:latin typeface="Georgia"/>
                <a:cs typeface="Georgia"/>
              </a:rPr>
              <a:t> </a:t>
            </a:r>
            <a:r>
              <a:rPr sz="1600" b="1" spc="0" dirty="0" smtClean="0">
                <a:solidFill>
                  <a:srgbClr val="314278"/>
                </a:solidFill>
                <a:latin typeface="Georgia"/>
                <a:cs typeface="Georgia"/>
              </a:rPr>
              <a:t>XML</a:t>
            </a:r>
            <a:r>
              <a:rPr sz="1600" b="1" spc="-4" dirty="0" smtClean="0">
                <a:solidFill>
                  <a:srgbClr val="314278"/>
                </a:solidFill>
                <a:latin typeface="Georgia"/>
                <a:cs typeface="Georgia"/>
              </a:rPr>
              <a:t> </a:t>
            </a:r>
            <a:r>
              <a:rPr sz="1600" b="1" spc="0" dirty="0" smtClean="0">
                <a:solidFill>
                  <a:srgbClr val="314278"/>
                </a:solidFill>
                <a:latin typeface="Georgia"/>
                <a:cs typeface="Georgia"/>
              </a:rPr>
              <a:t>gen</a:t>
            </a:r>
            <a:r>
              <a:rPr sz="1600" b="1" spc="-9" dirty="0" smtClean="0">
                <a:solidFill>
                  <a:srgbClr val="314278"/>
                </a:solidFill>
                <a:latin typeface="Georgia"/>
                <a:cs typeface="Georgia"/>
              </a:rPr>
              <a:t>e</a:t>
            </a:r>
            <a:r>
              <a:rPr sz="1600" b="1" spc="0" dirty="0" smtClean="0">
                <a:solidFill>
                  <a:srgbClr val="314278"/>
                </a:solidFill>
                <a:latin typeface="Georgia"/>
                <a:cs typeface="Georgia"/>
              </a:rPr>
              <a:t>r</a:t>
            </a:r>
            <a:r>
              <a:rPr sz="1600" b="1" spc="-4" dirty="0" smtClean="0">
                <a:solidFill>
                  <a:srgbClr val="314278"/>
                </a:solidFill>
                <a:latin typeface="Georgia"/>
                <a:cs typeface="Georgia"/>
              </a:rPr>
              <a:t>ad</a:t>
            </a:r>
            <a:r>
              <a:rPr sz="1600" b="1" spc="0" dirty="0" smtClean="0">
                <a:solidFill>
                  <a:srgbClr val="314278"/>
                </a:solidFill>
                <a:latin typeface="Georgia"/>
                <a:cs typeface="Georgia"/>
              </a:rPr>
              <a:t>o </a:t>
            </a:r>
            <a:r>
              <a:rPr sz="1600" b="1" spc="-4" dirty="0" smtClean="0">
                <a:solidFill>
                  <a:srgbClr val="314278"/>
                </a:solidFill>
                <a:latin typeface="Georgia"/>
                <a:cs typeface="Georgia"/>
              </a:rPr>
              <a:t>de</a:t>
            </a:r>
            <a:r>
              <a:rPr sz="1600" b="1" spc="0" dirty="0" smtClean="0">
                <a:solidFill>
                  <a:srgbClr val="314278"/>
                </a:solidFill>
                <a:latin typeface="Georgia"/>
                <a:cs typeface="Georgia"/>
              </a:rPr>
              <a:t>b</a:t>
            </a:r>
            <a:r>
              <a:rPr sz="1600" b="1" spc="-4" dirty="0" smtClean="0">
                <a:solidFill>
                  <a:srgbClr val="314278"/>
                </a:solidFill>
                <a:latin typeface="Georgia"/>
                <a:cs typeface="Georgia"/>
              </a:rPr>
              <a:t>e</a:t>
            </a:r>
            <a:r>
              <a:rPr sz="1600" b="1" spc="0" dirty="0" smtClean="0">
                <a:solidFill>
                  <a:srgbClr val="314278"/>
                </a:solidFill>
                <a:latin typeface="Georgia"/>
                <a:cs typeface="Georgia"/>
              </a:rPr>
              <a:t>rá</a:t>
            </a:r>
            <a:r>
              <a:rPr sz="1600" b="1" spc="-4" dirty="0" smtClean="0">
                <a:solidFill>
                  <a:srgbClr val="314278"/>
                </a:solidFill>
                <a:latin typeface="Georgia"/>
                <a:cs typeface="Georgia"/>
              </a:rPr>
              <a:t> </a:t>
            </a:r>
            <a:r>
              <a:rPr sz="1600" b="1" spc="0" dirty="0" smtClean="0">
                <a:solidFill>
                  <a:srgbClr val="314278"/>
                </a:solidFill>
                <a:latin typeface="Georgia"/>
                <a:cs typeface="Georgia"/>
              </a:rPr>
              <a:t>s</a:t>
            </a:r>
            <a:r>
              <a:rPr sz="1600" b="1" spc="-4" dirty="0" smtClean="0">
                <a:solidFill>
                  <a:srgbClr val="314278"/>
                </a:solidFill>
                <a:latin typeface="Georgia"/>
                <a:cs typeface="Georgia"/>
              </a:rPr>
              <a:t>e</a:t>
            </a:r>
            <a:r>
              <a:rPr sz="1600" b="1" spc="0" dirty="0" smtClean="0">
                <a:solidFill>
                  <a:srgbClr val="314278"/>
                </a:solidFill>
                <a:latin typeface="Georgia"/>
                <a:cs typeface="Georgia"/>
              </a:rPr>
              <a:t>r</a:t>
            </a:r>
            <a:r>
              <a:rPr sz="1600" b="1" spc="-14" dirty="0" smtClean="0">
                <a:solidFill>
                  <a:srgbClr val="314278"/>
                </a:solidFill>
                <a:latin typeface="Georgia"/>
                <a:cs typeface="Georgia"/>
              </a:rPr>
              <a:t> </a:t>
            </a:r>
            <a:r>
              <a:rPr sz="1600" b="1" spc="0" dirty="0" smtClean="0">
                <a:solidFill>
                  <a:srgbClr val="314278"/>
                </a:solidFill>
                <a:latin typeface="Georgia"/>
                <a:cs typeface="Georgia"/>
              </a:rPr>
              <a:t>g</a:t>
            </a:r>
            <a:r>
              <a:rPr sz="1600" b="1" spc="4" dirty="0" smtClean="0">
                <a:solidFill>
                  <a:srgbClr val="314278"/>
                </a:solidFill>
                <a:latin typeface="Georgia"/>
                <a:cs typeface="Georgia"/>
              </a:rPr>
              <a:t>u</a:t>
            </a:r>
            <a:r>
              <a:rPr sz="1600" b="1" spc="-4" dirty="0" smtClean="0">
                <a:solidFill>
                  <a:srgbClr val="314278"/>
                </a:solidFill>
                <a:latin typeface="Georgia"/>
                <a:cs typeface="Georgia"/>
              </a:rPr>
              <a:t>a</a:t>
            </a:r>
            <a:r>
              <a:rPr sz="1600" b="1" spc="0" dirty="0" smtClean="0">
                <a:solidFill>
                  <a:srgbClr val="314278"/>
                </a:solidFill>
                <a:latin typeface="Georgia"/>
                <a:cs typeface="Georgia"/>
              </a:rPr>
              <a:t>r</a:t>
            </a:r>
            <a:r>
              <a:rPr sz="1600" b="1" spc="-4" dirty="0" smtClean="0">
                <a:solidFill>
                  <a:srgbClr val="314278"/>
                </a:solidFill>
                <a:latin typeface="Georgia"/>
                <a:cs typeface="Georgia"/>
              </a:rPr>
              <a:t>dad</a:t>
            </a:r>
            <a:r>
              <a:rPr sz="1600" b="1" spc="0" dirty="0" smtClean="0">
                <a:solidFill>
                  <a:srgbClr val="314278"/>
                </a:solidFill>
                <a:latin typeface="Georgia"/>
                <a:cs typeface="Georgia"/>
              </a:rPr>
              <a:t>o </a:t>
            </a:r>
            <a:r>
              <a:rPr sz="1600" b="1" spc="0" dirty="0" err="1" smtClean="0">
                <a:solidFill>
                  <a:srgbClr val="314278"/>
                </a:solidFill>
                <a:latin typeface="Georgia"/>
                <a:cs typeface="Georgia"/>
              </a:rPr>
              <a:t>por</a:t>
            </a:r>
            <a:r>
              <a:rPr sz="1600" b="1" spc="0" dirty="0" smtClean="0">
                <a:solidFill>
                  <a:srgbClr val="314278"/>
                </a:solidFill>
                <a:latin typeface="Georgia"/>
                <a:cs typeface="Georgia"/>
              </a:rPr>
              <a:t> </a:t>
            </a:r>
            <a:r>
              <a:rPr sz="1600" b="1" spc="-4" dirty="0" smtClean="0">
                <a:solidFill>
                  <a:srgbClr val="314278"/>
                </a:solidFill>
                <a:latin typeface="Georgia"/>
                <a:cs typeface="Georgia"/>
              </a:rPr>
              <a:t>e</a:t>
            </a:r>
            <a:r>
              <a:rPr sz="1600" b="1" spc="0" dirty="0" smtClean="0">
                <a:solidFill>
                  <a:srgbClr val="314278"/>
                </a:solidFill>
                <a:latin typeface="Georgia"/>
                <a:cs typeface="Georgia"/>
              </a:rPr>
              <a:t>l</a:t>
            </a:r>
            <a:endParaRPr lang="es-ES" sz="1600" b="1" spc="0" dirty="0" smtClean="0">
              <a:solidFill>
                <a:srgbClr val="314278"/>
              </a:solidFill>
              <a:latin typeface="Georgia"/>
              <a:cs typeface="Georgia"/>
            </a:endParaRPr>
          </a:p>
          <a:p>
            <a:pPr marL="12700">
              <a:lnSpc>
                <a:spcPts val="1330"/>
              </a:lnSpc>
              <a:spcBef>
                <a:spcPts val="66"/>
              </a:spcBef>
            </a:pPr>
            <a:endParaRPr lang="es-ES" sz="1600" b="1" dirty="0" smtClean="0">
              <a:solidFill>
                <a:srgbClr val="314278"/>
              </a:solidFill>
              <a:latin typeface="Georgia"/>
              <a:cs typeface="Georgia"/>
            </a:endParaRPr>
          </a:p>
          <a:p>
            <a:pPr marL="12700">
              <a:lnSpc>
                <a:spcPts val="1330"/>
              </a:lnSpc>
              <a:spcBef>
                <a:spcPts val="66"/>
              </a:spcBef>
            </a:pPr>
            <a:r>
              <a:rPr sz="1600" b="1" spc="-9" dirty="0" smtClean="0">
                <a:solidFill>
                  <a:srgbClr val="314278"/>
                </a:solidFill>
                <a:latin typeface="Georgia"/>
                <a:cs typeface="Georgia"/>
              </a:rPr>
              <a:t> </a:t>
            </a:r>
            <a:r>
              <a:rPr sz="1600" b="1" spc="-4" dirty="0" smtClean="0">
                <a:solidFill>
                  <a:srgbClr val="314278"/>
                </a:solidFill>
                <a:latin typeface="Georgia"/>
                <a:cs typeface="Georgia"/>
              </a:rPr>
              <a:t>dec</a:t>
            </a:r>
            <a:r>
              <a:rPr sz="1600" b="1" spc="4" dirty="0" smtClean="0">
                <a:solidFill>
                  <a:srgbClr val="314278"/>
                </a:solidFill>
                <a:latin typeface="Georgia"/>
                <a:cs typeface="Georgia"/>
              </a:rPr>
              <a:t>l</a:t>
            </a:r>
            <a:r>
              <a:rPr sz="1600" b="1" spc="-4" dirty="0" smtClean="0">
                <a:solidFill>
                  <a:srgbClr val="314278"/>
                </a:solidFill>
                <a:latin typeface="Georgia"/>
                <a:cs typeface="Georgia"/>
              </a:rPr>
              <a:t>a</a:t>
            </a:r>
            <a:r>
              <a:rPr sz="1600" b="1" spc="0" dirty="0" smtClean="0">
                <a:solidFill>
                  <a:srgbClr val="314278"/>
                </a:solidFill>
                <a:latin typeface="Georgia"/>
                <a:cs typeface="Georgia"/>
              </a:rPr>
              <a:t>r</a:t>
            </a:r>
            <a:r>
              <a:rPr sz="1600" b="1" spc="-4" dirty="0" smtClean="0">
                <a:solidFill>
                  <a:srgbClr val="314278"/>
                </a:solidFill>
                <a:latin typeface="Georgia"/>
                <a:cs typeface="Georgia"/>
              </a:rPr>
              <a:t>a</a:t>
            </a:r>
            <a:r>
              <a:rPr sz="1600" b="1" spc="0" dirty="0" smtClean="0">
                <a:solidFill>
                  <a:srgbClr val="314278"/>
                </a:solidFill>
                <a:latin typeface="Georgia"/>
                <a:cs typeface="Georgia"/>
              </a:rPr>
              <a:t>n</a:t>
            </a:r>
            <a:r>
              <a:rPr sz="1600" b="1" spc="4" dirty="0" smtClean="0">
                <a:solidFill>
                  <a:srgbClr val="314278"/>
                </a:solidFill>
                <a:latin typeface="Georgia"/>
                <a:cs typeface="Georgia"/>
              </a:rPr>
              <a:t>t</a:t>
            </a:r>
            <a:r>
              <a:rPr sz="1600" b="1" spc="0" dirty="0" smtClean="0">
                <a:solidFill>
                  <a:srgbClr val="314278"/>
                </a:solidFill>
                <a:latin typeface="Georgia"/>
                <a:cs typeface="Georgia"/>
              </a:rPr>
              <a:t>e</a:t>
            </a:r>
            <a:r>
              <a:rPr sz="1600" b="1" spc="-14" dirty="0" smtClean="0">
                <a:solidFill>
                  <a:srgbClr val="314278"/>
                </a:solidFill>
                <a:latin typeface="Georgia"/>
                <a:cs typeface="Georgia"/>
              </a:rPr>
              <a:t> </a:t>
            </a:r>
            <a:r>
              <a:rPr sz="1600" b="1" spc="0" dirty="0" smtClean="0">
                <a:solidFill>
                  <a:srgbClr val="314278"/>
                </a:solidFill>
                <a:latin typeface="Georgia"/>
                <a:cs typeface="Georgia"/>
              </a:rPr>
              <a:t>p</a:t>
            </a:r>
            <a:r>
              <a:rPr sz="1600" b="1" spc="-4" dirty="0" smtClean="0">
                <a:solidFill>
                  <a:srgbClr val="314278"/>
                </a:solidFill>
                <a:latin typeface="Georgia"/>
                <a:cs typeface="Georgia"/>
              </a:rPr>
              <a:t>a</a:t>
            </a:r>
            <a:r>
              <a:rPr sz="1600" b="1" spc="0" dirty="0" smtClean="0">
                <a:solidFill>
                  <a:srgbClr val="314278"/>
                </a:solidFill>
                <a:latin typeface="Georgia"/>
                <a:cs typeface="Georgia"/>
              </a:rPr>
              <a:t>ra</a:t>
            </a:r>
            <a:r>
              <a:rPr sz="1600" b="1" spc="-4" dirty="0" smtClean="0">
                <a:solidFill>
                  <a:srgbClr val="314278"/>
                </a:solidFill>
                <a:latin typeface="Georgia"/>
                <a:cs typeface="Georgia"/>
              </a:rPr>
              <a:t> </a:t>
            </a:r>
            <a:r>
              <a:rPr sz="1600" b="1" spc="0" dirty="0" smtClean="0">
                <a:solidFill>
                  <a:srgbClr val="314278"/>
                </a:solidFill>
                <a:latin typeface="Georgia"/>
                <a:cs typeface="Georgia"/>
              </a:rPr>
              <a:t>s</a:t>
            </a:r>
            <a:r>
              <a:rPr sz="1600" b="1" spc="-4" dirty="0" smtClean="0">
                <a:solidFill>
                  <a:srgbClr val="314278"/>
                </a:solidFill>
                <a:latin typeface="Georgia"/>
                <a:cs typeface="Georgia"/>
              </a:rPr>
              <a:t>e</a:t>
            </a:r>
            <a:r>
              <a:rPr sz="1600" b="1" spc="0" dirty="0" smtClean="0">
                <a:solidFill>
                  <a:srgbClr val="314278"/>
                </a:solidFill>
                <a:latin typeface="Georgia"/>
                <a:cs typeface="Georgia"/>
              </a:rPr>
              <a:t>r </a:t>
            </a:r>
            <a:r>
              <a:rPr sz="1600" b="1" spc="4" dirty="0" smtClean="0">
                <a:solidFill>
                  <a:srgbClr val="314278"/>
                </a:solidFill>
                <a:latin typeface="Georgia"/>
                <a:cs typeface="Georgia"/>
              </a:rPr>
              <a:t>u</a:t>
            </a:r>
            <a:r>
              <a:rPr sz="1600" b="1" spc="0" dirty="0" smtClean="0">
                <a:solidFill>
                  <a:srgbClr val="314278"/>
                </a:solidFill>
                <a:latin typeface="Georgia"/>
                <a:cs typeface="Georgia"/>
              </a:rPr>
              <a:t>s</a:t>
            </a:r>
            <a:r>
              <a:rPr sz="1600" b="1" spc="-4" dirty="0" smtClean="0">
                <a:solidFill>
                  <a:srgbClr val="314278"/>
                </a:solidFill>
                <a:latin typeface="Georgia"/>
                <a:cs typeface="Georgia"/>
              </a:rPr>
              <a:t>ad</a:t>
            </a:r>
            <a:r>
              <a:rPr sz="1600" b="1" spc="0" dirty="0" smtClean="0">
                <a:solidFill>
                  <a:srgbClr val="314278"/>
                </a:solidFill>
                <a:latin typeface="Georgia"/>
                <a:cs typeface="Georgia"/>
              </a:rPr>
              <a:t>o</a:t>
            </a:r>
            <a:r>
              <a:rPr sz="1600" b="1" spc="-9" dirty="0" smtClean="0">
                <a:solidFill>
                  <a:srgbClr val="314278"/>
                </a:solidFill>
                <a:latin typeface="Georgia"/>
                <a:cs typeface="Georgia"/>
              </a:rPr>
              <a:t> </a:t>
            </a:r>
            <a:r>
              <a:rPr sz="1600" b="1" spc="-4" dirty="0" smtClean="0">
                <a:solidFill>
                  <a:srgbClr val="314278"/>
                </a:solidFill>
                <a:latin typeface="Georgia"/>
                <a:cs typeface="Georgia"/>
              </a:rPr>
              <a:t>e</a:t>
            </a:r>
            <a:r>
              <a:rPr sz="1600" b="1" spc="0" dirty="0" smtClean="0">
                <a:solidFill>
                  <a:srgbClr val="314278"/>
                </a:solidFill>
                <a:latin typeface="Georgia"/>
                <a:cs typeface="Georgia"/>
              </a:rPr>
              <a:t>n </a:t>
            </a:r>
            <a:r>
              <a:rPr sz="1600" b="1" spc="-4" dirty="0" smtClean="0">
                <a:solidFill>
                  <a:srgbClr val="314278"/>
                </a:solidFill>
                <a:latin typeface="Georgia"/>
                <a:cs typeface="Georgia"/>
              </a:rPr>
              <a:t>e</a:t>
            </a:r>
            <a:r>
              <a:rPr sz="1600" b="1" spc="0" dirty="0" smtClean="0">
                <a:solidFill>
                  <a:srgbClr val="314278"/>
                </a:solidFill>
                <a:latin typeface="Georgia"/>
                <a:cs typeface="Georgia"/>
              </a:rPr>
              <a:t>l</a:t>
            </a:r>
            <a:r>
              <a:rPr sz="1600" b="1" spc="-4" dirty="0" smtClean="0">
                <a:solidFill>
                  <a:srgbClr val="314278"/>
                </a:solidFill>
                <a:latin typeface="Georgia"/>
                <a:cs typeface="Georgia"/>
              </a:rPr>
              <a:t> </a:t>
            </a:r>
            <a:r>
              <a:rPr sz="1600" b="1" spc="0" dirty="0" smtClean="0">
                <a:solidFill>
                  <a:srgbClr val="314278"/>
                </a:solidFill>
                <a:latin typeface="Georgia"/>
                <a:cs typeface="Georgia"/>
              </a:rPr>
              <a:t>p</a:t>
            </a:r>
            <a:r>
              <a:rPr sz="1600" b="1" spc="-4" dirty="0" smtClean="0">
                <a:solidFill>
                  <a:srgbClr val="314278"/>
                </a:solidFill>
                <a:latin typeface="Georgia"/>
                <a:cs typeface="Georgia"/>
              </a:rPr>
              <a:t>a</a:t>
            </a:r>
            <a:r>
              <a:rPr sz="1600" b="1" spc="0" dirty="0" smtClean="0">
                <a:solidFill>
                  <a:srgbClr val="314278"/>
                </a:solidFill>
                <a:latin typeface="Georgia"/>
                <a:cs typeface="Georgia"/>
              </a:rPr>
              <a:t>so s</a:t>
            </a:r>
            <a:r>
              <a:rPr sz="1600" b="1" spc="-4" dirty="0" smtClean="0">
                <a:solidFill>
                  <a:srgbClr val="314278"/>
                </a:solidFill>
                <a:latin typeface="Georgia"/>
                <a:cs typeface="Georgia"/>
              </a:rPr>
              <a:t>i</a:t>
            </a:r>
            <a:r>
              <a:rPr sz="1600" b="1" spc="0" dirty="0" smtClean="0">
                <a:solidFill>
                  <a:srgbClr val="314278"/>
                </a:solidFill>
                <a:latin typeface="Georgia"/>
                <a:cs typeface="Georgia"/>
              </a:rPr>
              <a:t>g</a:t>
            </a:r>
            <a:r>
              <a:rPr sz="1600" b="1" spc="4" dirty="0" smtClean="0">
                <a:solidFill>
                  <a:srgbClr val="314278"/>
                </a:solidFill>
                <a:latin typeface="Georgia"/>
                <a:cs typeface="Georgia"/>
              </a:rPr>
              <a:t>u</a:t>
            </a:r>
            <a:r>
              <a:rPr sz="1600" b="1" spc="-4" dirty="0" smtClean="0">
                <a:solidFill>
                  <a:srgbClr val="314278"/>
                </a:solidFill>
                <a:latin typeface="Georgia"/>
                <a:cs typeface="Georgia"/>
              </a:rPr>
              <a:t>ie</a:t>
            </a:r>
            <a:r>
              <a:rPr sz="1600" b="1" spc="0" dirty="0" smtClean="0">
                <a:solidFill>
                  <a:srgbClr val="314278"/>
                </a:solidFill>
                <a:latin typeface="Georgia"/>
                <a:cs typeface="Georgia"/>
              </a:rPr>
              <a:t>n</a:t>
            </a:r>
            <a:r>
              <a:rPr sz="1600" b="1" spc="4" dirty="0" smtClean="0">
                <a:solidFill>
                  <a:srgbClr val="314278"/>
                </a:solidFill>
                <a:latin typeface="Georgia"/>
                <a:cs typeface="Georgia"/>
              </a:rPr>
              <a:t>t</a:t>
            </a:r>
            <a:r>
              <a:rPr sz="1600" b="1" spc="0" dirty="0" smtClean="0">
                <a:solidFill>
                  <a:srgbClr val="314278"/>
                </a:solidFill>
                <a:latin typeface="Georgia"/>
                <a:cs typeface="Georgia"/>
              </a:rPr>
              <a:t>e.</a:t>
            </a:r>
            <a:endParaRPr sz="1600" b="1" dirty="0">
              <a:latin typeface="Georgia"/>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p:nvPr/>
        </p:nvSpPr>
        <p:spPr>
          <a:xfrm>
            <a:off x="762000" y="1447800"/>
            <a:ext cx="7772400" cy="42672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2209800" y="4114800"/>
            <a:ext cx="940308" cy="345439"/>
          </a:xfrm>
          <a:custGeom>
            <a:avLst/>
            <a:gdLst/>
            <a:ahLst/>
            <a:cxnLst/>
            <a:rect l="l" t="t" r="r" b="b"/>
            <a:pathLst>
              <a:path w="940308" h="259079">
                <a:moveTo>
                  <a:pt x="0" y="129539"/>
                </a:moveTo>
                <a:lnTo>
                  <a:pt x="13660" y="98423"/>
                </a:lnTo>
                <a:lnTo>
                  <a:pt x="52467" y="70027"/>
                </a:lnTo>
                <a:lnTo>
                  <a:pt x="90696" y="53053"/>
                </a:lnTo>
                <a:lnTo>
                  <a:pt x="137683" y="37957"/>
                </a:lnTo>
                <a:lnTo>
                  <a:pt x="192462" y="25005"/>
                </a:lnTo>
                <a:lnTo>
                  <a:pt x="254066" y="14466"/>
                </a:lnTo>
                <a:lnTo>
                  <a:pt x="287125" y="10185"/>
                </a:lnTo>
                <a:lnTo>
                  <a:pt x="321527" y="6608"/>
                </a:lnTo>
                <a:lnTo>
                  <a:pt x="357152" y="3767"/>
                </a:lnTo>
                <a:lnTo>
                  <a:pt x="393878" y="1696"/>
                </a:lnTo>
                <a:lnTo>
                  <a:pt x="431586" y="429"/>
                </a:lnTo>
                <a:lnTo>
                  <a:pt x="470153" y="0"/>
                </a:lnTo>
                <a:lnTo>
                  <a:pt x="508721" y="429"/>
                </a:lnTo>
                <a:lnTo>
                  <a:pt x="546429" y="1696"/>
                </a:lnTo>
                <a:lnTo>
                  <a:pt x="583155" y="3767"/>
                </a:lnTo>
                <a:lnTo>
                  <a:pt x="618780" y="6608"/>
                </a:lnTo>
                <a:lnTo>
                  <a:pt x="653182" y="10185"/>
                </a:lnTo>
                <a:lnTo>
                  <a:pt x="686241" y="14466"/>
                </a:lnTo>
                <a:lnTo>
                  <a:pt x="717835" y="19418"/>
                </a:lnTo>
                <a:lnTo>
                  <a:pt x="776148" y="31196"/>
                </a:lnTo>
                <a:lnTo>
                  <a:pt x="827152" y="45253"/>
                </a:lnTo>
                <a:lnTo>
                  <a:pt x="869881" y="61322"/>
                </a:lnTo>
                <a:lnTo>
                  <a:pt x="903368" y="79134"/>
                </a:lnTo>
                <a:lnTo>
                  <a:pt x="934155" y="108538"/>
                </a:lnTo>
                <a:lnTo>
                  <a:pt x="940308" y="129539"/>
                </a:lnTo>
                <a:lnTo>
                  <a:pt x="938749" y="140158"/>
                </a:lnTo>
                <a:lnTo>
                  <a:pt x="916344" y="170468"/>
                </a:lnTo>
                <a:lnTo>
                  <a:pt x="887840" y="189052"/>
                </a:lnTo>
                <a:lnTo>
                  <a:pt x="849611" y="206026"/>
                </a:lnTo>
                <a:lnTo>
                  <a:pt x="802624" y="221122"/>
                </a:lnTo>
                <a:lnTo>
                  <a:pt x="747845" y="234074"/>
                </a:lnTo>
                <a:lnTo>
                  <a:pt x="686241" y="244613"/>
                </a:lnTo>
                <a:lnTo>
                  <a:pt x="653182" y="248894"/>
                </a:lnTo>
                <a:lnTo>
                  <a:pt x="618780" y="252471"/>
                </a:lnTo>
                <a:lnTo>
                  <a:pt x="583155" y="255312"/>
                </a:lnTo>
                <a:lnTo>
                  <a:pt x="546429" y="257383"/>
                </a:lnTo>
                <a:lnTo>
                  <a:pt x="508721" y="258650"/>
                </a:lnTo>
                <a:lnTo>
                  <a:pt x="470153" y="259079"/>
                </a:lnTo>
                <a:lnTo>
                  <a:pt x="431586" y="258650"/>
                </a:lnTo>
                <a:lnTo>
                  <a:pt x="393878" y="257383"/>
                </a:lnTo>
                <a:lnTo>
                  <a:pt x="357152" y="255312"/>
                </a:lnTo>
                <a:lnTo>
                  <a:pt x="321527" y="252471"/>
                </a:lnTo>
                <a:lnTo>
                  <a:pt x="287125" y="248894"/>
                </a:lnTo>
                <a:lnTo>
                  <a:pt x="254066" y="244613"/>
                </a:lnTo>
                <a:lnTo>
                  <a:pt x="222472" y="239661"/>
                </a:lnTo>
                <a:lnTo>
                  <a:pt x="164159" y="227883"/>
                </a:lnTo>
                <a:lnTo>
                  <a:pt x="113155" y="213826"/>
                </a:lnTo>
                <a:lnTo>
                  <a:pt x="70426" y="197757"/>
                </a:lnTo>
                <a:lnTo>
                  <a:pt x="36939" y="179945"/>
                </a:lnTo>
                <a:lnTo>
                  <a:pt x="6152" y="150541"/>
                </a:lnTo>
                <a:lnTo>
                  <a:pt x="0" y="129539"/>
                </a:lnTo>
                <a:close/>
              </a:path>
            </a:pathLst>
          </a:custGeom>
          <a:ln w="12192">
            <a:solidFill>
              <a:srgbClr val="00AF50"/>
            </a:solidFill>
          </a:ln>
        </p:spPr>
        <p:txBody>
          <a:bodyPr wrap="square" lIns="0" tIns="0" rIns="0" bIns="0" rtlCol="0">
            <a:noAutofit/>
          </a:bodyPr>
          <a:lstStyle/>
          <a:p>
            <a:endParaRPr/>
          </a:p>
        </p:txBody>
      </p:sp>
      <p:sp>
        <p:nvSpPr>
          <p:cNvPr id="11" name="object 11"/>
          <p:cNvSpPr/>
          <p:nvPr/>
        </p:nvSpPr>
        <p:spPr>
          <a:xfrm>
            <a:off x="7772400" y="4648200"/>
            <a:ext cx="437387" cy="345439"/>
          </a:xfrm>
          <a:custGeom>
            <a:avLst/>
            <a:gdLst/>
            <a:ahLst/>
            <a:cxnLst/>
            <a:rect l="l" t="t" r="r" b="b"/>
            <a:pathLst>
              <a:path w="437387" h="259079">
                <a:moveTo>
                  <a:pt x="0" y="129539"/>
                </a:moveTo>
                <a:lnTo>
                  <a:pt x="2862" y="108538"/>
                </a:lnTo>
                <a:lnTo>
                  <a:pt x="11149" y="88611"/>
                </a:lnTo>
                <a:lnTo>
                  <a:pt x="24411" y="70027"/>
                </a:lnTo>
                <a:lnTo>
                  <a:pt x="42196" y="53053"/>
                </a:lnTo>
                <a:lnTo>
                  <a:pt x="64055" y="37957"/>
                </a:lnTo>
                <a:lnTo>
                  <a:pt x="89538" y="25005"/>
                </a:lnTo>
                <a:lnTo>
                  <a:pt x="103497" y="19418"/>
                </a:lnTo>
                <a:lnTo>
                  <a:pt x="118193" y="14466"/>
                </a:lnTo>
                <a:lnTo>
                  <a:pt x="133570" y="10185"/>
                </a:lnTo>
                <a:lnTo>
                  <a:pt x="149571" y="6608"/>
                </a:lnTo>
                <a:lnTo>
                  <a:pt x="166140" y="3767"/>
                </a:lnTo>
                <a:lnTo>
                  <a:pt x="183221" y="1696"/>
                </a:lnTo>
                <a:lnTo>
                  <a:pt x="200758" y="429"/>
                </a:lnTo>
                <a:lnTo>
                  <a:pt x="218694" y="0"/>
                </a:lnTo>
                <a:lnTo>
                  <a:pt x="236629" y="429"/>
                </a:lnTo>
                <a:lnTo>
                  <a:pt x="254166" y="1696"/>
                </a:lnTo>
                <a:lnTo>
                  <a:pt x="271247" y="3767"/>
                </a:lnTo>
                <a:lnTo>
                  <a:pt x="287816" y="6608"/>
                </a:lnTo>
                <a:lnTo>
                  <a:pt x="303817" y="10185"/>
                </a:lnTo>
                <a:lnTo>
                  <a:pt x="319194" y="14466"/>
                </a:lnTo>
                <a:lnTo>
                  <a:pt x="333890" y="19418"/>
                </a:lnTo>
                <a:lnTo>
                  <a:pt x="347849" y="25005"/>
                </a:lnTo>
                <a:lnTo>
                  <a:pt x="373332" y="37957"/>
                </a:lnTo>
                <a:lnTo>
                  <a:pt x="395191" y="53053"/>
                </a:lnTo>
                <a:lnTo>
                  <a:pt x="412976" y="70027"/>
                </a:lnTo>
                <a:lnTo>
                  <a:pt x="426238" y="88611"/>
                </a:lnTo>
                <a:lnTo>
                  <a:pt x="434525" y="108538"/>
                </a:lnTo>
                <a:lnTo>
                  <a:pt x="437387" y="129539"/>
                </a:lnTo>
                <a:lnTo>
                  <a:pt x="436663" y="140158"/>
                </a:lnTo>
                <a:lnTo>
                  <a:pt x="431031" y="160656"/>
                </a:lnTo>
                <a:lnTo>
                  <a:pt x="420201" y="179945"/>
                </a:lnTo>
                <a:lnTo>
                  <a:pt x="404621" y="197757"/>
                </a:lnTo>
                <a:lnTo>
                  <a:pt x="384742" y="213826"/>
                </a:lnTo>
                <a:lnTo>
                  <a:pt x="361015" y="227883"/>
                </a:lnTo>
                <a:lnTo>
                  <a:pt x="333890" y="239661"/>
                </a:lnTo>
                <a:lnTo>
                  <a:pt x="319194" y="244613"/>
                </a:lnTo>
                <a:lnTo>
                  <a:pt x="303817" y="248894"/>
                </a:lnTo>
                <a:lnTo>
                  <a:pt x="287816" y="252471"/>
                </a:lnTo>
                <a:lnTo>
                  <a:pt x="271247" y="255312"/>
                </a:lnTo>
                <a:lnTo>
                  <a:pt x="254166" y="257383"/>
                </a:lnTo>
                <a:lnTo>
                  <a:pt x="236629" y="258650"/>
                </a:lnTo>
                <a:lnTo>
                  <a:pt x="218694" y="259079"/>
                </a:lnTo>
                <a:lnTo>
                  <a:pt x="200758" y="258650"/>
                </a:lnTo>
                <a:lnTo>
                  <a:pt x="183221" y="257383"/>
                </a:lnTo>
                <a:lnTo>
                  <a:pt x="166140" y="255312"/>
                </a:lnTo>
                <a:lnTo>
                  <a:pt x="149571" y="252471"/>
                </a:lnTo>
                <a:lnTo>
                  <a:pt x="133570" y="248894"/>
                </a:lnTo>
                <a:lnTo>
                  <a:pt x="118193" y="244613"/>
                </a:lnTo>
                <a:lnTo>
                  <a:pt x="103497" y="239661"/>
                </a:lnTo>
                <a:lnTo>
                  <a:pt x="89538" y="234074"/>
                </a:lnTo>
                <a:lnTo>
                  <a:pt x="64055" y="221122"/>
                </a:lnTo>
                <a:lnTo>
                  <a:pt x="42196" y="206026"/>
                </a:lnTo>
                <a:lnTo>
                  <a:pt x="24411" y="189052"/>
                </a:lnTo>
                <a:lnTo>
                  <a:pt x="11149" y="170468"/>
                </a:lnTo>
                <a:lnTo>
                  <a:pt x="2862" y="150541"/>
                </a:lnTo>
                <a:lnTo>
                  <a:pt x="0" y="129539"/>
                </a:lnTo>
                <a:close/>
              </a:path>
            </a:pathLst>
          </a:custGeom>
          <a:ln w="12192">
            <a:solidFill>
              <a:srgbClr val="FF0000"/>
            </a:solidFill>
          </a:ln>
        </p:spPr>
        <p:txBody>
          <a:bodyPr wrap="square" lIns="0" tIns="0" rIns="0" bIns="0" rtlCol="0">
            <a:noAutofit/>
          </a:bodyPr>
          <a:lstStyle/>
          <a:p>
            <a:endParaRPr/>
          </a:p>
        </p:txBody>
      </p:sp>
      <p:sp>
        <p:nvSpPr>
          <p:cNvPr id="5" name="object 5"/>
          <p:cNvSpPr txBox="1"/>
          <p:nvPr/>
        </p:nvSpPr>
        <p:spPr>
          <a:xfrm>
            <a:off x="186945" y="988789"/>
            <a:ext cx="8582355" cy="667928"/>
          </a:xfrm>
          <a:prstGeom prst="rect">
            <a:avLst/>
          </a:prstGeom>
        </p:spPr>
        <p:txBody>
          <a:bodyPr wrap="square" lIns="0" tIns="0" rIns="0" bIns="0" rtlCol="0">
            <a:noAutofit/>
          </a:bodyPr>
          <a:lstStyle/>
          <a:p>
            <a:pPr marL="12700" algn="ctr">
              <a:lnSpc>
                <a:spcPts val="1945"/>
              </a:lnSpc>
              <a:spcBef>
                <a:spcPts val="97"/>
              </a:spcBef>
            </a:pPr>
            <a:r>
              <a:rPr sz="1800" b="1" spc="-4" dirty="0" smtClean="0">
                <a:solidFill>
                  <a:srgbClr val="314278"/>
                </a:solidFill>
                <a:latin typeface="Cambria" pitchFamily="18" charset="0"/>
                <a:cs typeface="Georgia"/>
              </a:rPr>
              <a:t>P</a:t>
            </a:r>
            <a:r>
              <a:rPr sz="1800" b="1" spc="0"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s</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3: G</a:t>
            </a:r>
            <a:r>
              <a:rPr sz="1800" b="1" spc="9"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9" dirty="0" smtClean="0">
                <a:solidFill>
                  <a:srgbClr val="314278"/>
                </a:solidFill>
                <a:latin typeface="Cambria" pitchFamily="18" charset="0"/>
                <a:cs typeface="Georgia"/>
              </a:rPr>
              <a:t>e</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e</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un</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arc</a:t>
            </a:r>
            <a:r>
              <a:rPr sz="1800" b="1" spc="-4" dirty="0" smtClean="0">
                <a:solidFill>
                  <a:srgbClr val="314278"/>
                </a:solidFill>
                <a:latin typeface="Cambria" pitchFamily="18" charset="0"/>
                <a:cs typeface="Georgia"/>
              </a:rPr>
              <a:t>h</a:t>
            </a:r>
            <a:r>
              <a:rPr sz="1800" b="1" spc="0" dirty="0" smtClean="0">
                <a:solidFill>
                  <a:srgbClr val="314278"/>
                </a:solidFill>
                <a:latin typeface="Cambria" pitchFamily="18" charset="0"/>
                <a:cs typeface="Georgia"/>
              </a:rPr>
              <a:t>i</a:t>
            </a:r>
            <a:r>
              <a:rPr sz="1800" b="1" spc="-4" dirty="0" smtClean="0">
                <a:solidFill>
                  <a:srgbClr val="314278"/>
                </a:solidFill>
                <a:latin typeface="Cambria" pitchFamily="18" charset="0"/>
                <a:cs typeface="Georgia"/>
              </a:rPr>
              <a:t>v</a:t>
            </a:r>
            <a:r>
              <a:rPr sz="1800" b="1" spc="0" dirty="0" smtClean="0">
                <a:solidFill>
                  <a:srgbClr val="314278"/>
                </a:solidFill>
                <a:latin typeface="Cambria" pitchFamily="18" charset="0"/>
                <a:cs typeface="Georgia"/>
              </a:rPr>
              <a:t>o.zip</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(for</a:t>
            </a:r>
            <a:r>
              <a:rPr sz="1800" b="1" spc="-4" dirty="0" smtClean="0">
                <a:solidFill>
                  <a:srgbClr val="314278"/>
                </a:solidFill>
                <a:latin typeface="Cambria" pitchFamily="18" charset="0"/>
                <a:cs typeface="Georgia"/>
              </a:rPr>
              <a:t>m</a:t>
            </a:r>
            <a:r>
              <a:rPr sz="1800" b="1" spc="0" dirty="0" smtClean="0">
                <a:solidFill>
                  <a:srgbClr val="314278"/>
                </a:solidFill>
                <a:latin typeface="Cambria" pitchFamily="18" charset="0"/>
                <a:cs typeface="Georgia"/>
              </a:rPr>
              <a:t>ularios</a:t>
            </a:r>
            <a:r>
              <a:rPr sz="1800" b="1" spc="19"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r</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mitir</a:t>
            </a:r>
            <a:r>
              <a:rPr sz="1800" b="1" spc="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a:t>
            </a:r>
            <a:r>
              <a:rPr sz="1800" b="1" spc="14"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X</a:t>
            </a:r>
            <a:r>
              <a:rPr sz="1800" b="1" spc="0" dirty="0" smtClean="0">
                <a:solidFill>
                  <a:srgbClr val="314278"/>
                </a:solidFill>
                <a:latin typeface="Cambria" pitchFamily="18" charset="0"/>
                <a:cs typeface="Georgia"/>
              </a:rPr>
              <a:t>ML),</a:t>
            </a:r>
            <a:r>
              <a:rPr sz="1800" b="1" spc="-4"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 </a:t>
            </a:r>
            <a:r>
              <a:rPr sz="1800" b="1" spc="4" dirty="0" smtClean="0">
                <a:solidFill>
                  <a:srgbClr val="314278"/>
                </a:solidFill>
                <a:latin typeface="Cambria" pitchFamily="18" charset="0"/>
                <a:cs typeface="Georgia"/>
              </a:rPr>
              <a:t>“</a:t>
            </a:r>
            <a:r>
              <a:rPr sz="1800" b="1" spc="0" dirty="0" smtClean="0">
                <a:solidFill>
                  <a:srgbClr val="314278"/>
                </a:solidFill>
                <a:latin typeface="Cambria" pitchFamily="18" charset="0"/>
                <a:cs typeface="Georgia"/>
              </a:rPr>
              <a:t>Se</a:t>
            </a:r>
            <a:r>
              <a:rPr sz="1800" b="1" spc="4" dirty="0" smtClean="0">
                <a:solidFill>
                  <a:srgbClr val="314278"/>
                </a:solidFill>
                <a:latin typeface="Cambria" pitchFamily="18" charset="0"/>
                <a:cs typeface="Georgia"/>
              </a:rPr>
              <a:t>le</a:t>
            </a:r>
            <a:r>
              <a:rPr sz="1800" b="1" spc="0" dirty="0" smtClean="0">
                <a:solidFill>
                  <a:srgbClr val="314278"/>
                </a:solidFill>
                <a:latin typeface="Cambria" pitchFamily="18" charset="0"/>
                <a:cs typeface="Georgia"/>
              </a:rPr>
              <a:t>ccion</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r</a:t>
            </a:r>
            <a:r>
              <a:rPr sz="1800" b="1" spc="-4" dirty="0" smtClean="0">
                <a:solidFill>
                  <a:srgbClr val="314278"/>
                </a:solidFill>
                <a:latin typeface="Cambria" pitchFamily="18" charset="0"/>
                <a:cs typeface="Georgia"/>
              </a:rPr>
              <a:t> </a:t>
            </a:r>
            <a:r>
              <a:rPr sz="1800" b="1" spc="0" dirty="0" err="1" smtClean="0">
                <a:solidFill>
                  <a:srgbClr val="314278"/>
                </a:solidFill>
                <a:latin typeface="Cambria" pitchFamily="18" charset="0"/>
                <a:cs typeface="Georgia"/>
              </a:rPr>
              <a:t>arc</a:t>
            </a:r>
            <a:r>
              <a:rPr sz="1800" b="1" spc="-4" dirty="0" err="1" smtClean="0">
                <a:solidFill>
                  <a:srgbClr val="314278"/>
                </a:solidFill>
                <a:latin typeface="Cambria" pitchFamily="18" charset="0"/>
                <a:cs typeface="Georgia"/>
              </a:rPr>
              <a:t>h</a:t>
            </a:r>
            <a:r>
              <a:rPr sz="1800" b="1" spc="0" dirty="0" err="1" smtClean="0">
                <a:solidFill>
                  <a:srgbClr val="314278"/>
                </a:solidFill>
                <a:latin typeface="Cambria" pitchFamily="18" charset="0"/>
                <a:cs typeface="Georgia"/>
              </a:rPr>
              <a:t>i</a:t>
            </a:r>
            <a:r>
              <a:rPr sz="1800" b="1" spc="-4" dirty="0" err="1" smtClean="0">
                <a:solidFill>
                  <a:srgbClr val="314278"/>
                </a:solidFill>
                <a:latin typeface="Cambria" pitchFamily="18" charset="0"/>
                <a:cs typeface="Georgia"/>
              </a:rPr>
              <a:t>v</a:t>
            </a:r>
            <a:r>
              <a:rPr sz="1800" b="1" spc="0" dirty="0" err="1" smtClean="0">
                <a:solidFill>
                  <a:srgbClr val="314278"/>
                </a:solidFill>
                <a:latin typeface="Cambria" pitchFamily="18" charset="0"/>
                <a:cs typeface="Georgia"/>
              </a:rPr>
              <a:t>o</a:t>
            </a:r>
            <a:r>
              <a:rPr sz="1800" b="1" spc="0" dirty="0" smtClean="0">
                <a:solidFill>
                  <a:srgbClr val="314278"/>
                </a:solidFill>
                <a:latin typeface="Cambria" pitchFamily="18" charset="0"/>
                <a:cs typeface="Georgia"/>
              </a:rPr>
              <a:t>”</a:t>
            </a:r>
            <a:r>
              <a:rPr lang="es-ES" sz="1800" b="1" spc="0" dirty="0" smtClean="0">
                <a:solidFill>
                  <a:srgbClr val="314278"/>
                </a:solidFill>
                <a:latin typeface="Cambria" pitchFamily="18" charset="0"/>
                <a:cs typeface="Georgia"/>
              </a:rPr>
              <a:t>   </a:t>
            </a:r>
            <a:r>
              <a:rPr sz="1800" b="1" spc="0" dirty="0" err="1" smtClean="0">
                <a:solidFill>
                  <a:srgbClr val="314278"/>
                </a:solidFill>
                <a:latin typeface="Cambria" pitchFamily="18" charset="0"/>
                <a:cs typeface="Georgia"/>
              </a:rPr>
              <a:t>indiq</a:t>
            </a:r>
            <a:r>
              <a:rPr sz="1800" b="1" spc="-4" dirty="0" err="1" smtClean="0">
                <a:solidFill>
                  <a:srgbClr val="314278"/>
                </a:solidFill>
                <a:latin typeface="Cambria" pitchFamily="18" charset="0"/>
                <a:cs typeface="Georgia"/>
              </a:rPr>
              <a:t>u</a:t>
            </a:r>
            <a:r>
              <a:rPr sz="1800" b="1" spc="0" dirty="0" err="1" smtClean="0">
                <a:solidFill>
                  <a:srgbClr val="314278"/>
                </a:solidFill>
                <a:latin typeface="Cambria" pitchFamily="18" charset="0"/>
                <a:cs typeface="Georgia"/>
              </a:rPr>
              <a:t>e</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la r</a:t>
            </a:r>
            <a:r>
              <a:rPr sz="1800" b="1" spc="-9" dirty="0" smtClean="0">
                <a:solidFill>
                  <a:srgbClr val="314278"/>
                </a:solidFill>
                <a:latin typeface="Cambria" pitchFamily="18" charset="0"/>
                <a:cs typeface="Georgia"/>
              </a:rPr>
              <a:t>u</a:t>
            </a:r>
            <a:r>
              <a:rPr sz="1800" b="1" spc="0" dirty="0" smtClean="0">
                <a:solidFill>
                  <a:srgbClr val="314278"/>
                </a:solidFill>
                <a:latin typeface="Cambria" pitchFamily="18" charset="0"/>
                <a:cs typeface="Georgia"/>
              </a:rPr>
              <a:t>ta</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donde</a:t>
            </a:r>
            <a:r>
              <a:rPr sz="1800" b="1" spc="24"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g</a:t>
            </a:r>
            <a:r>
              <a:rPr sz="1800" b="1" spc="0" dirty="0" smtClean="0">
                <a:solidFill>
                  <a:srgbClr val="314278"/>
                </a:solidFill>
                <a:latin typeface="Cambria" pitchFamily="18" charset="0"/>
                <a:cs typeface="Georgia"/>
              </a:rPr>
              <a:t>ua</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dó</a:t>
            </a:r>
            <a:r>
              <a:rPr sz="1800" b="1" spc="19"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l zip</a:t>
            </a:r>
            <a:r>
              <a:rPr lang="es-ES" sz="1800" b="1" spc="0" dirty="0" smtClean="0">
                <a:solidFill>
                  <a:srgbClr val="314278"/>
                </a:solidFill>
                <a:latin typeface="Cambria" pitchFamily="18" charset="0"/>
                <a:cs typeface="Georgia"/>
              </a:rPr>
              <a:t>     </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y s</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l</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ccione</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botón</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“Subi</a:t>
            </a:r>
            <a:r>
              <a:rPr sz="1800" b="1" spc="-9"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a:t>
            </a:r>
            <a:endParaRPr sz="1800" b="1" dirty="0">
              <a:latin typeface="Cambria" pitchFamily="18" charset="0"/>
              <a:cs typeface="Georgia"/>
            </a:endParaRPr>
          </a:p>
        </p:txBody>
      </p:sp>
      <p:sp>
        <p:nvSpPr>
          <p:cNvPr id="4" name="object 4"/>
          <p:cNvSpPr txBox="1"/>
          <p:nvPr/>
        </p:nvSpPr>
        <p:spPr>
          <a:xfrm>
            <a:off x="178105" y="5576136"/>
            <a:ext cx="8559561" cy="676384"/>
          </a:xfrm>
          <a:prstGeom prst="rect">
            <a:avLst/>
          </a:prstGeom>
        </p:spPr>
        <p:txBody>
          <a:bodyPr wrap="square" lIns="0" tIns="0" rIns="0" bIns="0" rtlCol="0">
            <a:noAutofit/>
          </a:bodyPr>
          <a:lstStyle/>
          <a:p>
            <a:pPr marL="12700" marR="22905">
              <a:lnSpc>
                <a:spcPts val="1330"/>
              </a:lnSpc>
              <a:spcBef>
                <a:spcPts val="66"/>
              </a:spcBef>
            </a:pPr>
            <a:endParaRPr lang="es-ES" sz="1200" i="1" u="sng" spc="0" dirty="0" smtClean="0">
              <a:solidFill>
                <a:srgbClr val="314278"/>
              </a:solidFill>
              <a:latin typeface="Georgia"/>
              <a:cs typeface="Georgia"/>
            </a:endParaRPr>
          </a:p>
          <a:p>
            <a:pPr marL="12700" marR="22905" algn="ctr">
              <a:lnSpc>
                <a:spcPts val="1330"/>
              </a:lnSpc>
              <a:spcBef>
                <a:spcPts val="66"/>
              </a:spcBef>
            </a:pPr>
            <a:endParaRPr lang="es-ES" sz="1400" b="1" i="1" u="sng" spc="0" dirty="0" smtClean="0">
              <a:solidFill>
                <a:srgbClr val="314278"/>
              </a:solidFill>
              <a:latin typeface="Cambria" pitchFamily="18" charset="0"/>
              <a:cs typeface="Georgia"/>
            </a:endParaRPr>
          </a:p>
          <a:p>
            <a:pPr marL="12700" marR="22905" algn="ctr">
              <a:lnSpc>
                <a:spcPts val="1330"/>
              </a:lnSpc>
              <a:spcBef>
                <a:spcPts val="66"/>
              </a:spcBef>
            </a:pPr>
            <a:r>
              <a:rPr sz="1400" b="1" spc="0" dirty="0" smtClean="0">
                <a:solidFill>
                  <a:srgbClr val="314278"/>
                </a:solidFill>
                <a:latin typeface="Cambria" pitchFamily="18" charset="0"/>
                <a:cs typeface="Georgia"/>
              </a:rPr>
              <a:t>Si</a:t>
            </a:r>
            <a:r>
              <a:rPr sz="1400" b="1" spc="-4" dirty="0" smtClean="0">
                <a:solidFill>
                  <a:srgbClr val="314278"/>
                </a:solidFill>
                <a:latin typeface="Cambria" pitchFamily="18" charset="0"/>
                <a:cs typeface="Georgia"/>
              </a:rPr>
              <a:t> e</a:t>
            </a:r>
            <a:r>
              <a:rPr sz="1400" b="1" spc="0" dirty="0" smtClean="0">
                <a:solidFill>
                  <a:srgbClr val="314278"/>
                </a:solidFill>
                <a:latin typeface="Cambria" pitchFamily="18" charset="0"/>
                <a:cs typeface="Georgia"/>
              </a:rPr>
              <a:t>l</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a:t>
            </a:r>
            <a:r>
              <a:rPr sz="1400" b="1" spc="0" dirty="0" smtClean="0">
                <a:solidFill>
                  <a:srgbClr val="314278"/>
                </a:solidFill>
                <a:latin typeface="Cambria" pitchFamily="18" charset="0"/>
                <a:cs typeface="Georgia"/>
              </a:rPr>
              <a:t>h</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t>
            </a:r>
            <a:r>
              <a:rPr sz="1400" b="1" spc="4" dirty="0" smtClean="0">
                <a:solidFill>
                  <a:srgbClr val="314278"/>
                </a:solidFill>
                <a:latin typeface="Cambria" pitchFamily="18" charset="0"/>
                <a:cs typeface="Georgia"/>
              </a:rPr>
              <a:t>o</a:t>
            </a:r>
            <a:r>
              <a:rPr sz="1400" b="1" spc="0" dirty="0" smtClean="0">
                <a:solidFill>
                  <a:srgbClr val="314278"/>
                </a:solidFill>
                <a:latin typeface="Cambria" pitchFamily="18" charset="0"/>
                <a:cs typeface="Georgia"/>
              </a:rPr>
              <a:t>.</a:t>
            </a:r>
            <a:r>
              <a:rPr sz="1400" b="1" spc="-4" dirty="0" smtClean="0">
                <a:solidFill>
                  <a:srgbClr val="314278"/>
                </a:solidFill>
                <a:latin typeface="Cambria" pitchFamily="18" charset="0"/>
                <a:cs typeface="Georgia"/>
              </a:rPr>
              <a:t>zi</a:t>
            </a:r>
            <a:r>
              <a:rPr sz="1400" b="1" spc="0" dirty="0" smtClean="0">
                <a:solidFill>
                  <a:srgbClr val="314278"/>
                </a:solidFill>
                <a:latin typeface="Cambria" pitchFamily="18" charset="0"/>
                <a:cs typeface="Georgia"/>
              </a:rPr>
              <a:t>p</a:t>
            </a:r>
            <a:r>
              <a:rPr sz="1400" b="1" spc="3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gen</a:t>
            </a:r>
            <a:r>
              <a:rPr sz="1400" b="1" spc="-9"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ad</a:t>
            </a:r>
            <a:r>
              <a:rPr sz="1400" b="1" spc="0" dirty="0" smtClean="0">
                <a:solidFill>
                  <a:srgbClr val="314278"/>
                </a:solidFill>
                <a:latin typeface="Cambria" pitchFamily="18" charset="0"/>
                <a:cs typeface="Georgia"/>
              </a:rPr>
              <a:t>o </a:t>
            </a:r>
            <a:r>
              <a:rPr sz="1400" b="1" spc="4" dirty="0" smtClean="0">
                <a:solidFill>
                  <a:srgbClr val="314278"/>
                </a:solidFill>
                <a:latin typeface="Cambria" pitchFamily="18" charset="0"/>
                <a:cs typeface="Georgia"/>
              </a:rPr>
              <a:t>fu</a:t>
            </a:r>
            <a:r>
              <a:rPr sz="1400" b="1" spc="0" dirty="0" smtClean="0">
                <a:solidFill>
                  <a:srgbClr val="314278"/>
                </a:solidFill>
                <a:latin typeface="Cambria" pitchFamily="18" charset="0"/>
                <a:cs typeface="Georgia"/>
              </a:rPr>
              <a:t>e</a:t>
            </a:r>
            <a:r>
              <a:rPr sz="1400" b="1" spc="-2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rg</a:t>
            </a:r>
            <a:r>
              <a:rPr sz="1400" b="1" spc="-4" dirty="0" smtClean="0">
                <a:solidFill>
                  <a:srgbClr val="314278"/>
                </a:solidFill>
                <a:latin typeface="Cambria" pitchFamily="18" charset="0"/>
                <a:cs typeface="Georgia"/>
              </a:rPr>
              <a:t>ad</a:t>
            </a:r>
            <a:r>
              <a:rPr sz="1400" b="1" spc="0" dirty="0" smtClean="0">
                <a:solidFill>
                  <a:srgbClr val="314278"/>
                </a:solidFill>
                <a:latin typeface="Cambria" pitchFamily="18" charset="0"/>
                <a:cs typeface="Georgia"/>
              </a:rPr>
              <a:t>o</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exi</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os</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m</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p</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ece</a:t>
            </a:r>
            <a:r>
              <a:rPr sz="1400" b="1" spc="0" dirty="0" smtClean="0">
                <a:solidFill>
                  <a:srgbClr val="314278"/>
                </a:solidFill>
                <a:latin typeface="Cambria" pitchFamily="18" charset="0"/>
                <a:cs typeface="Georgia"/>
              </a:rPr>
              <a:t>rá</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u</a:t>
            </a:r>
            <a:r>
              <a:rPr sz="1400" b="1" spc="0" dirty="0" smtClean="0">
                <a:solidFill>
                  <a:srgbClr val="314278"/>
                </a:solidFill>
                <a:latin typeface="Cambria" pitchFamily="18" charset="0"/>
                <a:cs typeface="Georgia"/>
              </a:rPr>
              <a:t>n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 </a:t>
            </a:r>
            <a:r>
              <a:rPr sz="1400" b="1" spc="-4" dirty="0" smtClean="0">
                <a:solidFill>
                  <a:srgbClr val="00B050"/>
                </a:solidFill>
                <a:latin typeface="Cambria" pitchFamily="18" charset="0"/>
                <a:cs typeface="Georgia"/>
              </a:rPr>
              <a:t>c</a:t>
            </a:r>
            <a:r>
              <a:rPr sz="1400" b="1" spc="0" dirty="0" smtClean="0">
                <a:solidFill>
                  <a:srgbClr val="00B050"/>
                </a:solidFill>
                <a:latin typeface="Cambria" pitchFamily="18" charset="0"/>
                <a:cs typeface="Georgia"/>
              </a:rPr>
              <a:t>o</a:t>
            </a:r>
            <a:r>
              <a:rPr sz="1400" b="1" spc="4" dirty="0" smtClean="0">
                <a:solidFill>
                  <a:srgbClr val="00B050"/>
                </a:solidFill>
                <a:latin typeface="Cambria" pitchFamily="18" charset="0"/>
                <a:cs typeface="Georgia"/>
              </a:rPr>
              <a:t>l</a:t>
            </a:r>
            <a:r>
              <a:rPr sz="1400" b="1" spc="0" dirty="0" smtClean="0">
                <a:solidFill>
                  <a:srgbClr val="00B050"/>
                </a:solidFill>
                <a:latin typeface="Cambria" pitchFamily="18" charset="0"/>
                <a:cs typeface="Georgia"/>
              </a:rPr>
              <a:t>or</a:t>
            </a:r>
            <a:r>
              <a:rPr sz="1400" b="1" spc="4" dirty="0" smtClean="0">
                <a:solidFill>
                  <a:srgbClr val="00B050"/>
                </a:solidFill>
                <a:latin typeface="Cambria" pitchFamily="18" charset="0"/>
                <a:cs typeface="Georgia"/>
              </a:rPr>
              <a:t> </a:t>
            </a:r>
            <a:r>
              <a:rPr sz="1400" b="1" spc="0" dirty="0" err="1" smtClean="0">
                <a:solidFill>
                  <a:srgbClr val="00B050"/>
                </a:solidFill>
                <a:latin typeface="Cambria" pitchFamily="18" charset="0"/>
                <a:cs typeface="Georgia"/>
              </a:rPr>
              <a:t>ver</a:t>
            </a:r>
            <a:r>
              <a:rPr sz="1400" b="1" spc="-4" dirty="0" err="1" smtClean="0">
                <a:solidFill>
                  <a:srgbClr val="00B050"/>
                </a:solidFill>
                <a:latin typeface="Cambria" pitchFamily="18" charset="0"/>
                <a:cs typeface="Georgia"/>
              </a:rPr>
              <a:t>de</a:t>
            </a:r>
            <a:r>
              <a:rPr sz="1400" b="1" spc="0" dirty="0" smtClean="0">
                <a:solidFill>
                  <a:srgbClr val="00B050"/>
                </a:solidFill>
                <a:latin typeface="Cambria" pitchFamily="18" charset="0"/>
                <a:cs typeface="Georgia"/>
              </a:rPr>
              <a:t>.</a:t>
            </a:r>
            <a:endParaRPr lang="es-ES" sz="1400" b="1" spc="0" dirty="0" smtClean="0">
              <a:solidFill>
                <a:srgbClr val="00B050"/>
              </a:solidFill>
              <a:latin typeface="Cambria" pitchFamily="18" charset="0"/>
              <a:cs typeface="Georgia"/>
            </a:endParaRPr>
          </a:p>
          <a:p>
            <a:pPr marL="12700" marR="22905" algn="ctr">
              <a:lnSpc>
                <a:spcPts val="1330"/>
              </a:lnSpc>
              <a:spcBef>
                <a:spcPts val="66"/>
              </a:spcBef>
            </a:pPr>
            <a:endParaRPr sz="1400" b="1" dirty="0">
              <a:latin typeface="Cambria" pitchFamily="18" charset="0"/>
              <a:cs typeface="Georgia"/>
            </a:endParaRPr>
          </a:p>
          <a:p>
            <a:pPr marL="12700" algn="ctr">
              <a:lnSpc>
                <a:spcPts val="1295"/>
              </a:lnSpc>
            </a:pP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f</a:t>
            </a:r>
            <a:r>
              <a:rPr sz="1400" b="1" spc="-9" dirty="0" smtClean="0">
                <a:solidFill>
                  <a:srgbClr val="314278"/>
                </a:solidFill>
                <a:latin typeface="Cambria" pitchFamily="18" charset="0"/>
                <a:cs typeface="Georgia"/>
              </a:rPr>
              <a:t>o</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ma</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a:t>
            </a:r>
            <a:r>
              <a:rPr sz="1400" b="1" spc="14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a:t>
            </a:r>
            <a:r>
              <a:rPr sz="1400" b="1" spc="0" dirty="0" smtClean="0">
                <a:solidFill>
                  <a:srgbClr val="314278"/>
                </a:solidFill>
                <a:latin typeface="Cambria" pitchFamily="18" charset="0"/>
                <a:cs typeface="Georgia"/>
              </a:rPr>
              <a:t>e</a:t>
            </a:r>
            <a:r>
              <a:rPr sz="1400" b="1" spc="12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los</a:t>
            </a:r>
            <a:r>
              <a:rPr sz="1400" b="1" spc="139" dirty="0" smtClean="0">
                <a:solidFill>
                  <a:srgbClr val="314278"/>
                </a:solidFill>
                <a:latin typeface="Cambria" pitchFamily="18" charset="0"/>
                <a:cs typeface="Georgia"/>
              </a:rPr>
              <a:t> </a:t>
            </a:r>
            <a:r>
              <a:rPr sz="1400" b="1" spc="-19"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h</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vos</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a:t>
            </a:r>
            <a:r>
              <a:rPr sz="1400" b="1" spc="0" dirty="0" smtClean="0">
                <a:solidFill>
                  <a:srgbClr val="314278"/>
                </a:solidFill>
                <a:latin typeface="Cambria" pitchFamily="18" charset="0"/>
                <a:cs typeface="Georgia"/>
              </a:rPr>
              <a:t>e</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rga</a:t>
            </a:r>
            <a:r>
              <a:rPr sz="1400" b="1" spc="139"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m</a:t>
            </a:r>
            <a:r>
              <a:rPr sz="1400" b="1" spc="-9"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a:t>
            </a:r>
            <a:r>
              <a:rPr sz="1400" b="1" spc="13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s</a:t>
            </a:r>
            <a:r>
              <a:rPr sz="1400" b="1" spc="0" dirty="0" smtClean="0">
                <a:solidFill>
                  <a:srgbClr val="314278"/>
                </a:solidFill>
                <a:latin typeface="Cambria" pitchFamily="18" charset="0"/>
                <a:cs typeface="Georgia"/>
              </a:rPr>
              <a:t>e</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u</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ntr</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n</a:t>
            </a:r>
            <a:r>
              <a:rPr sz="1400" b="1" spc="13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di</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p</a:t>
            </a:r>
            <a:r>
              <a:rPr sz="1400" b="1" spc="0" dirty="0" smtClean="0">
                <a:solidFill>
                  <a:srgbClr val="314278"/>
                </a:solidFill>
                <a:latin typeface="Cambria" pitchFamily="18" charset="0"/>
                <a:cs typeface="Georgia"/>
              </a:rPr>
              <a:t>on</a:t>
            </a:r>
            <a:r>
              <a:rPr sz="1400" b="1" spc="-4" dirty="0" smtClean="0">
                <a:solidFill>
                  <a:srgbClr val="314278"/>
                </a:solidFill>
                <a:latin typeface="Cambria" pitchFamily="18" charset="0"/>
                <a:cs typeface="Georgia"/>
              </a:rPr>
              <a:t>i</a:t>
            </a:r>
            <a:r>
              <a:rPr sz="1400" b="1" spc="9" dirty="0" smtClean="0">
                <a:solidFill>
                  <a:srgbClr val="314278"/>
                </a:solidFill>
                <a:latin typeface="Cambria" pitchFamily="18" charset="0"/>
                <a:cs typeface="Georgia"/>
              </a:rPr>
              <a:t>b</a:t>
            </a:r>
            <a:r>
              <a:rPr sz="1400" b="1" spc="0" dirty="0" smtClean="0">
                <a:solidFill>
                  <a:srgbClr val="314278"/>
                </a:solidFill>
                <a:latin typeface="Cambria" pitchFamily="18" charset="0"/>
                <a:cs typeface="Georgia"/>
              </a:rPr>
              <a:t>l</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s</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139" dirty="0" smtClean="0">
                <a:solidFill>
                  <a:srgbClr val="314278"/>
                </a:solidFill>
                <a:latin typeface="Cambria" pitchFamily="18" charset="0"/>
                <a:cs typeface="Georgia"/>
              </a:rPr>
              <a:t> </a:t>
            </a:r>
            <a:r>
              <a:rPr sz="1400" b="1" spc="-1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chi</a:t>
            </a:r>
            <a:r>
              <a:rPr sz="1400" b="1" spc="0" dirty="0" smtClean="0">
                <a:solidFill>
                  <a:srgbClr val="314278"/>
                </a:solidFill>
                <a:latin typeface="Cambria" pitchFamily="18" charset="0"/>
                <a:cs typeface="Georgia"/>
              </a:rPr>
              <a:t>vo</a:t>
            </a:r>
            <a:r>
              <a:rPr sz="1400" b="1" spc="144" dirty="0" smtClean="0">
                <a:solidFill>
                  <a:srgbClr val="314278"/>
                </a:solidFill>
                <a:latin typeface="Cambria" pitchFamily="18" charset="0"/>
                <a:cs typeface="Georgia"/>
              </a:rPr>
              <a:t> </a:t>
            </a:r>
            <a:r>
              <a:rPr sz="1400" b="1" i="1" spc="0" dirty="0" smtClean="0">
                <a:solidFill>
                  <a:srgbClr val="314278"/>
                </a:solidFill>
                <a:latin typeface="Cambria" pitchFamily="18" charset="0"/>
                <a:cs typeface="Georgia"/>
              </a:rPr>
              <a:t>Form</a:t>
            </a:r>
            <a:r>
              <a:rPr sz="1400" b="1" i="1" spc="-4" dirty="0" smtClean="0">
                <a:solidFill>
                  <a:srgbClr val="314278"/>
                </a:solidFill>
                <a:latin typeface="Cambria" pitchFamily="18" charset="0"/>
                <a:cs typeface="Georgia"/>
              </a:rPr>
              <a:t>a</a:t>
            </a:r>
            <a:r>
              <a:rPr sz="1400" b="1" i="1" spc="0" dirty="0" smtClean="0">
                <a:solidFill>
                  <a:srgbClr val="314278"/>
                </a:solidFill>
                <a:latin typeface="Cambria" pitchFamily="18" charset="0"/>
                <a:cs typeface="Georgia"/>
              </a:rPr>
              <a:t>to</a:t>
            </a:r>
            <a:r>
              <a:rPr sz="1400" b="1" i="1" spc="149" dirty="0" smtClean="0">
                <a:solidFill>
                  <a:srgbClr val="314278"/>
                </a:solidFill>
                <a:latin typeface="Cambria" pitchFamily="18" charset="0"/>
                <a:cs typeface="Georgia"/>
              </a:rPr>
              <a:t> </a:t>
            </a:r>
            <a:r>
              <a:rPr sz="1400" b="1" i="1" spc="4" dirty="0" smtClean="0">
                <a:solidFill>
                  <a:srgbClr val="314278"/>
                </a:solidFill>
                <a:latin typeface="Cambria" pitchFamily="18" charset="0"/>
                <a:cs typeface="Georgia"/>
              </a:rPr>
              <a:t>d</a:t>
            </a:r>
            <a:r>
              <a:rPr sz="1400" b="1" i="1" spc="0" dirty="0" smtClean="0">
                <a:solidFill>
                  <a:srgbClr val="314278"/>
                </a:solidFill>
                <a:latin typeface="Cambria" pitchFamily="18" charset="0"/>
                <a:cs typeface="Georgia"/>
              </a:rPr>
              <a:t>e</a:t>
            </a:r>
            <a:r>
              <a:rPr sz="1400" b="1" i="1" spc="125" dirty="0" smtClean="0">
                <a:solidFill>
                  <a:srgbClr val="314278"/>
                </a:solidFill>
                <a:latin typeface="Cambria" pitchFamily="18" charset="0"/>
                <a:cs typeface="Georgia"/>
              </a:rPr>
              <a:t> </a:t>
            </a:r>
            <a:r>
              <a:rPr sz="1400" b="1" i="1" spc="0" dirty="0" smtClean="0">
                <a:solidFill>
                  <a:srgbClr val="314278"/>
                </a:solidFill>
                <a:latin typeface="Cambria" pitchFamily="18" charset="0"/>
                <a:cs typeface="Georgia"/>
              </a:rPr>
              <a:t>ta</a:t>
            </a:r>
            <a:r>
              <a:rPr sz="1400" b="1" i="1" spc="-19" dirty="0" smtClean="0">
                <a:solidFill>
                  <a:srgbClr val="314278"/>
                </a:solidFill>
                <a:latin typeface="Cambria" pitchFamily="18" charset="0"/>
                <a:cs typeface="Georgia"/>
              </a:rPr>
              <a:t>b</a:t>
            </a:r>
            <a:r>
              <a:rPr sz="1400" b="1" i="1" spc="4" dirty="0" smtClean="0">
                <a:solidFill>
                  <a:srgbClr val="314278"/>
                </a:solidFill>
                <a:latin typeface="Cambria" pitchFamily="18" charset="0"/>
                <a:cs typeface="Georgia"/>
              </a:rPr>
              <a:t>l</a:t>
            </a:r>
            <a:r>
              <a:rPr sz="1400" b="1" i="1" spc="-4" dirty="0" smtClean="0">
                <a:solidFill>
                  <a:srgbClr val="314278"/>
                </a:solidFill>
                <a:latin typeface="Cambria" pitchFamily="18" charset="0"/>
                <a:cs typeface="Georgia"/>
              </a:rPr>
              <a:t>a</a:t>
            </a:r>
            <a:r>
              <a:rPr sz="1400" b="1" i="1" spc="0" dirty="0" smtClean="0">
                <a:solidFill>
                  <a:srgbClr val="314278"/>
                </a:solidFill>
                <a:latin typeface="Cambria" pitchFamily="18" charset="0"/>
                <a:cs typeface="Georgia"/>
              </a:rPr>
              <a:t>s.x</a:t>
            </a:r>
            <a:r>
              <a:rPr sz="1400" b="1" i="1" spc="-9" dirty="0" smtClean="0">
                <a:solidFill>
                  <a:srgbClr val="314278"/>
                </a:solidFill>
                <a:latin typeface="Cambria" pitchFamily="18" charset="0"/>
                <a:cs typeface="Georgia"/>
              </a:rPr>
              <a:t>l</a:t>
            </a:r>
            <a:r>
              <a:rPr sz="1400" b="1" i="1" spc="0" dirty="0" smtClean="0">
                <a:solidFill>
                  <a:srgbClr val="314278"/>
                </a:solidFill>
                <a:latin typeface="Cambria" pitchFamily="18" charset="0"/>
                <a:cs typeface="Georgia"/>
              </a:rPr>
              <a:t>s</a:t>
            </a:r>
            <a:r>
              <a:rPr sz="1400" b="1" spc="0" dirty="0" smtClean="0">
                <a:solidFill>
                  <a:srgbClr val="314278"/>
                </a:solidFill>
                <a:latin typeface="Cambria" pitchFamily="18" charset="0"/>
                <a:cs typeface="Georgia"/>
              </a:rPr>
              <a:t>,</a:t>
            </a:r>
            <a:r>
              <a:rPr lang="es-ES" sz="1400" b="1" spc="0" dirty="0" smtClean="0">
                <a:solidFill>
                  <a:srgbClr val="314278"/>
                </a:solidFill>
                <a:latin typeface="Cambria" pitchFamily="18" charset="0"/>
                <a:cs typeface="Georgia"/>
              </a:rPr>
              <a:t>  </a:t>
            </a:r>
            <a:r>
              <a:rPr sz="1400" b="1" spc="-4" dirty="0" err="1" smtClean="0">
                <a:solidFill>
                  <a:srgbClr val="314278"/>
                </a:solidFill>
                <a:latin typeface="Cambria" pitchFamily="18" charset="0"/>
                <a:cs typeface="Georgia"/>
              </a:rPr>
              <a:t>di</a:t>
            </a:r>
            <a:r>
              <a:rPr sz="1400" b="1" spc="0" dirty="0" err="1" smtClean="0">
                <a:solidFill>
                  <a:srgbClr val="314278"/>
                </a:solidFill>
                <a:latin typeface="Cambria" pitchFamily="18" charset="0"/>
                <a:cs typeface="Georgia"/>
              </a:rPr>
              <a:t>s</a:t>
            </a:r>
            <a:r>
              <a:rPr sz="1400" b="1" spc="-4" dirty="0" err="1" smtClean="0">
                <a:solidFill>
                  <a:srgbClr val="314278"/>
                </a:solidFill>
                <a:latin typeface="Cambria" pitchFamily="18" charset="0"/>
                <a:cs typeface="Georgia"/>
              </a:rPr>
              <a:t>p</a:t>
            </a:r>
            <a:r>
              <a:rPr sz="1400" b="1" spc="0" dirty="0" err="1" smtClean="0">
                <a:solidFill>
                  <a:srgbClr val="314278"/>
                </a:solidFill>
                <a:latin typeface="Cambria" pitchFamily="18" charset="0"/>
                <a:cs typeface="Georgia"/>
              </a:rPr>
              <a:t>on</a:t>
            </a:r>
            <a:r>
              <a:rPr sz="1400" b="1" spc="-4" dirty="0" err="1" smtClean="0">
                <a:solidFill>
                  <a:srgbClr val="314278"/>
                </a:solidFill>
                <a:latin typeface="Cambria" pitchFamily="18" charset="0"/>
                <a:cs typeface="Georgia"/>
              </a:rPr>
              <a:t>i</a:t>
            </a:r>
            <a:r>
              <a:rPr sz="1400" b="1" spc="0" dirty="0" err="1" smtClean="0">
                <a:solidFill>
                  <a:srgbClr val="314278"/>
                </a:solidFill>
                <a:latin typeface="Cambria" pitchFamily="18" charset="0"/>
                <a:cs typeface="Georgia"/>
              </a:rPr>
              <a:t>ble</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129" dirty="0" smtClean="0">
                <a:solidFill>
                  <a:srgbClr val="314278"/>
                </a:solidFill>
                <a:latin typeface="Cambria" pitchFamily="18" charset="0"/>
                <a:cs typeface="Georgia"/>
              </a:rPr>
              <a:t> </a:t>
            </a:r>
            <a:r>
              <a:rPr sz="1400" b="1" spc="-9" dirty="0" smtClean="0">
                <a:solidFill>
                  <a:srgbClr val="314278"/>
                </a:solidFill>
                <a:latin typeface="Cambria" pitchFamily="18" charset="0"/>
                <a:cs typeface="Georgia"/>
              </a:rPr>
              <a:t>la</a:t>
            </a:r>
            <a:r>
              <a:rPr lang="es-ES" sz="1400" b="1" spc="-9" dirty="0" smtClean="0">
                <a:solidFill>
                  <a:srgbClr val="314278"/>
                </a:solidFill>
                <a:latin typeface="Cambria" pitchFamily="18" charset="0"/>
                <a:cs typeface="Georgia"/>
              </a:rPr>
              <a:t> </a:t>
            </a:r>
            <a:r>
              <a:rPr sz="1400" b="1" spc="0" dirty="0" err="1" smtClean="0">
                <a:solidFill>
                  <a:srgbClr val="314278"/>
                </a:solidFill>
                <a:latin typeface="Cambria" pitchFamily="18" charset="0"/>
                <a:cs typeface="Georgia"/>
              </a:rPr>
              <a:t>s</a:t>
            </a:r>
            <a:r>
              <a:rPr sz="1400" b="1" spc="-4" dirty="0" err="1" smtClean="0">
                <a:solidFill>
                  <a:srgbClr val="314278"/>
                </a:solidFill>
                <a:latin typeface="Cambria" pitchFamily="18" charset="0"/>
                <a:cs typeface="Georgia"/>
              </a:rPr>
              <a:t>ecci</a:t>
            </a:r>
            <a:r>
              <a:rPr sz="1400" b="1" spc="0" dirty="0" err="1" smtClean="0">
                <a:solidFill>
                  <a:srgbClr val="314278"/>
                </a:solidFill>
                <a:latin typeface="Cambria" pitchFamily="18" charset="0"/>
                <a:cs typeface="Georgia"/>
              </a:rPr>
              <a:t>ón</a:t>
            </a:r>
            <a:r>
              <a:rPr sz="1400" b="1" spc="25"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“Ayud</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a:t>
            </a:r>
            <a:endParaRPr sz="14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86945" y="988789"/>
            <a:ext cx="8582355" cy="667928"/>
          </a:xfrm>
          <a:prstGeom prst="rect">
            <a:avLst/>
          </a:prstGeom>
        </p:spPr>
        <p:txBody>
          <a:bodyPr wrap="square" lIns="0" tIns="0" rIns="0" bIns="0" rtlCol="0">
            <a:noAutofit/>
          </a:bodyPr>
          <a:lstStyle/>
          <a:p>
            <a:pPr marL="12700" algn="ctr">
              <a:lnSpc>
                <a:spcPts val="1945"/>
              </a:lnSpc>
              <a:spcBef>
                <a:spcPts val="97"/>
              </a:spcBef>
            </a:pPr>
            <a:r>
              <a:rPr sz="1800" b="1" spc="-4" dirty="0" smtClean="0">
                <a:solidFill>
                  <a:srgbClr val="314278"/>
                </a:solidFill>
                <a:latin typeface="Cambria" pitchFamily="18" charset="0"/>
                <a:cs typeface="Georgia"/>
              </a:rPr>
              <a:t>P</a:t>
            </a:r>
            <a:r>
              <a:rPr sz="1800" b="1" spc="0"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s</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lang="es-ES" sz="1800" b="1" spc="9" dirty="0" smtClean="0">
                <a:solidFill>
                  <a:srgbClr val="314278"/>
                </a:solidFill>
                <a:latin typeface="Cambria" pitchFamily="18" charset="0"/>
                <a:cs typeface="Georgia"/>
              </a:rPr>
              <a:t>4</a:t>
            </a:r>
            <a:r>
              <a:rPr sz="1800" b="1" spc="0" dirty="0" smtClean="0">
                <a:solidFill>
                  <a:srgbClr val="314278"/>
                </a:solidFill>
                <a:latin typeface="Cambria" pitchFamily="18" charset="0"/>
                <a:cs typeface="Georgia"/>
              </a:rPr>
              <a:t>: </a:t>
            </a:r>
            <a:r>
              <a:rPr lang="es-ES" sz="1800" b="1" spc="0" dirty="0" smtClean="0">
                <a:solidFill>
                  <a:srgbClr val="314278"/>
                </a:solidFill>
                <a:latin typeface="Cambria" pitchFamily="18" charset="0"/>
                <a:cs typeface="Georgia"/>
              </a:rPr>
              <a:t>Confirmación.</a:t>
            </a:r>
            <a:endParaRPr sz="1800" b="1" dirty="0">
              <a:latin typeface="Cambria" pitchFamily="18" charset="0"/>
              <a:cs typeface="Georgia"/>
            </a:endParaRPr>
          </a:p>
        </p:txBody>
      </p:sp>
      <p:sp>
        <p:nvSpPr>
          <p:cNvPr id="4" name="object 4"/>
          <p:cNvSpPr txBox="1"/>
          <p:nvPr/>
        </p:nvSpPr>
        <p:spPr>
          <a:xfrm>
            <a:off x="178105" y="5576136"/>
            <a:ext cx="8559561" cy="676384"/>
          </a:xfrm>
          <a:prstGeom prst="rect">
            <a:avLst/>
          </a:prstGeom>
        </p:spPr>
        <p:txBody>
          <a:bodyPr wrap="square" lIns="0" tIns="0" rIns="0" bIns="0" rtlCol="0">
            <a:noAutofit/>
          </a:bodyPr>
          <a:lstStyle/>
          <a:p>
            <a:pPr marL="12700" marR="22905">
              <a:lnSpc>
                <a:spcPts val="1330"/>
              </a:lnSpc>
              <a:spcBef>
                <a:spcPts val="66"/>
              </a:spcBef>
            </a:pPr>
            <a:endParaRPr lang="es-ES" sz="1200" i="1" u="sng" spc="0" dirty="0" smtClean="0">
              <a:solidFill>
                <a:srgbClr val="314278"/>
              </a:solidFill>
              <a:latin typeface="Georgia"/>
              <a:cs typeface="Georgia"/>
            </a:endParaRPr>
          </a:p>
          <a:p>
            <a:pPr marL="12700" marR="22905" algn="ctr">
              <a:lnSpc>
                <a:spcPts val="1330"/>
              </a:lnSpc>
              <a:spcBef>
                <a:spcPts val="66"/>
              </a:spcBef>
            </a:pPr>
            <a:endParaRPr lang="es-ES" sz="1400" b="1" i="1" u="sng" spc="0" dirty="0" smtClean="0">
              <a:solidFill>
                <a:srgbClr val="314278"/>
              </a:solidFill>
              <a:latin typeface="Cambria" pitchFamily="18" charset="0"/>
              <a:cs typeface="Georgia"/>
            </a:endParaRPr>
          </a:p>
          <a:p>
            <a:pPr marL="12700" marR="22905" algn="ctr">
              <a:lnSpc>
                <a:spcPts val="1330"/>
              </a:lnSpc>
              <a:spcBef>
                <a:spcPts val="66"/>
              </a:spcBef>
            </a:pPr>
            <a:r>
              <a:rPr sz="1400" b="1" spc="0" dirty="0" smtClean="0">
                <a:solidFill>
                  <a:srgbClr val="314278"/>
                </a:solidFill>
                <a:latin typeface="Cambria" pitchFamily="18" charset="0"/>
                <a:cs typeface="Georgia"/>
              </a:rPr>
              <a:t>Si</a:t>
            </a:r>
            <a:r>
              <a:rPr sz="1400" b="1" spc="-4" dirty="0" smtClean="0">
                <a:solidFill>
                  <a:srgbClr val="314278"/>
                </a:solidFill>
                <a:latin typeface="Cambria" pitchFamily="18" charset="0"/>
                <a:cs typeface="Georgia"/>
              </a:rPr>
              <a:t> e</a:t>
            </a:r>
            <a:r>
              <a:rPr sz="1400" b="1" spc="0" dirty="0" smtClean="0">
                <a:solidFill>
                  <a:srgbClr val="314278"/>
                </a:solidFill>
                <a:latin typeface="Cambria" pitchFamily="18" charset="0"/>
                <a:cs typeface="Georgia"/>
              </a:rPr>
              <a:t>l</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a:t>
            </a:r>
            <a:r>
              <a:rPr sz="1400" b="1" spc="0" dirty="0" smtClean="0">
                <a:solidFill>
                  <a:srgbClr val="314278"/>
                </a:solidFill>
                <a:latin typeface="Cambria" pitchFamily="18" charset="0"/>
                <a:cs typeface="Georgia"/>
              </a:rPr>
              <a:t>h</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t>
            </a:r>
            <a:r>
              <a:rPr sz="1400" b="1" spc="4" dirty="0" smtClean="0">
                <a:solidFill>
                  <a:srgbClr val="314278"/>
                </a:solidFill>
                <a:latin typeface="Cambria" pitchFamily="18" charset="0"/>
                <a:cs typeface="Georgia"/>
              </a:rPr>
              <a:t>o</a:t>
            </a:r>
            <a:r>
              <a:rPr sz="1400" b="1" spc="0" dirty="0" smtClean="0">
                <a:solidFill>
                  <a:srgbClr val="314278"/>
                </a:solidFill>
                <a:latin typeface="Cambria" pitchFamily="18" charset="0"/>
                <a:cs typeface="Georgia"/>
              </a:rPr>
              <a:t>.</a:t>
            </a:r>
            <a:r>
              <a:rPr sz="1400" b="1" spc="-4" dirty="0" smtClean="0">
                <a:solidFill>
                  <a:srgbClr val="314278"/>
                </a:solidFill>
                <a:latin typeface="Cambria" pitchFamily="18" charset="0"/>
                <a:cs typeface="Georgia"/>
              </a:rPr>
              <a:t>zi</a:t>
            </a:r>
            <a:r>
              <a:rPr sz="1400" b="1" spc="0" dirty="0" smtClean="0">
                <a:solidFill>
                  <a:srgbClr val="314278"/>
                </a:solidFill>
                <a:latin typeface="Cambria" pitchFamily="18" charset="0"/>
                <a:cs typeface="Georgia"/>
              </a:rPr>
              <a:t>p</a:t>
            </a:r>
            <a:r>
              <a:rPr sz="1400" b="1" spc="3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gen</a:t>
            </a:r>
            <a:r>
              <a:rPr sz="1400" b="1" spc="-9"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ad</a:t>
            </a:r>
            <a:r>
              <a:rPr sz="1400" b="1" spc="0" dirty="0" smtClean="0">
                <a:solidFill>
                  <a:srgbClr val="314278"/>
                </a:solidFill>
                <a:latin typeface="Cambria" pitchFamily="18" charset="0"/>
                <a:cs typeface="Georgia"/>
              </a:rPr>
              <a:t>o </a:t>
            </a:r>
            <a:r>
              <a:rPr sz="1400" b="1" spc="4" dirty="0" smtClean="0">
                <a:solidFill>
                  <a:srgbClr val="314278"/>
                </a:solidFill>
                <a:latin typeface="Cambria" pitchFamily="18" charset="0"/>
                <a:cs typeface="Georgia"/>
              </a:rPr>
              <a:t>fu</a:t>
            </a:r>
            <a:r>
              <a:rPr sz="1400" b="1" spc="0" dirty="0" smtClean="0">
                <a:solidFill>
                  <a:srgbClr val="314278"/>
                </a:solidFill>
                <a:latin typeface="Cambria" pitchFamily="18" charset="0"/>
                <a:cs typeface="Georgia"/>
              </a:rPr>
              <a:t>e</a:t>
            </a:r>
            <a:r>
              <a:rPr sz="1400" b="1" spc="-2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rg</a:t>
            </a:r>
            <a:r>
              <a:rPr sz="1400" b="1" spc="-4" dirty="0" smtClean="0">
                <a:solidFill>
                  <a:srgbClr val="314278"/>
                </a:solidFill>
                <a:latin typeface="Cambria" pitchFamily="18" charset="0"/>
                <a:cs typeface="Georgia"/>
              </a:rPr>
              <a:t>ad</a:t>
            </a:r>
            <a:r>
              <a:rPr sz="1400" b="1" spc="0" dirty="0" smtClean="0">
                <a:solidFill>
                  <a:srgbClr val="314278"/>
                </a:solidFill>
                <a:latin typeface="Cambria" pitchFamily="18" charset="0"/>
                <a:cs typeface="Georgia"/>
              </a:rPr>
              <a:t>o</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exi</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os</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m</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p</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ece</a:t>
            </a:r>
            <a:r>
              <a:rPr sz="1400" b="1" spc="0" dirty="0" smtClean="0">
                <a:solidFill>
                  <a:srgbClr val="314278"/>
                </a:solidFill>
                <a:latin typeface="Cambria" pitchFamily="18" charset="0"/>
                <a:cs typeface="Georgia"/>
              </a:rPr>
              <a:t>rá</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u</a:t>
            </a:r>
            <a:r>
              <a:rPr sz="1400" b="1" spc="0" dirty="0" smtClean="0">
                <a:solidFill>
                  <a:srgbClr val="314278"/>
                </a:solidFill>
                <a:latin typeface="Cambria" pitchFamily="18" charset="0"/>
                <a:cs typeface="Georgia"/>
              </a:rPr>
              <a:t>n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 </a:t>
            </a:r>
            <a:r>
              <a:rPr sz="1400" b="1" spc="-4" dirty="0" smtClean="0">
                <a:solidFill>
                  <a:srgbClr val="00B050"/>
                </a:solidFill>
                <a:latin typeface="Cambria" pitchFamily="18" charset="0"/>
                <a:cs typeface="Georgia"/>
              </a:rPr>
              <a:t>c</a:t>
            </a:r>
            <a:r>
              <a:rPr sz="1400" b="1" spc="0" dirty="0" smtClean="0">
                <a:solidFill>
                  <a:srgbClr val="00B050"/>
                </a:solidFill>
                <a:latin typeface="Cambria" pitchFamily="18" charset="0"/>
                <a:cs typeface="Georgia"/>
              </a:rPr>
              <a:t>o</a:t>
            </a:r>
            <a:r>
              <a:rPr sz="1400" b="1" spc="4" dirty="0" smtClean="0">
                <a:solidFill>
                  <a:srgbClr val="00B050"/>
                </a:solidFill>
                <a:latin typeface="Cambria" pitchFamily="18" charset="0"/>
                <a:cs typeface="Georgia"/>
              </a:rPr>
              <a:t>l</a:t>
            </a:r>
            <a:r>
              <a:rPr sz="1400" b="1" spc="0" dirty="0" smtClean="0">
                <a:solidFill>
                  <a:srgbClr val="00B050"/>
                </a:solidFill>
                <a:latin typeface="Cambria" pitchFamily="18" charset="0"/>
                <a:cs typeface="Georgia"/>
              </a:rPr>
              <a:t>or</a:t>
            </a:r>
            <a:r>
              <a:rPr sz="1400" b="1" spc="4" dirty="0" smtClean="0">
                <a:solidFill>
                  <a:srgbClr val="00B050"/>
                </a:solidFill>
                <a:latin typeface="Cambria" pitchFamily="18" charset="0"/>
                <a:cs typeface="Georgia"/>
              </a:rPr>
              <a:t> </a:t>
            </a:r>
            <a:r>
              <a:rPr sz="1400" b="1" spc="0" dirty="0" err="1" smtClean="0">
                <a:solidFill>
                  <a:srgbClr val="00B050"/>
                </a:solidFill>
                <a:latin typeface="Cambria" pitchFamily="18" charset="0"/>
                <a:cs typeface="Georgia"/>
              </a:rPr>
              <a:t>ver</a:t>
            </a:r>
            <a:r>
              <a:rPr sz="1400" b="1" spc="-4" dirty="0" err="1" smtClean="0">
                <a:solidFill>
                  <a:srgbClr val="00B050"/>
                </a:solidFill>
                <a:latin typeface="Cambria" pitchFamily="18" charset="0"/>
                <a:cs typeface="Georgia"/>
              </a:rPr>
              <a:t>de</a:t>
            </a:r>
            <a:r>
              <a:rPr sz="1400" b="1" spc="0" dirty="0" smtClean="0">
                <a:solidFill>
                  <a:srgbClr val="00B050"/>
                </a:solidFill>
                <a:latin typeface="Cambria" pitchFamily="18" charset="0"/>
                <a:cs typeface="Georgia"/>
              </a:rPr>
              <a:t>.</a:t>
            </a:r>
            <a:endParaRPr lang="es-ES" sz="1400" b="1" spc="0" dirty="0" smtClean="0">
              <a:solidFill>
                <a:srgbClr val="00B050"/>
              </a:solidFill>
              <a:latin typeface="Cambria" pitchFamily="18" charset="0"/>
              <a:cs typeface="Georgia"/>
            </a:endParaRPr>
          </a:p>
          <a:p>
            <a:pPr marL="12700" marR="22905" algn="ctr">
              <a:lnSpc>
                <a:spcPts val="1330"/>
              </a:lnSpc>
              <a:spcBef>
                <a:spcPts val="66"/>
              </a:spcBef>
            </a:pPr>
            <a:endParaRPr sz="1400" b="1" dirty="0">
              <a:latin typeface="Cambria" pitchFamily="18" charset="0"/>
              <a:cs typeface="Georgia"/>
            </a:endParaRPr>
          </a:p>
          <a:p>
            <a:pPr marL="12700" algn="ctr">
              <a:lnSpc>
                <a:spcPts val="1295"/>
              </a:lnSpc>
            </a:pP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f</a:t>
            </a:r>
            <a:r>
              <a:rPr sz="1400" b="1" spc="-9" dirty="0" smtClean="0">
                <a:solidFill>
                  <a:srgbClr val="314278"/>
                </a:solidFill>
                <a:latin typeface="Cambria" pitchFamily="18" charset="0"/>
                <a:cs typeface="Georgia"/>
              </a:rPr>
              <a:t>o</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ma</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a:t>
            </a:r>
            <a:r>
              <a:rPr sz="1400" b="1" spc="14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a:t>
            </a:r>
            <a:r>
              <a:rPr sz="1400" b="1" spc="0" dirty="0" smtClean="0">
                <a:solidFill>
                  <a:srgbClr val="314278"/>
                </a:solidFill>
                <a:latin typeface="Cambria" pitchFamily="18" charset="0"/>
                <a:cs typeface="Georgia"/>
              </a:rPr>
              <a:t>e</a:t>
            </a:r>
            <a:r>
              <a:rPr sz="1400" b="1" spc="12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los</a:t>
            </a:r>
            <a:r>
              <a:rPr sz="1400" b="1" spc="139" dirty="0" smtClean="0">
                <a:solidFill>
                  <a:srgbClr val="314278"/>
                </a:solidFill>
                <a:latin typeface="Cambria" pitchFamily="18" charset="0"/>
                <a:cs typeface="Georgia"/>
              </a:rPr>
              <a:t> </a:t>
            </a:r>
            <a:r>
              <a:rPr sz="1400" b="1" spc="-19"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h</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vos</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a:t>
            </a:r>
            <a:r>
              <a:rPr sz="1400" b="1" spc="0" dirty="0" smtClean="0">
                <a:solidFill>
                  <a:srgbClr val="314278"/>
                </a:solidFill>
                <a:latin typeface="Cambria" pitchFamily="18" charset="0"/>
                <a:cs typeface="Georgia"/>
              </a:rPr>
              <a:t>e</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rga</a:t>
            </a:r>
            <a:r>
              <a:rPr sz="1400" b="1" spc="139"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m</a:t>
            </a:r>
            <a:r>
              <a:rPr sz="1400" b="1" spc="-9"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a:t>
            </a:r>
            <a:r>
              <a:rPr sz="1400" b="1" spc="13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s</a:t>
            </a:r>
            <a:r>
              <a:rPr sz="1400" b="1" spc="0" dirty="0" smtClean="0">
                <a:solidFill>
                  <a:srgbClr val="314278"/>
                </a:solidFill>
                <a:latin typeface="Cambria" pitchFamily="18" charset="0"/>
                <a:cs typeface="Georgia"/>
              </a:rPr>
              <a:t>e</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u</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ntr</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n</a:t>
            </a:r>
            <a:r>
              <a:rPr sz="1400" b="1" spc="13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di</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p</a:t>
            </a:r>
            <a:r>
              <a:rPr sz="1400" b="1" spc="0" dirty="0" smtClean="0">
                <a:solidFill>
                  <a:srgbClr val="314278"/>
                </a:solidFill>
                <a:latin typeface="Cambria" pitchFamily="18" charset="0"/>
                <a:cs typeface="Georgia"/>
              </a:rPr>
              <a:t>on</a:t>
            </a:r>
            <a:r>
              <a:rPr sz="1400" b="1" spc="-4" dirty="0" smtClean="0">
                <a:solidFill>
                  <a:srgbClr val="314278"/>
                </a:solidFill>
                <a:latin typeface="Cambria" pitchFamily="18" charset="0"/>
                <a:cs typeface="Georgia"/>
              </a:rPr>
              <a:t>i</a:t>
            </a:r>
            <a:r>
              <a:rPr sz="1400" b="1" spc="9" dirty="0" smtClean="0">
                <a:solidFill>
                  <a:srgbClr val="314278"/>
                </a:solidFill>
                <a:latin typeface="Cambria" pitchFamily="18" charset="0"/>
                <a:cs typeface="Georgia"/>
              </a:rPr>
              <a:t>b</a:t>
            </a:r>
            <a:r>
              <a:rPr sz="1400" b="1" spc="0" dirty="0" smtClean="0">
                <a:solidFill>
                  <a:srgbClr val="314278"/>
                </a:solidFill>
                <a:latin typeface="Cambria" pitchFamily="18" charset="0"/>
                <a:cs typeface="Georgia"/>
              </a:rPr>
              <a:t>l</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s</a:t>
            </a:r>
            <a:r>
              <a:rPr sz="1400" b="1" spc="13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139" dirty="0" smtClean="0">
                <a:solidFill>
                  <a:srgbClr val="314278"/>
                </a:solidFill>
                <a:latin typeface="Cambria" pitchFamily="18" charset="0"/>
                <a:cs typeface="Georgia"/>
              </a:rPr>
              <a:t> </a:t>
            </a:r>
            <a:r>
              <a:rPr sz="1400" b="1" spc="-1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l</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chi</a:t>
            </a:r>
            <a:r>
              <a:rPr sz="1400" b="1" spc="0" dirty="0" smtClean="0">
                <a:solidFill>
                  <a:srgbClr val="314278"/>
                </a:solidFill>
                <a:latin typeface="Cambria" pitchFamily="18" charset="0"/>
                <a:cs typeface="Georgia"/>
              </a:rPr>
              <a:t>vo</a:t>
            </a:r>
            <a:r>
              <a:rPr sz="1400" b="1" spc="144" dirty="0" smtClean="0">
                <a:solidFill>
                  <a:srgbClr val="314278"/>
                </a:solidFill>
                <a:latin typeface="Cambria" pitchFamily="18" charset="0"/>
                <a:cs typeface="Georgia"/>
              </a:rPr>
              <a:t> </a:t>
            </a:r>
            <a:r>
              <a:rPr sz="1400" b="1" i="1" spc="0" dirty="0" smtClean="0">
                <a:solidFill>
                  <a:srgbClr val="314278"/>
                </a:solidFill>
                <a:latin typeface="Cambria" pitchFamily="18" charset="0"/>
                <a:cs typeface="Georgia"/>
              </a:rPr>
              <a:t>Form</a:t>
            </a:r>
            <a:r>
              <a:rPr sz="1400" b="1" i="1" spc="-4" dirty="0" smtClean="0">
                <a:solidFill>
                  <a:srgbClr val="314278"/>
                </a:solidFill>
                <a:latin typeface="Cambria" pitchFamily="18" charset="0"/>
                <a:cs typeface="Georgia"/>
              </a:rPr>
              <a:t>a</a:t>
            </a:r>
            <a:r>
              <a:rPr sz="1400" b="1" i="1" spc="0" dirty="0" smtClean="0">
                <a:solidFill>
                  <a:srgbClr val="314278"/>
                </a:solidFill>
                <a:latin typeface="Cambria" pitchFamily="18" charset="0"/>
                <a:cs typeface="Georgia"/>
              </a:rPr>
              <a:t>to</a:t>
            </a:r>
            <a:r>
              <a:rPr sz="1400" b="1" i="1" spc="149" dirty="0" smtClean="0">
                <a:solidFill>
                  <a:srgbClr val="314278"/>
                </a:solidFill>
                <a:latin typeface="Cambria" pitchFamily="18" charset="0"/>
                <a:cs typeface="Georgia"/>
              </a:rPr>
              <a:t> </a:t>
            </a:r>
            <a:r>
              <a:rPr sz="1400" b="1" i="1" spc="4" dirty="0" smtClean="0">
                <a:solidFill>
                  <a:srgbClr val="314278"/>
                </a:solidFill>
                <a:latin typeface="Cambria" pitchFamily="18" charset="0"/>
                <a:cs typeface="Georgia"/>
              </a:rPr>
              <a:t>d</a:t>
            </a:r>
            <a:r>
              <a:rPr sz="1400" b="1" i="1" spc="0" dirty="0" smtClean="0">
                <a:solidFill>
                  <a:srgbClr val="314278"/>
                </a:solidFill>
                <a:latin typeface="Cambria" pitchFamily="18" charset="0"/>
                <a:cs typeface="Georgia"/>
              </a:rPr>
              <a:t>e</a:t>
            </a:r>
            <a:r>
              <a:rPr sz="1400" b="1" i="1" spc="125" dirty="0" smtClean="0">
                <a:solidFill>
                  <a:srgbClr val="314278"/>
                </a:solidFill>
                <a:latin typeface="Cambria" pitchFamily="18" charset="0"/>
                <a:cs typeface="Georgia"/>
              </a:rPr>
              <a:t> </a:t>
            </a:r>
            <a:r>
              <a:rPr sz="1400" b="1" i="1" spc="0" dirty="0" smtClean="0">
                <a:solidFill>
                  <a:srgbClr val="314278"/>
                </a:solidFill>
                <a:latin typeface="Cambria" pitchFamily="18" charset="0"/>
                <a:cs typeface="Georgia"/>
              </a:rPr>
              <a:t>ta</a:t>
            </a:r>
            <a:r>
              <a:rPr sz="1400" b="1" i="1" spc="-19" dirty="0" smtClean="0">
                <a:solidFill>
                  <a:srgbClr val="314278"/>
                </a:solidFill>
                <a:latin typeface="Cambria" pitchFamily="18" charset="0"/>
                <a:cs typeface="Georgia"/>
              </a:rPr>
              <a:t>b</a:t>
            </a:r>
            <a:r>
              <a:rPr sz="1400" b="1" i="1" spc="4" dirty="0" smtClean="0">
                <a:solidFill>
                  <a:srgbClr val="314278"/>
                </a:solidFill>
                <a:latin typeface="Cambria" pitchFamily="18" charset="0"/>
                <a:cs typeface="Georgia"/>
              </a:rPr>
              <a:t>l</a:t>
            </a:r>
            <a:r>
              <a:rPr sz="1400" b="1" i="1" spc="-4" dirty="0" smtClean="0">
                <a:solidFill>
                  <a:srgbClr val="314278"/>
                </a:solidFill>
                <a:latin typeface="Cambria" pitchFamily="18" charset="0"/>
                <a:cs typeface="Georgia"/>
              </a:rPr>
              <a:t>a</a:t>
            </a:r>
            <a:r>
              <a:rPr sz="1400" b="1" i="1" spc="0" dirty="0" smtClean="0">
                <a:solidFill>
                  <a:srgbClr val="314278"/>
                </a:solidFill>
                <a:latin typeface="Cambria" pitchFamily="18" charset="0"/>
                <a:cs typeface="Georgia"/>
              </a:rPr>
              <a:t>s.x</a:t>
            </a:r>
            <a:r>
              <a:rPr sz="1400" b="1" i="1" spc="-9" dirty="0" smtClean="0">
                <a:solidFill>
                  <a:srgbClr val="314278"/>
                </a:solidFill>
                <a:latin typeface="Cambria" pitchFamily="18" charset="0"/>
                <a:cs typeface="Georgia"/>
              </a:rPr>
              <a:t>l</a:t>
            </a:r>
            <a:r>
              <a:rPr sz="1400" b="1" i="1" spc="0" dirty="0" smtClean="0">
                <a:solidFill>
                  <a:srgbClr val="314278"/>
                </a:solidFill>
                <a:latin typeface="Cambria" pitchFamily="18" charset="0"/>
                <a:cs typeface="Georgia"/>
              </a:rPr>
              <a:t>s</a:t>
            </a:r>
            <a:r>
              <a:rPr sz="1400" b="1" spc="0" dirty="0" smtClean="0">
                <a:solidFill>
                  <a:srgbClr val="314278"/>
                </a:solidFill>
                <a:latin typeface="Cambria" pitchFamily="18" charset="0"/>
                <a:cs typeface="Georgia"/>
              </a:rPr>
              <a:t>,</a:t>
            </a:r>
            <a:r>
              <a:rPr lang="es-ES" sz="1400" b="1" spc="0" dirty="0" smtClean="0">
                <a:solidFill>
                  <a:srgbClr val="314278"/>
                </a:solidFill>
                <a:latin typeface="Cambria" pitchFamily="18" charset="0"/>
                <a:cs typeface="Georgia"/>
              </a:rPr>
              <a:t>  </a:t>
            </a:r>
            <a:r>
              <a:rPr sz="1400" b="1" spc="-4" dirty="0" err="1" smtClean="0">
                <a:solidFill>
                  <a:srgbClr val="314278"/>
                </a:solidFill>
                <a:latin typeface="Cambria" pitchFamily="18" charset="0"/>
                <a:cs typeface="Georgia"/>
              </a:rPr>
              <a:t>di</a:t>
            </a:r>
            <a:r>
              <a:rPr sz="1400" b="1" spc="0" dirty="0" err="1" smtClean="0">
                <a:solidFill>
                  <a:srgbClr val="314278"/>
                </a:solidFill>
                <a:latin typeface="Cambria" pitchFamily="18" charset="0"/>
                <a:cs typeface="Georgia"/>
              </a:rPr>
              <a:t>s</a:t>
            </a:r>
            <a:r>
              <a:rPr sz="1400" b="1" spc="-4" dirty="0" err="1" smtClean="0">
                <a:solidFill>
                  <a:srgbClr val="314278"/>
                </a:solidFill>
                <a:latin typeface="Cambria" pitchFamily="18" charset="0"/>
                <a:cs typeface="Georgia"/>
              </a:rPr>
              <a:t>p</a:t>
            </a:r>
            <a:r>
              <a:rPr sz="1400" b="1" spc="0" dirty="0" err="1" smtClean="0">
                <a:solidFill>
                  <a:srgbClr val="314278"/>
                </a:solidFill>
                <a:latin typeface="Cambria" pitchFamily="18" charset="0"/>
                <a:cs typeface="Georgia"/>
              </a:rPr>
              <a:t>on</a:t>
            </a:r>
            <a:r>
              <a:rPr sz="1400" b="1" spc="-4" dirty="0" err="1" smtClean="0">
                <a:solidFill>
                  <a:srgbClr val="314278"/>
                </a:solidFill>
                <a:latin typeface="Cambria" pitchFamily="18" charset="0"/>
                <a:cs typeface="Georgia"/>
              </a:rPr>
              <a:t>i</a:t>
            </a:r>
            <a:r>
              <a:rPr sz="1400" b="1" spc="0" dirty="0" err="1" smtClean="0">
                <a:solidFill>
                  <a:srgbClr val="314278"/>
                </a:solidFill>
                <a:latin typeface="Cambria" pitchFamily="18" charset="0"/>
                <a:cs typeface="Georgia"/>
              </a:rPr>
              <a:t>ble</a:t>
            </a:r>
            <a:r>
              <a:rPr sz="1400" b="1" spc="14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129" dirty="0" smtClean="0">
                <a:solidFill>
                  <a:srgbClr val="314278"/>
                </a:solidFill>
                <a:latin typeface="Cambria" pitchFamily="18" charset="0"/>
                <a:cs typeface="Georgia"/>
              </a:rPr>
              <a:t> </a:t>
            </a:r>
            <a:r>
              <a:rPr sz="1400" b="1" spc="-9" dirty="0" smtClean="0">
                <a:solidFill>
                  <a:srgbClr val="314278"/>
                </a:solidFill>
                <a:latin typeface="Cambria" pitchFamily="18" charset="0"/>
                <a:cs typeface="Georgia"/>
              </a:rPr>
              <a:t>la</a:t>
            </a:r>
            <a:r>
              <a:rPr lang="es-ES" sz="1400" b="1" spc="-9" dirty="0" smtClean="0">
                <a:solidFill>
                  <a:srgbClr val="314278"/>
                </a:solidFill>
                <a:latin typeface="Cambria" pitchFamily="18" charset="0"/>
                <a:cs typeface="Georgia"/>
              </a:rPr>
              <a:t> </a:t>
            </a:r>
            <a:r>
              <a:rPr sz="1400" b="1" spc="0" dirty="0" err="1" smtClean="0">
                <a:solidFill>
                  <a:srgbClr val="314278"/>
                </a:solidFill>
                <a:latin typeface="Cambria" pitchFamily="18" charset="0"/>
                <a:cs typeface="Georgia"/>
              </a:rPr>
              <a:t>s</a:t>
            </a:r>
            <a:r>
              <a:rPr sz="1400" b="1" spc="-4" dirty="0" err="1" smtClean="0">
                <a:solidFill>
                  <a:srgbClr val="314278"/>
                </a:solidFill>
                <a:latin typeface="Cambria" pitchFamily="18" charset="0"/>
                <a:cs typeface="Georgia"/>
              </a:rPr>
              <a:t>ecci</a:t>
            </a:r>
            <a:r>
              <a:rPr sz="1400" b="1" spc="0" dirty="0" err="1" smtClean="0">
                <a:solidFill>
                  <a:srgbClr val="314278"/>
                </a:solidFill>
                <a:latin typeface="Cambria" pitchFamily="18" charset="0"/>
                <a:cs typeface="Georgia"/>
              </a:rPr>
              <a:t>ón</a:t>
            </a:r>
            <a:r>
              <a:rPr sz="1400" b="1" spc="25"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“Ayud</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a:t>
            </a:r>
            <a:endParaRPr sz="14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3074" name="Picture 2" descr="C:\Users\Rodrigo\Desktop\RAFAELA\cartel verde.png"/>
          <p:cNvPicPr>
            <a:picLocks noChangeAspect="1" noChangeArrowheads="1"/>
          </p:cNvPicPr>
          <p:nvPr/>
        </p:nvPicPr>
        <p:blipFill>
          <a:blip r:embed="rId3" cstate="print"/>
          <a:srcRect/>
          <a:stretch>
            <a:fillRect/>
          </a:stretch>
        </p:blipFill>
        <p:spPr bwMode="auto">
          <a:xfrm>
            <a:off x="179512" y="1196752"/>
            <a:ext cx="8564563" cy="4608512"/>
          </a:xfrm>
          <a:prstGeom prst="rect">
            <a:avLst/>
          </a:prstGeom>
          <a:noFill/>
        </p:spPr>
      </p:pic>
      <p:sp>
        <p:nvSpPr>
          <p:cNvPr id="14" name="object 10"/>
          <p:cNvSpPr/>
          <p:nvPr/>
        </p:nvSpPr>
        <p:spPr>
          <a:xfrm>
            <a:off x="3203848" y="1484784"/>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86945" y="988789"/>
            <a:ext cx="8582355" cy="667928"/>
          </a:xfrm>
          <a:prstGeom prst="rect">
            <a:avLst/>
          </a:prstGeom>
        </p:spPr>
        <p:txBody>
          <a:bodyPr wrap="square" lIns="0" tIns="0" rIns="0" bIns="0" rtlCol="0">
            <a:noAutofit/>
          </a:bodyPr>
          <a:lstStyle/>
          <a:p>
            <a:pPr marL="12700" algn="ctr">
              <a:lnSpc>
                <a:spcPts val="1945"/>
              </a:lnSpc>
              <a:spcBef>
                <a:spcPts val="97"/>
              </a:spcBef>
            </a:pPr>
            <a:r>
              <a:rPr lang="es-ES" sz="1800" b="1" spc="0" dirty="0" smtClean="0">
                <a:solidFill>
                  <a:srgbClr val="314278"/>
                </a:solidFill>
                <a:latin typeface="Cambria" pitchFamily="18" charset="0"/>
                <a:cs typeface="Georgia"/>
              </a:rPr>
              <a:t>Control de aceptación</a:t>
            </a:r>
            <a:endParaRPr sz="18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4" name="object 10"/>
          <p:cNvSpPr/>
          <p:nvPr/>
        </p:nvSpPr>
        <p:spPr>
          <a:xfrm>
            <a:off x="1403648" y="3789040"/>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pic>
        <p:nvPicPr>
          <p:cNvPr id="4098" name="Picture 2" descr="C:\Users\Rodrigo\Desktop\RAFAELA\errores.png"/>
          <p:cNvPicPr>
            <a:picLocks noChangeAspect="1" noChangeArrowheads="1"/>
          </p:cNvPicPr>
          <p:nvPr/>
        </p:nvPicPr>
        <p:blipFill>
          <a:blip r:embed="rId3" cstate="print"/>
          <a:srcRect/>
          <a:stretch>
            <a:fillRect/>
          </a:stretch>
        </p:blipFill>
        <p:spPr bwMode="auto">
          <a:xfrm>
            <a:off x="0" y="1628800"/>
            <a:ext cx="9144000" cy="3705225"/>
          </a:xfrm>
          <a:prstGeom prst="rect">
            <a:avLst/>
          </a:prstGeom>
          <a:noFill/>
        </p:spPr>
      </p:pic>
      <p:sp>
        <p:nvSpPr>
          <p:cNvPr id="11" name="object 10"/>
          <p:cNvSpPr/>
          <p:nvPr/>
        </p:nvSpPr>
        <p:spPr>
          <a:xfrm>
            <a:off x="1403648" y="3717032"/>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
        <p:nvSpPr>
          <p:cNvPr id="17" name="object 10"/>
          <p:cNvSpPr/>
          <p:nvPr/>
        </p:nvSpPr>
        <p:spPr>
          <a:xfrm>
            <a:off x="395536" y="3717032"/>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
        <p:nvSpPr>
          <p:cNvPr id="18" name="object 10"/>
          <p:cNvSpPr/>
          <p:nvPr/>
        </p:nvSpPr>
        <p:spPr>
          <a:xfrm>
            <a:off x="2627784" y="4149080"/>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0" y="1340768"/>
            <a:ext cx="8964488" cy="5078313"/>
          </a:xfrm>
          <a:prstGeom prst="rect">
            <a:avLst/>
          </a:prstGeom>
          <a:noFill/>
        </p:spPr>
        <p:txBody>
          <a:bodyPr wrap="square" rtlCol="0">
            <a:spAutoFit/>
          </a:bodyPr>
          <a:lstStyle/>
          <a:p>
            <a:pPr algn="ctr">
              <a:lnSpc>
                <a:spcPct val="90000"/>
              </a:lnSpc>
            </a:pPr>
            <a:r>
              <a:rPr lang="es-ES" sz="2000" b="1" dirty="0" smtClean="0">
                <a:solidFill>
                  <a:srgbClr val="FF0000"/>
                </a:solidFill>
              </a:rPr>
              <a:t>I.16</a:t>
            </a:r>
            <a:r>
              <a:rPr lang="es-ES" sz="2000" b="1" dirty="0">
                <a:solidFill>
                  <a:srgbClr val="FF0000"/>
                </a:solidFill>
              </a:rPr>
              <a:t>. No tengo conocimientos sobre creación de archivos y por lo tanto no comprendo cómo usar la carga masiva de datos</a:t>
            </a:r>
            <a:r>
              <a:rPr lang="es-ES" sz="2000" b="1" dirty="0" smtClean="0">
                <a:solidFill>
                  <a:srgbClr val="FF0000"/>
                </a:solidFill>
              </a:rPr>
              <a:t>,</a:t>
            </a:r>
          </a:p>
          <a:p>
            <a:pPr algn="ctr">
              <a:lnSpc>
                <a:spcPct val="90000"/>
              </a:lnSpc>
            </a:pPr>
            <a:r>
              <a:rPr lang="es-ES" sz="2000" b="1" dirty="0" smtClean="0">
                <a:solidFill>
                  <a:srgbClr val="FF0000"/>
                </a:solidFill>
              </a:rPr>
              <a:t> </a:t>
            </a:r>
            <a:r>
              <a:rPr lang="es-ES" sz="2000" b="1" dirty="0">
                <a:solidFill>
                  <a:srgbClr val="FF0000"/>
                </a:solidFill>
              </a:rPr>
              <a:t>¿Qué se recomienda hacer?  </a:t>
            </a:r>
            <a:endParaRPr lang="es-ES" sz="2000" b="1" dirty="0" smtClean="0">
              <a:solidFill>
                <a:srgbClr val="FF0000"/>
              </a:solidFill>
            </a:endParaRPr>
          </a:p>
          <a:p>
            <a:pPr algn="ctr">
              <a:lnSpc>
                <a:spcPct val="90000"/>
              </a:lnSpc>
            </a:pPr>
            <a:endParaRPr lang="es-ES" sz="2000" dirty="0" smtClean="0"/>
          </a:p>
          <a:p>
            <a:pPr>
              <a:lnSpc>
                <a:spcPct val="90000"/>
              </a:lnSpc>
            </a:pPr>
            <a:endParaRPr lang="es-ES" sz="2000" dirty="0"/>
          </a:p>
          <a:p>
            <a:pPr algn="ctr">
              <a:lnSpc>
                <a:spcPct val="90000"/>
              </a:lnSpc>
            </a:pPr>
            <a:r>
              <a:rPr lang="es-ES" sz="2000" dirty="0"/>
              <a:t>Para utilizar la carga masiva de datos, se recomienda que los declarantes cuenten con conocimiento sobre como confeccionar archivos </a:t>
            </a:r>
            <a:r>
              <a:rPr lang="es-ES" sz="2000" dirty="0" err="1"/>
              <a:t>csv</a:t>
            </a:r>
            <a:r>
              <a:rPr lang="es-ES" sz="2000" dirty="0"/>
              <a:t> (los cuales deberán seguir los formatos y procedimientos establecidos a tales fines).  </a:t>
            </a:r>
            <a:endParaRPr lang="es-ES" sz="2000" dirty="0" smtClean="0"/>
          </a:p>
          <a:p>
            <a:pPr algn="ctr">
              <a:lnSpc>
                <a:spcPct val="90000"/>
              </a:lnSpc>
            </a:pPr>
            <a:endParaRPr lang="es-ES" sz="2000" dirty="0"/>
          </a:p>
          <a:p>
            <a:pPr>
              <a:lnSpc>
                <a:spcPct val="90000"/>
              </a:lnSpc>
            </a:pPr>
            <a:r>
              <a:rPr lang="es-ES" sz="2000" dirty="0"/>
              <a:t> </a:t>
            </a:r>
          </a:p>
          <a:p>
            <a:pPr algn="ctr">
              <a:lnSpc>
                <a:spcPct val="90000"/>
              </a:lnSpc>
            </a:pPr>
            <a:r>
              <a:rPr lang="es-ES" sz="2000" b="1" dirty="0"/>
              <a:t>En el caso de que el declarante no posea dichos conocimientos, se recomienda utilizar el sistema de carga de datos vía formularios electrónicos</a:t>
            </a:r>
            <a:r>
              <a:rPr lang="es-ES" sz="2000" b="1" dirty="0" smtClean="0"/>
              <a:t>.</a:t>
            </a:r>
          </a:p>
          <a:p>
            <a:pPr algn="ctr">
              <a:lnSpc>
                <a:spcPct val="90000"/>
              </a:lnSpc>
            </a:pPr>
            <a:endParaRPr lang="es-ES" sz="2000" b="1" dirty="0" smtClean="0"/>
          </a:p>
          <a:p>
            <a:pPr algn="ctr">
              <a:lnSpc>
                <a:spcPct val="90000"/>
              </a:lnSpc>
            </a:pPr>
            <a:endParaRPr lang="es-ES" sz="2000" b="1" dirty="0"/>
          </a:p>
          <a:p>
            <a:pPr algn="ctr">
              <a:lnSpc>
                <a:spcPct val="90000"/>
              </a:lnSpc>
            </a:pPr>
            <a:r>
              <a:rPr lang="es-ES" sz="2000" b="1" dirty="0" smtClean="0"/>
              <a:t> </a:t>
            </a:r>
            <a:r>
              <a:rPr lang="es-ES" sz="2000" b="1" dirty="0"/>
              <a:t>Para mayor información, le recomendamos consultar la Guía paso a paso disponibles en la página web del BCRA. </a:t>
            </a:r>
            <a:endParaRPr lang="es-AR" sz="2400" b="1" dirty="0"/>
          </a:p>
        </p:txBody>
      </p:sp>
    </p:spTree>
    <p:extLst>
      <p:ext uri="{BB962C8B-B14F-4D97-AF65-F5344CB8AC3E}">
        <p14:creationId xmlns:p14="http://schemas.microsoft.com/office/powerpoint/2010/main" xmlns="" val="472545653"/>
      </p:ext>
    </p:extLst>
  </p:cSld>
  <p:clrMapOvr>
    <a:masterClrMapping/>
  </p:clrMapOvr>
  <p:transition spd="med">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Errores Típicos</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0" y="908720"/>
            <a:ext cx="8964488" cy="4579715"/>
          </a:xfrm>
          <a:prstGeom prst="rect">
            <a:avLst/>
          </a:prstGeom>
          <a:noFill/>
        </p:spPr>
        <p:txBody>
          <a:bodyPr wrap="square" rtlCol="0">
            <a:spAutoFit/>
          </a:bodyPr>
          <a:lstStyle/>
          <a:p>
            <a:pPr algn="ctr">
              <a:lnSpc>
                <a:spcPct val="90000"/>
              </a:lnSpc>
            </a:pPr>
            <a:r>
              <a:rPr lang="es-ES" sz="2000" b="1" dirty="0" smtClean="0"/>
              <a:t> ERRORES Típicos EN CARGA MANUAL</a:t>
            </a:r>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AR" sz="2400" b="1" dirty="0"/>
          </a:p>
        </p:txBody>
      </p:sp>
      <p:pic>
        <p:nvPicPr>
          <p:cNvPr id="1026" name="Picture 2" descr="C:\Users\Rodrigo\Desktop\RAFAELA\cartel verde.png"/>
          <p:cNvPicPr>
            <a:picLocks noChangeAspect="1" noChangeArrowheads="1"/>
          </p:cNvPicPr>
          <p:nvPr/>
        </p:nvPicPr>
        <p:blipFill>
          <a:blip r:embed="rId3" cstate="print"/>
          <a:srcRect/>
          <a:stretch>
            <a:fillRect/>
          </a:stretch>
        </p:blipFill>
        <p:spPr bwMode="auto">
          <a:xfrm>
            <a:off x="1" y="1268760"/>
            <a:ext cx="9144000" cy="5589240"/>
          </a:xfrm>
          <a:prstGeom prst="rect">
            <a:avLst/>
          </a:prstGeom>
          <a:noFill/>
        </p:spPr>
      </p:pic>
    </p:spTree>
    <p:extLst>
      <p:ext uri="{BB962C8B-B14F-4D97-AF65-F5344CB8AC3E}">
        <p14:creationId xmlns:p14="http://schemas.microsoft.com/office/powerpoint/2010/main" xmlns="" val="472545653"/>
      </p:ext>
    </p:extLst>
  </p:cSld>
  <p:clrMapOvr>
    <a:masterClrMapping/>
  </p:clrMapOvr>
  <p:transition spd="med">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0" y="908720"/>
            <a:ext cx="8964488" cy="4579715"/>
          </a:xfrm>
          <a:prstGeom prst="rect">
            <a:avLst/>
          </a:prstGeom>
          <a:noFill/>
        </p:spPr>
        <p:txBody>
          <a:bodyPr wrap="square" rtlCol="0">
            <a:spAutoFit/>
          </a:bodyPr>
          <a:lstStyle/>
          <a:p>
            <a:pPr algn="ctr">
              <a:lnSpc>
                <a:spcPct val="90000"/>
              </a:lnSpc>
            </a:pPr>
            <a:r>
              <a:rPr lang="es-ES" sz="2000" b="1" dirty="0" smtClean="0"/>
              <a:t> ERRORES Típicos EN CARGA MASIVA</a:t>
            </a:r>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AR" sz="2400" b="1" dirty="0"/>
          </a:p>
        </p:txBody>
      </p:sp>
      <p:pic>
        <p:nvPicPr>
          <p:cNvPr id="5122" name="Picture 2" descr="C:\Users\Rodrigo\Desktop\RAFAELA\errores.png"/>
          <p:cNvPicPr>
            <a:picLocks noChangeAspect="1" noChangeArrowheads="1"/>
          </p:cNvPicPr>
          <p:nvPr/>
        </p:nvPicPr>
        <p:blipFill>
          <a:blip r:embed="rId3" cstate="print"/>
          <a:srcRect/>
          <a:stretch>
            <a:fillRect/>
          </a:stretch>
        </p:blipFill>
        <p:spPr bwMode="auto">
          <a:xfrm>
            <a:off x="0" y="1412776"/>
            <a:ext cx="9144000" cy="1933575"/>
          </a:xfrm>
          <a:prstGeom prst="rect">
            <a:avLst/>
          </a:prstGeom>
          <a:noFill/>
        </p:spPr>
      </p:pic>
      <p:pic>
        <p:nvPicPr>
          <p:cNvPr id="5123" name="Picture 3" descr="C:\Users\Rodrigo\Desktop\RAFAELA\cartel verde.png"/>
          <p:cNvPicPr>
            <a:picLocks noChangeAspect="1" noChangeArrowheads="1"/>
          </p:cNvPicPr>
          <p:nvPr/>
        </p:nvPicPr>
        <p:blipFill>
          <a:blip r:embed="rId4" cstate="print"/>
          <a:srcRect/>
          <a:stretch>
            <a:fillRect/>
          </a:stretch>
        </p:blipFill>
        <p:spPr bwMode="auto">
          <a:xfrm>
            <a:off x="251520" y="3717032"/>
            <a:ext cx="8726488" cy="647700"/>
          </a:xfrm>
          <a:prstGeom prst="rect">
            <a:avLst/>
          </a:prstGeom>
          <a:noFill/>
        </p:spPr>
      </p:pic>
      <p:pic>
        <p:nvPicPr>
          <p:cNvPr id="5124" name="Picture 4" descr="C:\Users\Rodrigo\Desktop\RAFAELA\cartel verde.png"/>
          <p:cNvPicPr>
            <a:picLocks noChangeAspect="1" noChangeArrowheads="1"/>
          </p:cNvPicPr>
          <p:nvPr/>
        </p:nvPicPr>
        <p:blipFill>
          <a:blip r:embed="rId5" cstate="print"/>
          <a:srcRect/>
          <a:stretch>
            <a:fillRect/>
          </a:stretch>
        </p:blipFill>
        <p:spPr bwMode="auto">
          <a:xfrm>
            <a:off x="0" y="4797152"/>
            <a:ext cx="9144000" cy="895350"/>
          </a:xfrm>
          <a:prstGeom prst="rect">
            <a:avLst/>
          </a:prstGeom>
          <a:noFill/>
        </p:spPr>
      </p:pic>
      <p:pic>
        <p:nvPicPr>
          <p:cNvPr id="12290" name="Picture 2" descr="C:\Users\Rodrigo\Desktop\RAFAELA\cartel verde.png"/>
          <p:cNvPicPr>
            <a:picLocks noChangeAspect="1" noChangeArrowheads="1"/>
          </p:cNvPicPr>
          <p:nvPr/>
        </p:nvPicPr>
        <p:blipFill>
          <a:blip r:embed="rId6" cstate="print"/>
          <a:srcRect/>
          <a:stretch>
            <a:fillRect/>
          </a:stretch>
        </p:blipFill>
        <p:spPr bwMode="auto">
          <a:xfrm>
            <a:off x="1" y="5949280"/>
            <a:ext cx="9143999" cy="666750"/>
          </a:xfrm>
          <a:prstGeom prst="rect">
            <a:avLst/>
          </a:prstGeom>
          <a:noFill/>
        </p:spPr>
      </p:pic>
    </p:spTree>
    <p:extLst>
      <p:ext uri="{BB962C8B-B14F-4D97-AF65-F5344CB8AC3E}">
        <p14:creationId xmlns:p14="http://schemas.microsoft.com/office/powerpoint/2010/main" xmlns="" val="472545653"/>
      </p:ext>
    </p:extLst>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790594" y="1196752"/>
            <a:ext cx="7525821" cy="1181349"/>
          </a:xfrm>
          <a:prstGeom prst="rect">
            <a:avLst/>
          </a:prstGeom>
          <a:noFill/>
        </p:spPr>
        <p:txBody>
          <a:bodyPr wrap="square" rtlCol="0">
            <a:spAutoFit/>
          </a:bodyPr>
          <a:lstStyle/>
          <a:p>
            <a:pPr marL="12700" algn="ctr">
              <a:lnSpc>
                <a:spcPts val="1945"/>
              </a:lnSpc>
              <a:spcBef>
                <a:spcPts val="97"/>
              </a:spcBef>
            </a:pPr>
            <a:r>
              <a:rPr lang="es-ES" sz="2400" i="1" dirty="0" smtClean="0">
                <a:solidFill>
                  <a:srgbClr val="314278"/>
                </a:solidFill>
                <a:latin typeface="Cambria" pitchFamily="18" charset="0"/>
                <a:cs typeface="Georgia"/>
              </a:rPr>
              <a:t>Caract</a:t>
            </a:r>
            <a:r>
              <a:rPr lang="es-ES" sz="2400" i="1" spc="4" dirty="0" smtClean="0">
                <a:solidFill>
                  <a:srgbClr val="314278"/>
                </a:solidFill>
                <a:latin typeface="Cambria" pitchFamily="18" charset="0"/>
                <a:cs typeface="Georgia"/>
              </a:rPr>
              <a:t>e</a:t>
            </a:r>
            <a:r>
              <a:rPr lang="es-ES" sz="2400" i="1" spc="-4" dirty="0" smtClean="0">
                <a:solidFill>
                  <a:srgbClr val="314278"/>
                </a:solidFill>
                <a:latin typeface="Cambria" pitchFamily="18" charset="0"/>
                <a:cs typeface="Georgia"/>
              </a:rPr>
              <a:t>r</a:t>
            </a:r>
            <a:r>
              <a:rPr lang="es-ES" sz="2400" i="1" dirty="0" smtClean="0">
                <a:solidFill>
                  <a:srgbClr val="314278"/>
                </a:solidFill>
                <a:latin typeface="Cambria" pitchFamily="18" charset="0"/>
                <a:cs typeface="Georgia"/>
              </a:rPr>
              <a:t>ís</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icas</a:t>
            </a:r>
            <a:r>
              <a:rPr lang="es-ES" sz="2400" i="1" spc="-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del</a:t>
            </a:r>
            <a:r>
              <a:rPr lang="es-ES" sz="2400" i="1" spc="1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Rel</a:t>
            </a:r>
            <a:r>
              <a:rPr lang="es-ES" sz="2400" i="1" spc="9" dirty="0" smtClean="0">
                <a:solidFill>
                  <a:srgbClr val="314278"/>
                </a:solidFill>
                <a:latin typeface="Cambria" pitchFamily="18" charset="0"/>
                <a:cs typeface="Georgia"/>
              </a:rPr>
              <a:t>e</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ami</a:t>
            </a:r>
            <a:r>
              <a:rPr lang="es-ES" sz="2400" i="1" spc="9" dirty="0" smtClean="0">
                <a:solidFill>
                  <a:srgbClr val="314278"/>
                </a:solidFill>
                <a:latin typeface="Cambria" pitchFamily="18" charset="0"/>
                <a:cs typeface="Georgia"/>
              </a:rPr>
              <a:t>e</a:t>
            </a:r>
            <a:r>
              <a:rPr lang="es-ES" sz="2400" i="1" dirty="0" smtClean="0">
                <a:solidFill>
                  <a:srgbClr val="314278"/>
                </a:solidFill>
                <a:latin typeface="Cambria" pitchFamily="18" charset="0"/>
                <a:cs typeface="Georgia"/>
              </a:rPr>
              <a:t>n</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o</a:t>
            </a:r>
            <a:r>
              <a:rPr lang="es-ES" sz="2400" i="1" spc="2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a:t>
            </a:r>
            <a:r>
              <a:rPr lang="es-ES" sz="2400" i="1" spc="1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Ac</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i</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os</a:t>
            </a:r>
            <a:r>
              <a:rPr lang="es-ES" sz="2400" i="1" spc="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y</a:t>
            </a:r>
          </a:p>
          <a:p>
            <a:pPr marL="12700" algn="ctr">
              <a:lnSpc>
                <a:spcPts val="1945"/>
              </a:lnSpc>
              <a:spcBef>
                <a:spcPts val="97"/>
              </a:spcBef>
            </a:pPr>
            <a:endParaRPr lang="es-ES" sz="2400" i="1" dirty="0" smtClean="0">
              <a:solidFill>
                <a:srgbClr val="314278"/>
              </a:solidFill>
              <a:latin typeface="Cambria" pitchFamily="18" charset="0"/>
              <a:cs typeface="Georgia"/>
            </a:endParaRPr>
          </a:p>
          <a:p>
            <a:pPr marL="12700" algn="ctr">
              <a:lnSpc>
                <a:spcPts val="1945"/>
              </a:lnSpc>
              <a:spcBef>
                <a:spcPts val="97"/>
              </a:spcBef>
            </a:pPr>
            <a:r>
              <a:rPr lang="es-ES" sz="2400" i="1" dirty="0" smtClean="0">
                <a:solidFill>
                  <a:srgbClr val="314278"/>
                </a:solidFill>
                <a:latin typeface="Cambria" pitchFamily="18" charset="0"/>
                <a:cs typeface="Georgia"/>
              </a:rPr>
              <a:t> </a:t>
            </a:r>
            <a:r>
              <a:rPr lang="es-ES" sz="2400" i="1" spc="-4" dirty="0" smtClean="0">
                <a:solidFill>
                  <a:srgbClr val="314278"/>
                </a:solidFill>
                <a:latin typeface="Cambria" pitchFamily="18" charset="0"/>
                <a:cs typeface="Georgia"/>
              </a:rPr>
              <a:t>P</a:t>
            </a:r>
            <a:r>
              <a:rPr lang="es-ES" sz="2400" i="1" dirty="0" smtClean="0">
                <a:solidFill>
                  <a:srgbClr val="314278"/>
                </a:solidFill>
                <a:latin typeface="Cambria" pitchFamily="18" charset="0"/>
                <a:cs typeface="Georgia"/>
              </a:rPr>
              <a:t>a</a:t>
            </a:r>
            <a:r>
              <a:rPr lang="es-ES" sz="2400" i="1" spc="4" dirty="0" smtClean="0">
                <a:solidFill>
                  <a:srgbClr val="314278"/>
                </a:solidFill>
                <a:latin typeface="Cambria" pitchFamily="18" charset="0"/>
                <a:cs typeface="Georgia"/>
              </a:rPr>
              <a:t>s</a:t>
            </a:r>
            <a:r>
              <a:rPr lang="es-ES" sz="2400" i="1" dirty="0" smtClean="0">
                <a:solidFill>
                  <a:srgbClr val="314278"/>
                </a:solidFill>
                <a:latin typeface="Cambria" pitchFamily="18" charset="0"/>
                <a:cs typeface="Georgia"/>
              </a:rPr>
              <a:t>i</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os</a:t>
            </a:r>
            <a:r>
              <a:rPr lang="es-ES" sz="2400" i="1" spc="3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Ex</a:t>
            </a:r>
            <a:r>
              <a:rPr lang="es-ES" sz="2400" i="1" spc="4" dirty="0" smtClean="0">
                <a:solidFill>
                  <a:srgbClr val="314278"/>
                </a:solidFill>
                <a:latin typeface="Cambria" pitchFamily="18" charset="0"/>
                <a:cs typeface="Georgia"/>
              </a:rPr>
              <a:t>te</a:t>
            </a:r>
            <a:r>
              <a:rPr lang="es-ES" sz="2400" i="1" spc="-4" dirty="0" smtClean="0">
                <a:solidFill>
                  <a:srgbClr val="314278"/>
                </a:solidFill>
                <a:latin typeface="Cambria" pitchFamily="18" charset="0"/>
                <a:cs typeface="Georgia"/>
              </a:rPr>
              <a:t>r</a:t>
            </a:r>
            <a:r>
              <a:rPr lang="es-ES" sz="2400" i="1" dirty="0" smtClean="0">
                <a:solidFill>
                  <a:srgbClr val="314278"/>
                </a:solidFill>
                <a:latin typeface="Cambria" pitchFamily="18" charset="0"/>
                <a:cs typeface="Georgia"/>
              </a:rPr>
              <a:t>n</a:t>
            </a:r>
            <a:r>
              <a:rPr lang="es-ES" sz="2400" i="1" spc="4" dirty="0" smtClean="0">
                <a:solidFill>
                  <a:srgbClr val="314278"/>
                </a:solidFill>
                <a:latin typeface="Cambria" pitchFamily="18" charset="0"/>
                <a:cs typeface="Georgia"/>
              </a:rPr>
              <a:t>o</a:t>
            </a:r>
            <a:r>
              <a:rPr lang="es-ES" sz="2400" i="1" dirty="0" smtClean="0">
                <a:solidFill>
                  <a:srgbClr val="314278"/>
                </a:solidFill>
                <a:latin typeface="Cambria" pitchFamily="18" charset="0"/>
                <a:cs typeface="Georgia"/>
              </a:rPr>
              <a:t>s</a:t>
            </a:r>
            <a:r>
              <a:rPr lang="es-ES" sz="2400" i="1" spc="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   Com</a:t>
            </a:r>
            <a:r>
              <a:rPr lang="es-ES" sz="2400" i="1" spc="-4" dirty="0" smtClean="0">
                <a:solidFill>
                  <a:srgbClr val="314278"/>
                </a:solidFill>
                <a:latin typeface="Cambria" pitchFamily="18" charset="0"/>
                <a:cs typeface="Georgia"/>
              </a:rPr>
              <a:t>u</a:t>
            </a:r>
            <a:r>
              <a:rPr lang="es-ES" sz="2400" i="1" dirty="0" smtClean="0">
                <a:solidFill>
                  <a:srgbClr val="314278"/>
                </a:solidFill>
                <a:latin typeface="Cambria" pitchFamily="18" charset="0"/>
                <a:cs typeface="Georgia"/>
              </a:rPr>
              <a:t>nic</a:t>
            </a:r>
            <a:r>
              <a:rPr lang="es-ES" sz="2400" i="1" spc="4" dirty="0" smtClean="0">
                <a:solidFill>
                  <a:srgbClr val="314278"/>
                </a:solidFill>
                <a:latin typeface="Cambria" pitchFamily="18" charset="0"/>
                <a:cs typeface="Georgia"/>
              </a:rPr>
              <a:t>a</a:t>
            </a:r>
            <a:r>
              <a:rPr lang="es-ES" sz="2400" i="1" dirty="0" smtClean="0">
                <a:solidFill>
                  <a:srgbClr val="314278"/>
                </a:solidFill>
                <a:latin typeface="Cambria" pitchFamily="18" charset="0"/>
                <a:cs typeface="Georgia"/>
              </a:rPr>
              <a:t>ción </a:t>
            </a:r>
            <a:r>
              <a:rPr lang="es-ES" sz="2400" i="1" spc="4" dirty="0" smtClean="0">
                <a:solidFill>
                  <a:srgbClr val="314278"/>
                </a:solidFill>
                <a:latin typeface="Cambria" pitchFamily="18" charset="0"/>
                <a:cs typeface="Georgia"/>
              </a:rPr>
              <a:t>“</a:t>
            </a:r>
            <a:r>
              <a:rPr lang="es-ES" sz="2400" i="1" dirty="0" smtClean="0">
                <a:solidFill>
                  <a:srgbClr val="314278"/>
                </a:solidFill>
                <a:latin typeface="Cambria" pitchFamily="18" charset="0"/>
                <a:cs typeface="Georgia"/>
              </a:rPr>
              <a:t>A” </a:t>
            </a:r>
            <a:r>
              <a:rPr lang="es-ES" sz="2400" i="1" u="sng" dirty="0" smtClean="0">
                <a:solidFill>
                  <a:srgbClr val="0462C1"/>
                </a:solidFill>
                <a:latin typeface="Cambria" pitchFamily="18" charset="0"/>
                <a:cs typeface="Georgia"/>
                <a:hlinkClick r:id="rId3"/>
              </a:rPr>
              <a:t>6401</a:t>
            </a:r>
            <a:endParaRPr lang="es-ES" sz="2400" i="1" dirty="0" smtClean="0">
              <a:latin typeface="Cambria" pitchFamily="18" charset="0"/>
              <a:cs typeface="Georgia"/>
            </a:endParaRPr>
          </a:p>
          <a:p>
            <a:pPr>
              <a:lnSpc>
                <a:spcPct val="90000"/>
              </a:lnSpc>
            </a:pPr>
            <a:endParaRPr lang="es-ES" sz="2400" dirty="0"/>
          </a:p>
        </p:txBody>
      </p:sp>
      <p:sp>
        <p:nvSpPr>
          <p:cNvPr id="8" name="7 Rectángulo redondeado"/>
          <p:cNvSpPr/>
          <p:nvPr/>
        </p:nvSpPr>
        <p:spPr>
          <a:xfrm>
            <a:off x="899592" y="2204864"/>
            <a:ext cx="7291899" cy="1323088"/>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r>
              <a:rPr lang="es-ES" sz="3600" baseline="2730" dirty="0" smtClean="0">
                <a:latin typeface="Cambria" pitchFamily="18" charset="0"/>
                <a:cs typeface="Calibri"/>
              </a:rPr>
              <a:t>R</a:t>
            </a:r>
            <a:r>
              <a:rPr lang="es-ES" sz="3600" spc="-4" baseline="2730" dirty="0" smtClean="0">
                <a:latin typeface="Cambria" pitchFamily="18" charset="0"/>
                <a:cs typeface="Calibri"/>
              </a:rPr>
              <a:t>e</a:t>
            </a:r>
            <a:r>
              <a:rPr lang="es-ES" sz="3600" spc="4" baseline="2730" dirty="0" smtClean="0">
                <a:latin typeface="Cambria" pitchFamily="18" charset="0"/>
                <a:cs typeface="Calibri"/>
              </a:rPr>
              <a:t>d</a:t>
            </a:r>
            <a:r>
              <a:rPr lang="es-ES" sz="3600" spc="-4" baseline="2730" dirty="0" smtClean="0">
                <a:latin typeface="Cambria" pitchFamily="18" charset="0"/>
                <a:cs typeface="Calibri"/>
              </a:rPr>
              <a:t>ef</a:t>
            </a:r>
            <a:r>
              <a:rPr lang="es-ES" sz="3600" baseline="2730" dirty="0" smtClean="0">
                <a:latin typeface="Cambria" pitchFamily="18" charset="0"/>
                <a:cs typeface="Calibri"/>
              </a:rPr>
              <a:t>i</a:t>
            </a:r>
            <a:r>
              <a:rPr lang="es-ES" sz="3600" spc="4" baseline="2730" dirty="0" smtClean="0">
                <a:latin typeface="Cambria" pitchFamily="18" charset="0"/>
                <a:cs typeface="Calibri"/>
              </a:rPr>
              <a:t>n</a:t>
            </a:r>
            <a:r>
              <a:rPr lang="es-ES" sz="3600" baseline="2730" dirty="0" smtClean="0">
                <a:latin typeface="Cambria" pitchFamily="18" charset="0"/>
                <a:cs typeface="Calibri"/>
              </a:rPr>
              <a:t>ición</a:t>
            </a:r>
            <a:r>
              <a:rPr lang="es-ES" sz="3600" spc="-35" baseline="2730" dirty="0" smtClean="0">
                <a:latin typeface="Cambria" pitchFamily="18" charset="0"/>
                <a:cs typeface="Calibri"/>
              </a:rPr>
              <a:t> </a:t>
            </a:r>
            <a:r>
              <a:rPr lang="es-ES" sz="3600" spc="4" baseline="2730" dirty="0" smtClean="0">
                <a:latin typeface="Cambria" pitchFamily="18" charset="0"/>
                <a:cs typeface="Calibri"/>
              </a:rPr>
              <a:t>d</a:t>
            </a:r>
            <a:r>
              <a:rPr lang="es-ES" sz="3600" baseline="2730" dirty="0" smtClean="0">
                <a:latin typeface="Cambria" pitchFamily="18" charset="0"/>
                <a:cs typeface="Calibri"/>
              </a:rPr>
              <a:t>e </a:t>
            </a:r>
            <a:r>
              <a:rPr lang="es-ES" sz="3600" spc="4" baseline="2730" dirty="0" smtClean="0">
                <a:latin typeface="Cambria" pitchFamily="18" charset="0"/>
                <a:cs typeface="Calibri"/>
              </a:rPr>
              <a:t>u</a:t>
            </a:r>
            <a:r>
              <a:rPr lang="es-ES" sz="3600" spc="-4" baseline="2730" dirty="0" smtClean="0">
                <a:latin typeface="Cambria" pitchFamily="18" charset="0"/>
                <a:cs typeface="Calibri"/>
              </a:rPr>
              <a:t>m</a:t>
            </a:r>
            <a:r>
              <a:rPr lang="es-ES" sz="3600" spc="4" baseline="2730" dirty="0" smtClean="0">
                <a:latin typeface="Cambria" pitchFamily="18" charset="0"/>
                <a:cs typeface="Calibri"/>
              </a:rPr>
              <a:t>b</a:t>
            </a:r>
            <a:r>
              <a:rPr lang="es-ES" sz="3600" baseline="2730" dirty="0" smtClean="0">
                <a:latin typeface="Cambria" pitchFamily="18" charset="0"/>
                <a:cs typeface="Calibri"/>
              </a:rPr>
              <a:t>ral</a:t>
            </a:r>
            <a:r>
              <a:rPr lang="es-ES" sz="3600" spc="-4" baseline="2730" dirty="0" smtClean="0">
                <a:latin typeface="Cambria" pitchFamily="18" charset="0"/>
                <a:cs typeface="Calibri"/>
              </a:rPr>
              <a:t>e</a:t>
            </a:r>
            <a:r>
              <a:rPr lang="es-ES" sz="3600" baseline="2730" dirty="0" smtClean="0">
                <a:latin typeface="Cambria" pitchFamily="18" charset="0"/>
                <a:cs typeface="Calibri"/>
              </a:rPr>
              <a:t>s: </a:t>
            </a:r>
            <a:r>
              <a:rPr lang="es-ES" b="1" spc="-4" dirty="0" smtClean="0">
                <a:solidFill>
                  <a:schemeClr val="tx2">
                    <a:lumMod val="85000"/>
                    <a:lumOff val="15000"/>
                  </a:schemeClr>
                </a:solidFill>
                <a:latin typeface="Cambria" pitchFamily="18" charset="0"/>
                <a:cs typeface="Calibri"/>
              </a:rPr>
              <a:t>Me</a:t>
            </a:r>
            <a:r>
              <a:rPr lang="es-ES" b="1" dirty="0" smtClean="0">
                <a:solidFill>
                  <a:schemeClr val="tx2">
                    <a:lumMod val="85000"/>
                    <a:lumOff val="15000"/>
                  </a:schemeClr>
                </a:solidFill>
                <a:latin typeface="Cambria" pitchFamily="18" charset="0"/>
                <a:cs typeface="Calibri"/>
              </a:rPr>
              <a:t>n</a:t>
            </a:r>
            <a:r>
              <a:rPr lang="es-ES" b="1" spc="-4" dirty="0" smtClean="0">
                <a:solidFill>
                  <a:schemeClr val="tx2">
                    <a:lumMod val="85000"/>
                    <a:lumOff val="15000"/>
                  </a:schemeClr>
                </a:solidFill>
                <a:latin typeface="Cambria" pitchFamily="18" charset="0"/>
                <a:cs typeface="Calibri"/>
              </a:rPr>
              <a:t>o</a:t>
            </a:r>
            <a:r>
              <a:rPr lang="es-ES" b="1" dirty="0" smtClean="0">
                <a:solidFill>
                  <a:schemeClr val="tx2">
                    <a:lumMod val="85000"/>
                    <a:lumOff val="15000"/>
                  </a:schemeClr>
                </a:solidFill>
                <a:latin typeface="Cambria" pitchFamily="18" charset="0"/>
                <a:cs typeface="Calibri"/>
              </a:rPr>
              <a:t>r</a:t>
            </a:r>
            <a:r>
              <a:rPr lang="es-ES" b="1" spc="4" dirty="0" smtClean="0">
                <a:solidFill>
                  <a:schemeClr val="tx2">
                    <a:lumMod val="85000"/>
                    <a:lumOff val="15000"/>
                  </a:schemeClr>
                </a:solidFill>
                <a:latin typeface="Cambria" pitchFamily="18" charset="0"/>
                <a:cs typeface="Calibri"/>
              </a:rPr>
              <a:t> </a:t>
            </a:r>
            <a:r>
              <a:rPr lang="es-ES" b="1" spc="-4" dirty="0" smtClean="0">
                <a:solidFill>
                  <a:schemeClr val="tx2">
                    <a:lumMod val="85000"/>
                    <a:lumOff val="15000"/>
                  </a:schemeClr>
                </a:solidFill>
                <a:latin typeface="Cambria" pitchFamily="18" charset="0"/>
                <a:cs typeface="Calibri"/>
              </a:rPr>
              <a:t>c</a:t>
            </a:r>
            <a:r>
              <a:rPr lang="es-ES" b="1" dirty="0" smtClean="0">
                <a:solidFill>
                  <a:schemeClr val="tx2">
                    <a:lumMod val="85000"/>
                    <a:lumOff val="15000"/>
                  </a:schemeClr>
                </a:solidFill>
                <a:latin typeface="Cambria" pitchFamily="18" charset="0"/>
                <a:cs typeface="Calibri"/>
              </a:rPr>
              <a:t>a</a:t>
            </a:r>
            <a:r>
              <a:rPr lang="es-ES" b="1" spc="-4" dirty="0" smtClean="0">
                <a:solidFill>
                  <a:schemeClr val="tx2">
                    <a:lumMod val="85000"/>
                    <a:lumOff val="15000"/>
                  </a:schemeClr>
                </a:solidFill>
                <a:latin typeface="Cambria" pitchFamily="18" charset="0"/>
                <a:cs typeface="Calibri"/>
              </a:rPr>
              <a:t>nti</a:t>
            </a:r>
            <a:r>
              <a:rPr lang="es-ES" b="1" dirty="0" smtClean="0">
                <a:solidFill>
                  <a:schemeClr val="tx2">
                    <a:lumMod val="85000"/>
                    <a:lumOff val="15000"/>
                  </a:schemeClr>
                </a:solidFill>
                <a:latin typeface="Cambria" pitchFamily="18" charset="0"/>
                <a:cs typeface="Calibri"/>
              </a:rPr>
              <a:t>d</a:t>
            </a:r>
            <a:r>
              <a:rPr lang="es-ES" b="1" spc="-4" dirty="0" smtClean="0">
                <a:solidFill>
                  <a:schemeClr val="tx2">
                    <a:lumMod val="85000"/>
                    <a:lumOff val="15000"/>
                  </a:schemeClr>
                </a:solidFill>
                <a:latin typeface="Cambria" pitchFamily="18" charset="0"/>
                <a:cs typeface="Calibri"/>
              </a:rPr>
              <a:t>a</a:t>
            </a:r>
            <a:r>
              <a:rPr lang="es-ES" b="1" dirty="0" smtClean="0">
                <a:solidFill>
                  <a:schemeClr val="tx2">
                    <a:lumMod val="85000"/>
                    <a:lumOff val="15000"/>
                  </a:schemeClr>
                </a:solidFill>
                <a:latin typeface="Cambria" pitchFamily="18" charset="0"/>
                <a:cs typeface="Calibri"/>
              </a:rPr>
              <a:t>d</a:t>
            </a:r>
            <a:r>
              <a:rPr lang="es-ES" b="1" spc="9" dirty="0" smtClean="0">
                <a:solidFill>
                  <a:schemeClr val="tx2">
                    <a:lumMod val="85000"/>
                    <a:lumOff val="15000"/>
                  </a:schemeClr>
                </a:solidFill>
                <a:latin typeface="Cambria" pitchFamily="18" charset="0"/>
                <a:cs typeface="Calibri"/>
              </a:rPr>
              <a:t> </a:t>
            </a:r>
            <a:r>
              <a:rPr lang="es-ES" b="1" dirty="0" smtClean="0">
                <a:solidFill>
                  <a:schemeClr val="tx2">
                    <a:lumMod val="85000"/>
                    <a:lumOff val="15000"/>
                  </a:schemeClr>
                </a:solidFill>
                <a:latin typeface="Cambria" pitchFamily="18" charset="0"/>
                <a:cs typeface="Calibri"/>
              </a:rPr>
              <a:t>de d</a:t>
            </a:r>
            <a:r>
              <a:rPr lang="es-ES" b="1" spc="-4" dirty="0" smtClean="0">
                <a:solidFill>
                  <a:schemeClr val="tx2">
                    <a:lumMod val="85000"/>
                    <a:lumOff val="15000"/>
                  </a:schemeClr>
                </a:solidFill>
                <a:latin typeface="Cambria" pitchFamily="18" charset="0"/>
                <a:cs typeface="Calibri"/>
              </a:rPr>
              <a:t>ecl</a:t>
            </a:r>
            <a:r>
              <a:rPr lang="es-ES" b="1" dirty="0" smtClean="0">
                <a:solidFill>
                  <a:schemeClr val="tx2">
                    <a:lumMod val="85000"/>
                    <a:lumOff val="15000"/>
                  </a:schemeClr>
                </a:solidFill>
                <a:latin typeface="Cambria" pitchFamily="18" charset="0"/>
                <a:cs typeface="Calibri"/>
              </a:rPr>
              <a:t>a</a:t>
            </a:r>
            <a:r>
              <a:rPr lang="es-ES" b="1" spc="-4" dirty="0" smtClean="0">
                <a:solidFill>
                  <a:schemeClr val="tx2">
                    <a:lumMod val="85000"/>
                    <a:lumOff val="15000"/>
                  </a:schemeClr>
                </a:solidFill>
                <a:latin typeface="Cambria" pitchFamily="18" charset="0"/>
                <a:cs typeface="Calibri"/>
              </a:rPr>
              <a:t>r</a:t>
            </a:r>
            <a:r>
              <a:rPr lang="es-ES" b="1" dirty="0" smtClean="0">
                <a:solidFill>
                  <a:schemeClr val="tx2">
                    <a:lumMod val="85000"/>
                    <a:lumOff val="15000"/>
                  </a:schemeClr>
                </a:solidFill>
                <a:latin typeface="Cambria" pitchFamily="18" charset="0"/>
                <a:cs typeface="Calibri"/>
              </a:rPr>
              <a:t>a</a:t>
            </a:r>
            <a:r>
              <a:rPr lang="es-ES" b="1" spc="-4" dirty="0" smtClean="0">
                <a:solidFill>
                  <a:schemeClr val="tx2">
                    <a:lumMod val="85000"/>
                    <a:lumOff val="15000"/>
                  </a:schemeClr>
                </a:solidFill>
                <a:latin typeface="Cambria" pitchFamily="18" charset="0"/>
                <a:cs typeface="Calibri"/>
              </a:rPr>
              <a:t>cio</a:t>
            </a:r>
            <a:r>
              <a:rPr lang="es-ES" b="1" dirty="0" smtClean="0">
                <a:solidFill>
                  <a:schemeClr val="tx2">
                    <a:lumMod val="85000"/>
                    <a:lumOff val="15000"/>
                  </a:schemeClr>
                </a:solidFill>
                <a:latin typeface="Cambria" pitchFamily="18" charset="0"/>
                <a:cs typeface="Calibri"/>
              </a:rPr>
              <a:t>n</a:t>
            </a:r>
            <a:r>
              <a:rPr lang="es-ES" b="1" spc="-4" dirty="0" smtClean="0">
                <a:solidFill>
                  <a:schemeClr val="tx2">
                    <a:lumMod val="85000"/>
                    <a:lumOff val="15000"/>
                  </a:schemeClr>
                </a:solidFill>
                <a:latin typeface="Cambria" pitchFamily="18" charset="0"/>
                <a:cs typeface="Calibri"/>
              </a:rPr>
              <a:t>e</a:t>
            </a:r>
            <a:r>
              <a:rPr lang="es-ES" b="1" dirty="0" smtClean="0">
                <a:solidFill>
                  <a:schemeClr val="tx2">
                    <a:lumMod val="85000"/>
                    <a:lumOff val="15000"/>
                  </a:schemeClr>
                </a:solidFill>
                <a:latin typeface="Cambria" pitchFamily="18" charset="0"/>
                <a:cs typeface="Calibri"/>
              </a:rPr>
              <a:t>s</a:t>
            </a:r>
          </a:p>
          <a:p>
            <a:pPr marL="12700" marR="5903">
              <a:lnSpc>
                <a:spcPts val="1115"/>
              </a:lnSpc>
              <a:spcBef>
                <a:spcPts val="55"/>
              </a:spcBef>
            </a:pPr>
            <a:r>
              <a:rPr lang="es-ES" b="1" spc="19" dirty="0" smtClean="0">
                <a:solidFill>
                  <a:schemeClr val="tx2">
                    <a:lumMod val="85000"/>
                    <a:lumOff val="15000"/>
                  </a:schemeClr>
                </a:solidFill>
                <a:latin typeface="Cambria" pitchFamily="18" charset="0"/>
                <a:cs typeface="Calibri"/>
              </a:rPr>
              <a:t> </a:t>
            </a:r>
          </a:p>
          <a:p>
            <a:pPr marL="12700" marR="5903">
              <a:lnSpc>
                <a:spcPts val="1115"/>
              </a:lnSpc>
              <a:spcBef>
                <a:spcPts val="55"/>
              </a:spcBef>
            </a:pPr>
            <a:r>
              <a:rPr lang="es-ES" b="1" dirty="0" smtClean="0">
                <a:solidFill>
                  <a:schemeClr val="tx2">
                    <a:lumMod val="85000"/>
                    <a:lumOff val="15000"/>
                  </a:schemeClr>
                </a:solidFill>
                <a:latin typeface="Cambria" pitchFamily="18" charset="0"/>
                <a:cs typeface="Calibri"/>
              </a:rPr>
              <a:t>p</a:t>
            </a:r>
            <a:r>
              <a:rPr lang="es-ES" b="1" spc="-4" dirty="0" smtClean="0">
                <a:solidFill>
                  <a:schemeClr val="tx2">
                    <a:lumMod val="85000"/>
                    <a:lumOff val="15000"/>
                  </a:schemeClr>
                </a:solidFill>
                <a:latin typeface="Cambria" pitchFamily="18" charset="0"/>
                <a:cs typeface="Calibri"/>
              </a:rPr>
              <a:t>o</a:t>
            </a:r>
            <a:r>
              <a:rPr lang="es-ES" b="1" dirty="0" smtClean="0">
                <a:solidFill>
                  <a:schemeClr val="tx2">
                    <a:lumMod val="85000"/>
                    <a:lumOff val="15000"/>
                  </a:schemeClr>
                </a:solidFill>
                <a:latin typeface="Cambria" pitchFamily="18" charset="0"/>
                <a:cs typeface="Calibri"/>
              </a:rPr>
              <a:t>r</a:t>
            </a:r>
            <a:r>
              <a:rPr lang="es-ES" b="1" spc="-4" dirty="0" smtClean="0">
                <a:solidFill>
                  <a:schemeClr val="tx2">
                    <a:lumMod val="85000"/>
                    <a:lumOff val="15000"/>
                  </a:schemeClr>
                </a:solidFill>
                <a:latin typeface="Cambria" pitchFamily="18" charset="0"/>
                <a:cs typeface="Calibri"/>
              </a:rPr>
              <a:t> a</a:t>
            </a:r>
            <a:r>
              <a:rPr lang="es-ES" b="1" dirty="0" smtClean="0">
                <a:solidFill>
                  <a:schemeClr val="tx2">
                    <a:lumMod val="85000"/>
                    <a:lumOff val="15000"/>
                  </a:schemeClr>
                </a:solidFill>
                <a:latin typeface="Cambria" pitchFamily="18" charset="0"/>
                <a:cs typeface="Calibri"/>
              </a:rPr>
              <a:t>ñ</a:t>
            </a:r>
            <a:r>
              <a:rPr lang="es-ES" b="1" spc="-4" dirty="0" smtClean="0">
                <a:solidFill>
                  <a:schemeClr val="tx2">
                    <a:lumMod val="85000"/>
                    <a:lumOff val="15000"/>
                  </a:schemeClr>
                </a:solidFill>
                <a:latin typeface="Cambria" pitchFamily="18" charset="0"/>
                <a:cs typeface="Calibri"/>
              </a:rPr>
              <a:t>o</a:t>
            </a:r>
            <a:r>
              <a:rPr lang="es-ES" dirty="0" smtClean="0">
                <a:latin typeface="Cambria" pitchFamily="18" charset="0"/>
                <a:cs typeface="Calibri"/>
              </a:rPr>
              <a:t>,</a:t>
            </a:r>
            <a:r>
              <a:rPr lang="es-ES" spc="4" dirty="0" smtClean="0">
                <a:latin typeface="Cambria" pitchFamily="18" charset="0"/>
                <a:cs typeface="Calibri"/>
              </a:rPr>
              <a:t> </a:t>
            </a:r>
            <a:r>
              <a:rPr lang="es-ES" dirty="0" smtClean="0">
                <a:latin typeface="Cambria" pitchFamily="18" charset="0"/>
                <a:cs typeface="Calibri"/>
              </a:rPr>
              <a:t>e </a:t>
            </a:r>
            <a:r>
              <a:rPr lang="es-ES" spc="-4" dirty="0" smtClean="0">
                <a:latin typeface="Cambria" pitchFamily="18" charset="0"/>
                <a:cs typeface="Calibri"/>
              </a:rPr>
              <a:t>i</a:t>
            </a:r>
            <a:r>
              <a:rPr lang="es-ES" dirty="0" smtClean="0">
                <a:latin typeface="Cambria" pitchFamily="18" charset="0"/>
                <a:cs typeface="Calibri"/>
              </a:rPr>
              <a:t>n</a:t>
            </a:r>
            <a:r>
              <a:rPr lang="es-ES" spc="-4" dirty="0" smtClean="0">
                <a:latin typeface="Cambria" pitchFamily="18" charset="0"/>
                <a:cs typeface="Calibri"/>
              </a:rPr>
              <a:t>cl</a:t>
            </a:r>
            <a:r>
              <a:rPr lang="es-ES" dirty="0" smtClean="0">
                <a:latin typeface="Cambria" pitchFamily="18" charset="0"/>
                <a:cs typeface="Calibri"/>
              </a:rPr>
              <a:t>u</a:t>
            </a:r>
            <a:r>
              <a:rPr lang="es-ES" spc="-4" dirty="0" smtClean="0">
                <a:latin typeface="Cambria" pitchFamily="18" charset="0"/>
                <a:cs typeface="Calibri"/>
              </a:rPr>
              <a:t>s</a:t>
            </a:r>
            <a:r>
              <a:rPr lang="es-ES" dirty="0" smtClean="0">
                <a:latin typeface="Cambria" pitchFamily="18" charset="0"/>
                <a:cs typeface="Calibri"/>
              </a:rPr>
              <a:t>o</a:t>
            </a:r>
            <a:r>
              <a:rPr lang="es-ES" spc="4" dirty="0" smtClean="0">
                <a:latin typeface="Cambria" pitchFamily="18" charset="0"/>
                <a:cs typeface="Calibri"/>
              </a:rPr>
              <a:t> </a:t>
            </a:r>
            <a:r>
              <a:rPr lang="es-ES" dirty="0" smtClean="0">
                <a:latin typeface="Cambria" pitchFamily="18" charset="0"/>
                <a:cs typeface="Calibri"/>
              </a:rPr>
              <a:t>p</a:t>
            </a:r>
            <a:r>
              <a:rPr lang="es-ES" spc="-4" dirty="0" smtClean="0">
                <a:latin typeface="Cambria" pitchFamily="18" charset="0"/>
                <a:cs typeface="Calibri"/>
              </a:rPr>
              <a:t>ar</a:t>
            </a:r>
            <a:r>
              <a:rPr lang="es-ES" dirty="0" smtClean="0">
                <a:latin typeface="Cambria" pitchFamily="18" charset="0"/>
                <a:cs typeface="Calibri"/>
              </a:rPr>
              <a:t>a d</a:t>
            </a:r>
            <a:r>
              <a:rPr lang="es-ES" spc="-4" dirty="0" smtClean="0">
                <a:latin typeface="Cambria" pitchFamily="18" charset="0"/>
                <a:cs typeface="Calibri"/>
              </a:rPr>
              <a:t>eter</a:t>
            </a:r>
            <a:r>
              <a:rPr lang="es-ES" spc="4" dirty="0" smtClean="0">
                <a:latin typeface="Cambria" pitchFamily="18" charset="0"/>
                <a:cs typeface="Calibri"/>
              </a:rPr>
              <a:t>m</a:t>
            </a:r>
            <a:r>
              <a:rPr lang="es-ES" spc="-4" dirty="0" smtClean="0">
                <a:latin typeface="Cambria" pitchFamily="18" charset="0"/>
                <a:cs typeface="Calibri"/>
              </a:rPr>
              <a:t>i</a:t>
            </a:r>
            <a:r>
              <a:rPr lang="es-ES" dirty="0" smtClean="0">
                <a:latin typeface="Cambria" pitchFamily="18" charset="0"/>
                <a:cs typeface="Calibri"/>
              </a:rPr>
              <a:t>n</a:t>
            </a:r>
            <a:r>
              <a:rPr lang="es-ES" spc="-4" dirty="0" smtClean="0">
                <a:latin typeface="Cambria" pitchFamily="18" charset="0"/>
                <a:cs typeface="Calibri"/>
              </a:rPr>
              <a:t>a</a:t>
            </a:r>
            <a:r>
              <a:rPr lang="es-ES" dirty="0" smtClean="0">
                <a:latin typeface="Cambria" pitchFamily="18" charset="0"/>
                <a:cs typeface="Calibri"/>
              </a:rPr>
              <a:t>d</a:t>
            </a:r>
            <a:r>
              <a:rPr lang="es-ES" spc="-4" dirty="0" smtClean="0">
                <a:latin typeface="Cambria" pitchFamily="18" charset="0"/>
                <a:cs typeface="Calibri"/>
              </a:rPr>
              <a:t>o</a:t>
            </a:r>
            <a:r>
              <a:rPr lang="es-ES" dirty="0" smtClean="0">
                <a:latin typeface="Cambria" pitchFamily="18" charset="0"/>
                <a:cs typeface="Calibri"/>
              </a:rPr>
              <a:t>s </a:t>
            </a:r>
            <a:r>
              <a:rPr lang="es-ES" spc="-4" dirty="0" smtClean="0">
                <a:latin typeface="Cambria" pitchFamily="18" charset="0"/>
                <a:cs typeface="Calibri"/>
              </a:rPr>
              <a:t>decl</a:t>
            </a:r>
            <a:r>
              <a:rPr lang="es-ES" dirty="0" smtClean="0">
                <a:latin typeface="Cambria" pitchFamily="18" charset="0"/>
                <a:cs typeface="Calibri"/>
              </a:rPr>
              <a:t>a</a:t>
            </a:r>
            <a:r>
              <a:rPr lang="es-ES" spc="-9" dirty="0" smtClean="0">
                <a:latin typeface="Cambria" pitchFamily="18" charset="0"/>
                <a:cs typeface="Calibri"/>
              </a:rPr>
              <a:t>r</a:t>
            </a:r>
            <a:r>
              <a:rPr lang="es-ES" dirty="0" smtClean="0">
                <a:latin typeface="Cambria" pitchFamily="18" charset="0"/>
                <a:cs typeface="Calibri"/>
              </a:rPr>
              <a:t>a</a:t>
            </a:r>
            <a:r>
              <a:rPr lang="es-ES" spc="-4" dirty="0" smtClean="0">
                <a:latin typeface="Cambria" pitchFamily="18" charset="0"/>
                <a:cs typeface="Calibri"/>
              </a:rPr>
              <a:t>ntes</a:t>
            </a:r>
            <a:r>
              <a:rPr lang="es-ES" dirty="0" smtClean="0">
                <a:latin typeface="Cambria" pitchFamily="18" charset="0"/>
                <a:cs typeface="Calibri"/>
              </a:rPr>
              <a:t>,</a:t>
            </a:r>
            <a:r>
              <a:rPr lang="es-ES" spc="24" dirty="0" smtClean="0">
                <a:latin typeface="Cambria" pitchFamily="18" charset="0"/>
                <a:cs typeface="Calibri"/>
              </a:rPr>
              <a:t> </a:t>
            </a:r>
            <a:r>
              <a:rPr lang="es-ES" spc="-4" dirty="0" smtClean="0">
                <a:latin typeface="Cambria" pitchFamily="18" charset="0"/>
                <a:cs typeface="Calibri"/>
              </a:rPr>
              <a:t>l</a:t>
            </a:r>
            <a:r>
              <a:rPr lang="es-ES" dirty="0" smtClean="0">
                <a:latin typeface="Cambria" pitchFamily="18" charset="0"/>
                <a:cs typeface="Calibri"/>
              </a:rPr>
              <a:t>a p</a:t>
            </a:r>
            <a:r>
              <a:rPr lang="es-ES" spc="-4" dirty="0" smtClean="0">
                <a:latin typeface="Cambria" pitchFamily="18" charset="0"/>
                <a:cs typeface="Calibri"/>
              </a:rPr>
              <a:t>re</a:t>
            </a:r>
            <a:r>
              <a:rPr lang="es-ES" dirty="0" smtClean="0">
                <a:latin typeface="Cambria" pitchFamily="18" charset="0"/>
                <a:cs typeface="Calibri"/>
              </a:rPr>
              <a:t>s</a:t>
            </a:r>
            <a:r>
              <a:rPr lang="es-ES" spc="-4" dirty="0" smtClean="0">
                <a:latin typeface="Cambria" pitchFamily="18" charset="0"/>
                <a:cs typeface="Calibri"/>
              </a:rPr>
              <a:t>e</a:t>
            </a:r>
            <a:r>
              <a:rPr lang="es-ES" dirty="0" smtClean="0">
                <a:latin typeface="Cambria" pitchFamily="18" charset="0"/>
                <a:cs typeface="Calibri"/>
              </a:rPr>
              <a:t>n</a:t>
            </a:r>
            <a:r>
              <a:rPr lang="es-ES" spc="-9" dirty="0" smtClean="0">
                <a:latin typeface="Cambria" pitchFamily="18" charset="0"/>
                <a:cs typeface="Calibri"/>
              </a:rPr>
              <a:t>t</a:t>
            </a:r>
            <a:r>
              <a:rPr lang="es-ES" dirty="0" smtClean="0">
                <a:latin typeface="Cambria" pitchFamily="18" charset="0"/>
                <a:cs typeface="Calibri"/>
              </a:rPr>
              <a:t>a</a:t>
            </a:r>
            <a:r>
              <a:rPr lang="es-ES" spc="-4" dirty="0" smtClean="0">
                <a:latin typeface="Cambria" pitchFamily="18" charset="0"/>
                <a:cs typeface="Calibri"/>
              </a:rPr>
              <a:t>ció</a:t>
            </a:r>
            <a:r>
              <a:rPr lang="es-ES" dirty="0" smtClean="0">
                <a:latin typeface="Cambria" pitchFamily="18" charset="0"/>
                <a:cs typeface="Calibri"/>
              </a:rPr>
              <a:t>n</a:t>
            </a:r>
            <a:r>
              <a:rPr lang="es-ES" spc="19" dirty="0" smtClean="0">
                <a:latin typeface="Cambria" pitchFamily="18" charset="0"/>
                <a:cs typeface="Calibri"/>
              </a:rPr>
              <a:t> </a:t>
            </a:r>
            <a:r>
              <a:rPr lang="es-ES" dirty="0" smtClean="0">
                <a:latin typeface="Cambria" pitchFamily="18" charset="0"/>
                <a:cs typeface="Calibri"/>
              </a:rPr>
              <a:t>s</a:t>
            </a:r>
            <a:r>
              <a:rPr lang="es-ES" spc="-4" dirty="0" smtClean="0">
                <a:latin typeface="Cambria" pitchFamily="18" charset="0"/>
                <a:cs typeface="Calibri"/>
              </a:rPr>
              <a:t>er</a:t>
            </a:r>
            <a:r>
              <a:rPr lang="es-ES" dirty="0" smtClean="0">
                <a:latin typeface="Cambria" pitchFamily="18" charset="0"/>
                <a:cs typeface="Calibri"/>
              </a:rPr>
              <a:t>á</a:t>
            </a:r>
          </a:p>
          <a:p>
            <a:pPr marL="12700" marR="5903">
              <a:lnSpc>
                <a:spcPts val="1115"/>
              </a:lnSpc>
              <a:spcBef>
                <a:spcPts val="55"/>
              </a:spcBef>
            </a:pPr>
            <a:r>
              <a:rPr lang="es-ES" dirty="0" smtClean="0">
                <a:latin typeface="Cambria" pitchFamily="18" charset="0"/>
                <a:cs typeface="Calibri"/>
              </a:rPr>
              <a:t> </a:t>
            </a:r>
          </a:p>
          <a:p>
            <a:pPr marL="12700" marR="5903">
              <a:lnSpc>
                <a:spcPts val="1115"/>
              </a:lnSpc>
              <a:spcBef>
                <a:spcPts val="55"/>
              </a:spcBef>
            </a:pPr>
            <a:r>
              <a:rPr lang="es-ES" dirty="0" smtClean="0">
                <a:latin typeface="Cambria" pitchFamily="18" charset="0"/>
                <a:cs typeface="Calibri"/>
              </a:rPr>
              <a:t>de </a:t>
            </a:r>
            <a:r>
              <a:rPr lang="es-ES" spc="-4" dirty="0" smtClean="0">
                <a:latin typeface="Cambria" pitchFamily="18" charset="0"/>
                <a:cs typeface="Calibri"/>
              </a:rPr>
              <a:t>c</a:t>
            </a:r>
            <a:r>
              <a:rPr lang="es-ES" dirty="0" smtClean="0">
                <a:latin typeface="Cambria" pitchFamily="18" charset="0"/>
                <a:cs typeface="Calibri"/>
              </a:rPr>
              <a:t>a</a:t>
            </a:r>
            <a:r>
              <a:rPr lang="es-ES" spc="-4" dirty="0" smtClean="0">
                <a:latin typeface="Cambria" pitchFamily="18" charset="0"/>
                <a:cs typeface="Calibri"/>
              </a:rPr>
              <a:t>r</a:t>
            </a:r>
            <a:r>
              <a:rPr lang="es-ES" dirty="0" smtClean="0">
                <a:latin typeface="Cambria" pitchFamily="18" charset="0"/>
                <a:cs typeface="Calibri"/>
              </a:rPr>
              <a:t>á</a:t>
            </a:r>
            <a:r>
              <a:rPr lang="es-ES" spc="-4" dirty="0" smtClean="0">
                <a:latin typeface="Cambria" pitchFamily="18" charset="0"/>
                <a:cs typeface="Calibri"/>
              </a:rPr>
              <a:t>cte</a:t>
            </a:r>
            <a:r>
              <a:rPr lang="es-ES" dirty="0" smtClean="0">
                <a:latin typeface="Cambria" pitchFamily="18" charset="0"/>
                <a:cs typeface="Calibri"/>
              </a:rPr>
              <a:t>r</a:t>
            </a:r>
            <a:r>
              <a:rPr lang="es-ES" spc="4" dirty="0" smtClean="0">
                <a:latin typeface="Cambria" pitchFamily="18" charset="0"/>
                <a:cs typeface="Calibri"/>
              </a:rPr>
              <a:t> </a:t>
            </a:r>
            <a:r>
              <a:rPr lang="es-ES" spc="-4" dirty="0" smtClean="0">
                <a:latin typeface="Cambria" pitchFamily="18" charset="0"/>
                <a:cs typeface="Calibri"/>
              </a:rPr>
              <a:t>o</a:t>
            </a:r>
            <a:r>
              <a:rPr lang="es-ES" dirty="0" smtClean="0">
                <a:latin typeface="Cambria" pitchFamily="18" charset="0"/>
                <a:cs typeface="Calibri"/>
              </a:rPr>
              <a:t>p</a:t>
            </a:r>
            <a:r>
              <a:rPr lang="es-ES" spc="-9" dirty="0" smtClean="0">
                <a:latin typeface="Cambria" pitchFamily="18" charset="0"/>
                <a:cs typeface="Calibri"/>
              </a:rPr>
              <a:t>t</a:t>
            </a:r>
            <a:r>
              <a:rPr lang="es-ES" dirty="0" smtClean="0">
                <a:latin typeface="Cambria" pitchFamily="18" charset="0"/>
                <a:cs typeface="Calibri"/>
              </a:rPr>
              <a:t>a</a:t>
            </a:r>
            <a:r>
              <a:rPr lang="es-ES" spc="-4" dirty="0" smtClean="0">
                <a:latin typeface="Cambria" pitchFamily="18" charset="0"/>
                <a:cs typeface="Calibri"/>
              </a:rPr>
              <a:t>tiv</a:t>
            </a:r>
            <a:r>
              <a:rPr lang="es-ES" dirty="0" smtClean="0">
                <a:latin typeface="Cambria" pitchFamily="18" charset="0"/>
                <a:cs typeface="Calibri"/>
              </a:rPr>
              <a:t>a</a:t>
            </a:r>
          </a:p>
          <a:p>
            <a:pPr marL="18796" marR="6044" algn="ctr">
              <a:lnSpc>
                <a:spcPts val="1725"/>
              </a:lnSpc>
              <a:spcBef>
                <a:spcPts val="86"/>
              </a:spcBef>
            </a:pPr>
            <a:endParaRPr lang="es-ES" sz="3200" baseline="3413" dirty="0" smtClean="0">
              <a:solidFill>
                <a:schemeClr val="tx1">
                  <a:lumMod val="50000"/>
                </a:schemeClr>
              </a:solidFill>
              <a:latin typeface="Cambria" pitchFamily="18" charset="0"/>
              <a:cs typeface="Calibri"/>
            </a:endParaRPr>
          </a:p>
        </p:txBody>
      </p:sp>
      <p:sp>
        <p:nvSpPr>
          <p:cNvPr id="9" name="8 Rectángulo redondeado"/>
          <p:cNvSpPr/>
          <p:nvPr/>
        </p:nvSpPr>
        <p:spPr>
          <a:xfrm>
            <a:off x="945246" y="3717032"/>
            <a:ext cx="7291899" cy="1502968"/>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2700" marR="5903">
              <a:lnSpc>
                <a:spcPts val="1115"/>
              </a:lnSpc>
              <a:spcBef>
                <a:spcPts val="55"/>
              </a:spcBef>
            </a:pPr>
            <a:endParaRPr lang="es-ES" baseline="2730" dirty="0" smtClean="0">
              <a:latin typeface="Cambria" pitchFamily="18" charset="0"/>
              <a:cs typeface="Calibri"/>
            </a:endParaRPr>
          </a:p>
          <a:p>
            <a:pPr marL="12700" marR="5903">
              <a:lnSpc>
                <a:spcPts val="1115"/>
              </a:lnSpc>
              <a:spcBef>
                <a:spcPts val="55"/>
              </a:spcBef>
            </a:pPr>
            <a:endParaRPr lang="es-ES" baseline="2730" dirty="0" smtClean="0">
              <a:latin typeface="Cambria" pitchFamily="18" charset="0"/>
              <a:cs typeface="Calibri"/>
            </a:endParaRPr>
          </a:p>
          <a:p>
            <a:pPr marL="12700" marR="5903">
              <a:lnSpc>
                <a:spcPts val="1115"/>
              </a:lnSpc>
              <a:spcBef>
                <a:spcPts val="55"/>
              </a:spcBef>
            </a:pPr>
            <a:endParaRPr lang="es-ES" baseline="2730" dirty="0" smtClean="0">
              <a:latin typeface="Cambria" pitchFamily="18" charset="0"/>
              <a:cs typeface="Calibri"/>
            </a:endParaRPr>
          </a:p>
          <a:p>
            <a:pPr marL="12700" marR="15316">
              <a:lnSpc>
                <a:spcPts val="1115"/>
              </a:lnSpc>
              <a:spcBef>
                <a:spcPts val="55"/>
              </a:spcBef>
            </a:pPr>
            <a:r>
              <a:rPr lang="es-ES" sz="3600" baseline="2730" dirty="0" smtClean="0">
                <a:latin typeface="Cambria" pitchFamily="18" charset="0"/>
                <a:cs typeface="Calibri"/>
              </a:rPr>
              <a:t>Formulario</a:t>
            </a:r>
            <a:r>
              <a:rPr lang="es-ES" sz="3600" spc="-29" baseline="2730" dirty="0" smtClean="0">
                <a:latin typeface="Cambria" pitchFamily="18" charset="0"/>
                <a:cs typeface="Calibri"/>
              </a:rPr>
              <a:t> </a:t>
            </a:r>
            <a:r>
              <a:rPr lang="es-ES" sz="3600" baseline="2730" dirty="0" smtClean="0">
                <a:latin typeface="Cambria" pitchFamily="18" charset="0"/>
                <a:cs typeface="Calibri"/>
              </a:rPr>
              <a:t>i</a:t>
            </a:r>
            <a:r>
              <a:rPr lang="es-ES" sz="3600" spc="4" baseline="2730" dirty="0" smtClean="0">
                <a:latin typeface="Cambria" pitchFamily="18" charset="0"/>
                <a:cs typeface="Calibri"/>
              </a:rPr>
              <a:t>n</a:t>
            </a:r>
            <a:r>
              <a:rPr lang="es-ES" sz="3600" baseline="2730" dirty="0" smtClean="0">
                <a:latin typeface="Cambria" pitchFamily="18" charset="0"/>
                <a:cs typeface="Calibri"/>
              </a:rPr>
              <a:t>tegra</a:t>
            </a:r>
            <a:r>
              <a:rPr lang="es-ES" sz="3600" spc="4" baseline="2730" dirty="0" smtClean="0">
                <a:latin typeface="Cambria" pitchFamily="18" charset="0"/>
                <a:cs typeface="Calibri"/>
              </a:rPr>
              <a:t>d</a:t>
            </a:r>
            <a:r>
              <a:rPr lang="es-ES" sz="3600" baseline="2730" dirty="0" smtClean="0">
                <a:latin typeface="Cambria" pitchFamily="18" charset="0"/>
                <a:cs typeface="Calibri"/>
              </a:rPr>
              <a:t>o </a:t>
            </a:r>
            <a:r>
              <a:rPr lang="es-ES" sz="3600" spc="-4" baseline="2730" dirty="0" smtClean="0">
                <a:latin typeface="Cambria" pitchFamily="18" charset="0"/>
                <a:cs typeface="Calibri"/>
              </a:rPr>
              <a:t>e</a:t>
            </a:r>
            <a:r>
              <a:rPr lang="es-ES" sz="3600" baseline="2730" dirty="0" smtClean="0">
                <a:latin typeface="Cambria" pitchFamily="18" charset="0"/>
                <a:cs typeface="Calibri"/>
              </a:rPr>
              <a:t>n</a:t>
            </a:r>
            <a:r>
              <a:rPr lang="es-ES" sz="3600" spc="-5" baseline="2730" dirty="0" smtClean="0">
                <a:latin typeface="Cambria" pitchFamily="18" charset="0"/>
                <a:cs typeface="Calibri"/>
              </a:rPr>
              <a:t> </a:t>
            </a:r>
            <a:r>
              <a:rPr lang="es-ES" sz="3600" baseline="2730" dirty="0" smtClean="0">
                <a:latin typeface="Cambria" pitchFamily="18" charset="0"/>
                <a:cs typeface="Calibri"/>
              </a:rPr>
              <a:t>lí</a:t>
            </a:r>
            <a:r>
              <a:rPr lang="es-ES" sz="3600" spc="4" baseline="2730" dirty="0" smtClean="0">
                <a:latin typeface="Cambria" pitchFamily="18" charset="0"/>
                <a:cs typeface="Calibri"/>
              </a:rPr>
              <a:t>n</a:t>
            </a:r>
            <a:r>
              <a:rPr lang="es-ES" sz="3600" spc="-4" baseline="2730" dirty="0" smtClean="0">
                <a:latin typeface="Cambria" pitchFamily="18" charset="0"/>
                <a:cs typeface="Calibri"/>
              </a:rPr>
              <a:t>e</a:t>
            </a:r>
            <a:r>
              <a:rPr lang="es-ES" sz="3600" baseline="2730" dirty="0" smtClean="0">
                <a:latin typeface="Cambria" pitchFamily="18" charset="0"/>
                <a:cs typeface="Calibri"/>
              </a:rPr>
              <a:t>a: </a:t>
            </a:r>
          </a:p>
          <a:p>
            <a:pPr marL="12700" marR="15316">
              <a:lnSpc>
                <a:spcPts val="1115"/>
              </a:lnSpc>
              <a:spcBef>
                <a:spcPts val="55"/>
              </a:spcBef>
            </a:pPr>
            <a:endParaRPr lang="es-ES" sz="3600" b="1" spc="-4" baseline="2730" dirty="0" smtClean="0">
              <a:solidFill>
                <a:schemeClr val="tx2">
                  <a:lumMod val="85000"/>
                  <a:lumOff val="15000"/>
                </a:schemeClr>
              </a:solidFill>
              <a:latin typeface="Cambria" pitchFamily="18" charset="0"/>
              <a:cs typeface="Calibri"/>
            </a:endParaRPr>
          </a:p>
          <a:p>
            <a:pPr marL="12700" marR="15316">
              <a:lnSpc>
                <a:spcPts val="1115"/>
              </a:lnSpc>
              <a:spcBef>
                <a:spcPts val="55"/>
              </a:spcBef>
            </a:pPr>
            <a:r>
              <a:rPr lang="es-ES" b="1" spc="-4" dirty="0" smtClean="0">
                <a:solidFill>
                  <a:schemeClr val="tx2">
                    <a:lumMod val="85000"/>
                    <a:lumOff val="15000"/>
                  </a:schemeClr>
                </a:solidFill>
                <a:latin typeface="Cambria" pitchFamily="18" charset="0"/>
                <a:cs typeface="Calibri"/>
              </a:rPr>
              <a:t>- N</a:t>
            </a:r>
            <a:r>
              <a:rPr lang="es-ES" b="1" dirty="0" smtClean="0">
                <a:solidFill>
                  <a:schemeClr val="tx2">
                    <a:lumMod val="85000"/>
                    <a:lumOff val="15000"/>
                  </a:schemeClr>
                </a:solidFill>
                <a:latin typeface="Cambria" pitchFamily="18" charset="0"/>
                <a:cs typeface="Calibri"/>
              </a:rPr>
              <a:t>o</a:t>
            </a:r>
            <a:r>
              <a:rPr lang="es-ES" b="1" spc="-4" dirty="0" smtClean="0">
                <a:solidFill>
                  <a:schemeClr val="tx2">
                    <a:lumMod val="85000"/>
                    <a:lumOff val="15000"/>
                  </a:schemeClr>
                </a:solidFill>
                <a:latin typeface="Cambria" pitchFamily="18" charset="0"/>
                <a:cs typeface="Calibri"/>
              </a:rPr>
              <a:t> re</a:t>
            </a:r>
            <a:r>
              <a:rPr lang="es-ES" b="1" dirty="0" smtClean="0">
                <a:solidFill>
                  <a:schemeClr val="tx2">
                    <a:lumMod val="85000"/>
                    <a:lumOff val="15000"/>
                  </a:schemeClr>
                </a:solidFill>
                <a:latin typeface="Cambria" pitchFamily="18" charset="0"/>
                <a:cs typeface="Calibri"/>
              </a:rPr>
              <a:t>q</a:t>
            </a:r>
            <a:r>
              <a:rPr lang="es-ES" b="1" spc="-4" dirty="0" smtClean="0">
                <a:solidFill>
                  <a:schemeClr val="tx2">
                    <a:lumMod val="85000"/>
                    <a:lumOff val="15000"/>
                  </a:schemeClr>
                </a:solidFill>
                <a:latin typeface="Cambria" pitchFamily="18" charset="0"/>
                <a:cs typeface="Calibri"/>
              </a:rPr>
              <a:t>uier</a:t>
            </a:r>
            <a:r>
              <a:rPr lang="es-ES" b="1" dirty="0" smtClean="0">
                <a:solidFill>
                  <a:schemeClr val="tx2">
                    <a:lumMod val="85000"/>
                    <a:lumOff val="15000"/>
                  </a:schemeClr>
                </a:solidFill>
                <a:latin typeface="Cambria" pitchFamily="18" charset="0"/>
                <a:cs typeface="Calibri"/>
              </a:rPr>
              <a:t>e</a:t>
            </a:r>
            <a:r>
              <a:rPr lang="es-ES" b="1" spc="19" dirty="0" smtClean="0">
                <a:solidFill>
                  <a:schemeClr val="tx2">
                    <a:lumMod val="85000"/>
                    <a:lumOff val="15000"/>
                  </a:schemeClr>
                </a:solidFill>
                <a:latin typeface="Cambria" pitchFamily="18" charset="0"/>
                <a:cs typeface="Calibri"/>
              </a:rPr>
              <a:t> </a:t>
            </a:r>
            <a:r>
              <a:rPr lang="es-ES" b="1" spc="-4" dirty="0" smtClean="0">
                <a:solidFill>
                  <a:schemeClr val="tx2">
                    <a:lumMod val="85000"/>
                    <a:lumOff val="15000"/>
                  </a:schemeClr>
                </a:solidFill>
                <a:latin typeface="Cambria" pitchFamily="18" charset="0"/>
                <a:cs typeface="Calibri"/>
              </a:rPr>
              <a:t>i</a:t>
            </a:r>
            <a:r>
              <a:rPr lang="es-ES" b="1" dirty="0" smtClean="0">
                <a:solidFill>
                  <a:schemeClr val="tx2">
                    <a:lumMod val="85000"/>
                    <a:lumOff val="15000"/>
                  </a:schemeClr>
                </a:solidFill>
                <a:latin typeface="Cambria" pitchFamily="18" charset="0"/>
                <a:cs typeface="Calibri"/>
              </a:rPr>
              <a:t>n</a:t>
            </a:r>
            <a:r>
              <a:rPr lang="es-ES" b="1" spc="-4" dirty="0" smtClean="0">
                <a:solidFill>
                  <a:schemeClr val="tx2">
                    <a:lumMod val="85000"/>
                    <a:lumOff val="15000"/>
                  </a:schemeClr>
                </a:solidFill>
                <a:latin typeface="Cambria" pitchFamily="18" charset="0"/>
                <a:cs typeface="Calibri"/>
              </a:rPr>
              <a:t>st</a:t>
            </a:r>
            <a:r>
              <a:rPr lang="es-ES" b="1" dirty="0" smtClean="0">
                <a:solidFill>
                  <a:schemeClr val="tx2">
                    <a:lumMod val="85000"/>
                    <a:lumOff val="15000"/>
                  </a:schemeClr>
                </a:solidFill>
                <a:latin typeface="Cambria" pitchFamily="18" charset="0"/>
                <a:cs typeface="Calibri"/>
              </a:rPr>
              <a:t>a</a:t>
            </a:r>
            <a:r>
              <a:rPr lang="es-ES" b="1" spc="-4" dirty="0" smtClean="0">
                <a:solidFill>
                  <a:schemeClr val="tx2">
                    <a:lumMod val="85000"/>
                    <a:lumOff val="15000"/>
                  </a:schemeClr>
                </a:solidFill>
                <a:latin typeface="Cambria" pitchFamily="18" charset="0"/>
                <a:cs typeface="Calibri"/>
              </a:rPr>
              <a:t>l</a:t>
            </a:r>
            <a:r>
              <a:rPr lang="es-ES" b="1" dirty="0" smtClean="0">
                <a:solidFill>
                  <a:schemeClr val="tx2">
                    <a:lumMod val="85000"/>
                    <a:lumOff val="15000"/>
                  </a:schemeClr>
                </a:solidFill>
                <a:latin typeface="Cambria" pitchFamily="18" charset="0"/>
                <a:cs typeface="Calibri"/>
              </a:rPr>
              <a:t>ar</a:t>
            </a:r>
            <a:r>
              <a:rPr lang="es-ES" b="1" spc="4" dirty="0" smtClean="0">
                <a:solidFill>
                  <a:schemeClr val="tx2">
                    <a:lumMod val="85000"/>
                    <a:lumOff val="15000"/>
                  </a:schemeClr>
                </a:solidFill>
                <a:latin typeface="Cambria" pitchFamily="18" charset="0"/>
                <a:cs typeface="Calibri"/>
              </a:rPr>
              <a:t> </a:t>
            </a:r>
            <a:r>
              <a:rPr lang="es-ES" b="1" dirty="0" smtClean="0">
                <a:solidFill>
                  <a:schemeClr val="tx2">
                    <a:lumMod val="85000"/>
                    <a:lumOff val="15000"/>
                  </a:schemeClr>
                </a:solidFill>
                <a:latin typeface="Cambria" pitchFamily="18" charset="0"/>
                <a:cs typeface="Calibri"/>
              </a:rPr>
              <a:t>un a</a:t>
            </a:r>
            <a:r>
              <a:rPr lang="es-ES" b="1" spc="-4" dirty="0" smtClean="0">
                <a:solidFill>
                  <a:schemeClr val="tx2">
                    <a:lumMod val="85000"/>
                    <a:lumOff val="15000"/>
                  </a:schemeClr>
                </a:solidFill>
                <a:latin typeface="Cambria" pitchFamily="18" charset="0"/>
                <a:cs typeface="Calibri"/>
              </a:rPr>
              <a:t>plic</a:t>
            </a:r>
            <a:r>
              <a:rPr lang="es-ES" b="1" dirty="0" smtClean="0">
                <a:solidFill>
                  <a:schemeClr val="tx2">
                    <a:lumMod val="85000"/>
                    <a:lumOff val="15000"/>
                  </a:schemeClr>
                </a:solidFill>
                <a:latin typeface="Cambria" pitchFamily="18" charset="0"/>
                <a:cs typeface="Calibri"/>
              </a:rPr>
              <a:t>a</a:t>
            </a:r>
            <a:r>
              <a:rPr lang="es-ES" b="1" spc="-4" dirty="0" smtClean="0">
                <a:solidFill>
                  <a:schemeClr val="tx2">
                    <a:lumMod val="85000"/>
                    <a:lumOff val="15000"/>
                  </a:schemeClr>
                </a:solidFill>
                <a:latin typeface="Cambria" pitchFamily="18" charset="0"/>
                <a:cs typeface="Calibri"/>
              </a:rPr>
              <a:t>tiv</a:t>
            </a:r>
            <a:r>
              <a:rPr lang="es-ES" b="1" dirty="0" smtClean="0">
                <a:solidFill>
                  <a:schemeClr val="tx2">
                    <a:lumMod val="85000"/>
                    <a:lumOff val="15000"/>
                  </a:schemeClr>
                </a:solidFill>
                <a:latin typeface="Cambria" pitchFamily="18" charset="0"/>
                <a:cs typeface="Calibri"/>
              </a:rPr>
              <a:t>o</a:t>
            </a:r>
            <a:r>
              <a:rPr lang="es-ES" b="1" spc="19" dirty="0" smtClean="0">
                <a:solidFill>
                  <a:schemeClr val="tx2">
                    <a:lumMod val="85000"/>
                    <a:lumOff val="15000"/>
                  </a:schemeClr>
                </a:solidFill>
                <a:latin typeface="Cambria" pitchFamily="18" charset="0"/>
                <a:cs typeface="Calibri"/>
              </a:rPr>
              <a:t> </a:t>
            </a:r>
            <a:r>
              <a:rPr lang="es-ES" b="1" spc="-4" dirty="0" smtClean="0">
                <a:solidFill>
                  <a:schemeClr val="tx2">
                    <a:lumMod val="85000"/>
                    <a:lumOff val="15000"/>
                  </a:schemeClr>
                </a:solidFill>
                <a:latin typeface="Cambria" pitchFamily="18" charset="0"/>
                <a:cs typeface="Calibri"/>
              </a:rPr>
              <a:t>loc</a:t>
            </a:r>
            <a:r>
              <a:rPr lang="es-ES" b="1" dirty="0" smtClean="0">
                <a:solidFill>
                  <a:schemeClr val="tx2">
                    <a:lumMod val="85000"/>
                    <a:lumOff val="15000"/>
                  </a:schemeClr>
                </a:solidFill>
                <a:latin typeface="Cambria" pitchFamily="18" charset="0"/>
                <a:cs typeface="Calibri"/>
              </a:rPr>
              <a:t>al</a:t>
            </a:r>
          </a:p>
          <a:p>
            <a:pPr marL="12700" marR="15316">
              <a:lnSpc>
                <a:spcPts val="1115"/>
              </a:lnSpc>
              <a:spcBef>
                <a:spcPts val="55"/>
              </a:spcBef>
            </a:pPr>
            <a:endParaRPr lang="es-ES" b="1" dirty="0" smtClean="0">
              <a:solidFill>
                <a:schemeClr val="tx2">
                  <a:lumMod val="85000"/>
                  <a:lumOff val="15000"/>
                </a:schemeClr>
              </a:solidFill>
              <a:latin typeface="Cambria" pitchFamily="18" charset="0"/>
              <a:cs typeface="Calibri"/>
            </a:endParaRPr>
          </a:p>
          <a:p>
            <a:pPr marL="12700" marR="15316">
              <a:lnSpc>
                <a:spcPts val="1115"/>
              </a:lnSpc>
              <a:spcBef>
                <a:spcPts val="55"/>
              </a:spcBef>
              <a:buFontTx/>
              <a:buChar char="-"/>
            </a:pPr>
            <a:r>
              <a:rPr lang="es-ES" b="1" dirty="0" smtClean="0">
                <a:solidFill>
                  <a:schemeClr val="tx2">
                    <a:lumMod val="85000"/>
                    <a:lumOff val="15000"/>
                  </a:schemeClr>
                </a:solidFill>
                <a:latin typeface="Cambria" pitchFamily="18" charset="0"/>
                <a:cs typeface="Calibri"/>
              </a:rPr>
              <a:t> Posibilidad de </a:t>
            </a:r>
            <a:r>
              <a:rPr lang="es-ES" b="1" dirty="0" err="1" smtClean="0">
                <a:solidFill>
                  <a:schemeClr val="tx2">
                    <a:lumMod val="85000"/>
                    <a:lumOff val="15000"/>
                  </a:schemeClr>
                </a:solidFill>
                <a:latin typeface="Cambria" pitchFamily="18" charset="0"/>
                <a:cs typeface="Calibri"/>
              </a:rPr>
              <a:t>tercerizar</a:t>
            </a:r>
            <a:r>
              <a:rPr lang="es-ES" b="1" dirty="0" smtClean="0">
                <a:solidFill>
                  <a:schemeClr val="tx2">
                    <a:lumMod val="85000"/>
                    <a:lumOff val="15000"/>
                  </a:schemeClr>
                </a:solidFill>
                <a:latin typeface="Cambria" pitchFamily="18" charset="0"/>
                <a:cs typeface="Calibri"/>
              </a:rPr>
              <a:t> la carga habilitando el rol</a:t>
            </a:r>
          </a:p>
          <a:p>
            <a:pPr marL="12700" marR="15316">
              <a:lnSpc>
                <a:spcPts val="1115"/>
              </a:lnSpc>
              <a:spcBef>
                <a:spcPts val="55"/>
              </a:spcBef>
              <a:buFontTx/>
              <a:buChar char="-"/>
            </a:pPr>
            <a:endParaRPr lang="es-ES" b="1" dirty="0" smtClean="0">
              <a:solidFill>
                <a:schemeClr val="tx2">
                  <a:lumMod val="85000"/>
                  <a:lumOff val="15000"/>
                </a:schemeClr>
              </a:solidFill>
              <a:latin typeface="Cambria" pitchFamily="18" charset="0"/>
              <a:cs typeface="Calibri"/>
            </a:endParaRPr>
          </a:p>
          <a:p>
            <a:pPr marL="12700" marR="15316">
              <a:lnSpc>
                <a:spcPts val="1115"/>
              </a:lnSpc>
              <a:spcBef>
                <a:spcPts val="55"/>
              </a:spcBef>
            </a:pPr>
            <a:r>
              <a:rPr lang="es-ES" b="1" dirty="0" smtClean="0">
                <a:solidFill>
                  <a:schemeClr val="tx2">
                    <a:lumMod val="85000"/>
                    <a:lumOff val="15000"/>
                  </a:schemeClr>
                </a:solidFill>
                <a:latin typeface="Cambria" pitchFamily="18" charset="0"/>
                <a:cs typeface="Calibri"/>
              </a:rPr>
              <a:t> correspondiente</a:t>
            </a:r>
          </a:p>
          <a:p>
            <a:pPr marL="12700" marR="5903">
              <a:lnSpc>
                <a:spcPts val="1115"/>
              </a:lnSpc>
              <a:spcBef>
                <a:spcPts val="55"/>
              </a:spcBef>
            </a:pPr>
            <a:endParaRPr lang="es-ES" dirty="0" smtClean="0">
              <a:latin typeface="Calibri"/>
              <a:cs typeface="Calibri"/>
            </a:endParaRPr>
          </a:p>
          <a:p>
            <a:pPr marL="18796" marR="6044" algn="ctr">
              <a:lnSpc>
                <a:spcPts val="1725"/>
              </a:lnSpc>
              <a:spcBef>
                <a:spcPts val="86"/>
              </a:spcBef>
            </a:pPr>
            <a:endParaRPr lang="es-ES" sz="3200" baseline="3413" dirty="0" smtClean="0">
              <a:solidFill>
                <a:schemeClr val="tx1">
                  <a:lumMod val="50000"/>
                </a:schemeClr>
              </a:solidFill>
              <a:latin typeface="Cambria" pitchFamily="18" charset="0"/>
              <a:cs typeface="Calibri"/>
            </a:endParaRPr>
          </a:p>
        </p:txBody>
      </p:sp>
      <p:sp>
        <p:nvSpPr>
          <p:cNvPr id="13" name="12 Rectángulo redondeado"/>
          <p:cNvSpPr/>
          <p:nvPr/>
        </p:nvSpPr>
        <p:spPr>
          <a:xfrm>
            <a:off x="945246" y="5400000"/>
            <a:ext cx="7291899" cy="1080000"/>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endParaRPr lang="es-ES" sz="3600" baseline="2730" dirty="0" smtClean="0">
              <a:latin typeface="Cambria" pitchFamily="18" charset="0"/>
              <a:cs typeface="Calibri"/>
            </a:endParaRPr>
          </a:p>
          <a:p>
            <a:pPr marL="12700">
              <a:lnSpc>
                <a:spcPts val="1115"/>
              </a:lnSpc>
              <a:spcBef>
                <a:spcPts val="55"/>
              </a:spcBef>
            </a:pPr>
            <a:r>
              <a:rPr lang="es-ES" sz="3600" spc="4" baseline="2730" dirty="0" smtClean="0">
                <a:latin typeface="Cambria" pitchFamily="18" charset="0"/>
                <a:cs typeface="Calibri"/>
              </a:rPr>
              <a:t>En</a:t>
            </a:r>
            <a:r>
              <a:rPr lang="es-ES" sz="3600" spc="-4" baseline="2730" dirty="0" smtClean="0">
                <a:latin typeface="Cambria" pitchFamily="18" charset="0"/>
                <a:cs typeface="Calibri"/>
              </a:rPr>
              <a:t>v</a:t>
            </a:r>
            <a:r>
              <a:rPr lang="es-ES" sz="3600" baseline="2730" dirty="0" smtClean="0">
                <a:latin typeface="Cambria" pitchFamily="18" charset="0"/>
                <a:cs typeface="Calibri"/>
              </a:rPr>
              <a:t>ío</a:t>
            </a:r>
            <a:r>
              <a:rPr lang="es-ES" sz="3600" spc="-17" baseline="2730" dirty="0" smtClean="0">
                <a:latin typeface="Cambria" pitchFamily="18" charset="0"/>
                <a:cs typeface="Calibri"/>
              </a:rPr>
              <a:t> </a:t>
            </a:r>
            <a:r>
              <a:rPr lang="es-ES" sz="3600" spc="-4" baseline="2730" dirty="0" smtClean="0">
                <a:latin typeface="Cambria" pitchFamily="18" charset="0"/>
                <a:cs typeface="Calibri"/>
              </a:rPr>
              <a:t>v</a:t>
            </a:r>
            <a:r>
              <a:rPr lang="es-ES" sz="3600" baseline="2730" dirty="0" smtClean="0">
                <a:latin typeface="Cambria" pitchFamily="18" charset="0"/>
                <a:cs typeface="Calibri"/>
              </a:rPr>
              <a:t>ía</a:t>
            </a:r>
            <a:r>
              <a:rPr lang="es-ES" sz="3600" spc="3" baseline="2730" dirty="0" smtClean="0">
                <a:latin typeface="Cambria" pitchFamily="18" charset="0"/>
                <a:cs typeface="Calibri"/>
              </a:rPr>
              <a:t> </a:t>
            </a:r>
            <a:r>
              <a:rPr lang="es-ES" sz="3600" spc="4" baseline="2730" dirty="0" smtClean="0">
                <a:latin typeface="Cambria" pitchFamily="18" charset="0"/>
                <a:cs typeface="Calibri"/>
              </a:rPr>
              <a:t>p</a:t>
            </a:r>
            <a:r>
              <a:rPr lang="es-ES" sz="3600" baseline="2730" dirty="0" smtClean="0">
                <a:latin typeface="Cambria" pitchFamily="18" charset="0"/>
                <a:cs typeface="Calibri"/>
              </a:rPr>
              <a:t>ági</a:t>
            </a:r>
            <a:r>
              <a:rPr lang="es-ES" sz="3600" spc="4" baseline="2730" dirty="0" smtClean="0">
                <a:latin typeface="Cambria" pitchFamily="18" charset="0"/>
                <a:cs typeface="Calibri"/>
              </a:rPr>
              <a:t>n</a:t>
            </a:r>
            <a:r>
              <a:rPr lang="es-ES" sz="3600" baseline="2730" dirty="0" smtClean="0">
                <a:latin typeface="Cambria" pitchFamily="18" charset="0"/>
                <a:cs typeface="Calibri"/>
              </a:rPr>
              <a:t>a</a:t>
            </a:r>
            <a:r>
              <a:rPr lang="es-ES" sz="3600" spc="-32" baseline="2730" dirty="0" smtClean="0">
                <a:latin typeface="Cambria" pitchFamily="18" charset="0"/>
                <a:cs typeface="Calibri"/>
              </a:rPr>
              <a:t> </a:t>
            </a:r>
            <a:r>
              <a:rPr lang="es-ES" sz="3600" spc="-4" baseline="2730" dirty="0" smtClean="0">
                <a:latin typeface="Cambria" pitchFamily="18" charset="0"/>
                <a:cs typeface="Calibri"/>
              </a:rPr>
              <a:t>we</a:t>
            </a:r>
            <a:r>
              <a:rPr lang="es-ES" sz="3600" baseline="2730" dirty="0" smtClean="0">
                <a:latin typeface="Cambria" pitchFamily="18" charset="0"/>
                <a:cs typeface="Calibri"/>
              </a:rPr>
              <a:t>b </a:t>
            </a:r>
            <a:r>
              <a:rPr lang="es-ES" sz="3600" spc="4" baseline="2730" dirty="0" smtClean="0">
                <a:latin typeface="Cambria" pitchFamily="18" charset="0"/>
                <a:cs typeface="Calibri"/>
              </a:rPr>
              <a:t>d</a:t>
            </a:r>
            <a:r>
              <a:rPr lang="es-ES" sz="3600" baseline="2730" dirty="0" smtClean="0">
                <a:latin typeface="Cambria" pitchFamily="18" charset="0"/>
                <a:cs typeface="Calibri"/>
              </a:rPr>
              <a:t>e</a:t>
            </a:r>
            <a:r>
              <a:rPr lang="es-ES" sz="3600" spc="-15" baseline="2730" dirty="0" smtClean="0">
                <a:latin typeface="Cambria" pitchFamily="18" charset="0"/>
                <a:cs typeface="Calibri"/>
              </a:rPr>
              <a:t> </a:t>
            </a:r>
            <a:r>
              <a:rPr lang="es-ES" sz="3600" baseline="2730" dirty="0" smtClean="0">
                <a:latin typeface="Cambria" pitchFamily="18" charset="0"/>
                <a:cs typeface="Calibri"/>
              </a:rPr>
              <a:t>AFIP: </a:t>
            </a:r>
          </a:p>
          <a:p>
            <a:pPr marL="12700">
              <a:lnSpc>
                <a:spcPts val="1115"/>
              </a:lnSpc>
              <a:spcBef>
                <a:spcPts val="55"/>
              </a:spcBef>
            </a:pPr>
            <a:endParaRPr lang="es-ES" sz="3600" b="1" spc="-4" baseline="2730" dirty="0" smtClean="0">
              <a:solidFill>
                <a:schemeClr val="tx2">
                  <a:lumMod val="85000"/>
                  <a:lumOff val="15000"/>
                </a:schemeClr>
              </a:solidFill>
              <a:latin typeface="Cambria" pitchFamily="18" charset="0"/>
              <a:cs typeface="Calibri"/>
            </a:endParaRPr>
          </a:p>
          <a:p>
            <a:pPr marL="12700">
              <a:lnSpc>
                <a:spcPts val="1115"/>
              </a:lnSpc>
              <a:spcBef>
                <a:spcPts val="55"/>
              </a:spcBef>
            </a:pPr>
            <a:r>
              <a:rPr lang="es-ES" b="1" spc="-4" dirty="0" smtClean="0">
                <a:solidFill>
                  <a:schemeClr val="tx2">
                    <a:lumMod val="85000"/>
                    <a:lumOff val="15000"/>
                  </a:schemeClr>
                </a:solidFill>
                <a:latin typeface="Cambria" pitchFamily="18" charset="0"/>
                <a:cs typeface="Calibri"/>
              </a:rPr>
              <a:t>Re</a:t>
            </a:r>
            <a:r>
              <a:rPr lang="es-ES" b="1" dirty="0" smtClean="0">
                <a:solidFill>
                  <a:schemeClr val="tx2">
                    <a:lumMod val="85000"/>
                    <a:lumOff val="15000"/>
                  </a:schemeClr>
                </a:solidFill>
                <a:latin typeface="Cambria" pitchFamily="18" charset="0"/>
                <a:cs typeface="Calibri"/>
              </a:rPr>
              <a:t>d</a:t>
            </a:r>
            <a:r>
              <a:rPr lang="es-ES" b="1" spc="-4" dirty="0" smtClean="0">
                <a:solidFill>
                  <a:schemeClr val="tx2">
                    <a:lumMod val="85000"/>
                    <a:lumOff val="15000"/>
                  </a:schemeClr>
                </a:solidFill>
                <a:latin typeface="Cambria" pitchFamily="18" charset="0"/>
                <a:cs typeface="Calibri"/>
              </a:rPr>
              <a:t>uc</a:t>
            </a:r>
            <a:r>
              <a:rPr lang="es-ES" b="1" dirty="0" smtClean="0">
                <a:solidFill>
                  <a:schemeClr val="tx2">
                    <a:lumMod val="85000"/>
                    <a:lumOff val="15000"/>
                  </a:schemeClr>
                </a:solidFill>
                <a:latin typeface="Cambria" pitchFamily="18" charset="0"/>
                <a:cs typeface="Calibri"/>
              </a:rPr>
              <a:t>e</a:t>
            </a:r>
            <a:r>
              <a:rPr lang="es-ES" b="1" spc="4" dirty="0" smtClean="0">
                <a:solidFill>
                  <a:schemeClr val="tx2">
                    <a:lumMod val="85000"/>
                    <a:lumOff val="15000"/>
                  </a:schemeClr>
                </a:solidFill>
                <a:latin typeface="Cambria" pitchFamily="18" charset="0"/>
                <a:cs typeface="Calibri"/>
              </a:rPr>
              <a:t> </a:t>
            </a:r>
            <a:r>
              <a:rPr lang="es-ES" b="1" spc="-4" dirty="0" smtClean="0">
                <a:solidFill>
                  <a:schemeClr val="tx2">
                    <a:lumMod val="85000"/>
                    <a:lumOff val="15000"/>
                  </a:schemeClr>
                </a:solidFill>
                <a:latin typeface="Cambria" pitchFamily="18" charset="0"/>
                <a:cs typeface="Calibri"/>
              </a:rPr>
              <a:t>co</a:t>
            </a:r>
            <a:r>
              <a:rPr lang="es-ES" b="1" dirty="0" smtClean="0">
                <a:solidFill>
                  <a:schemeClr val="tx2">
                    <a:lumMod val="85000"/>
                    <a:lumOff val="15000"/>
                  </a:schemeClr>
                </a:solidFill>
                <a:latin typeface="Cambria" pitchFamily="18" charset="0"/>
                <a:cs typeface="Calibri"/>
              </a:rPr>
              <a:t>s</a:t>
            </a:r>
            <a:r>
              <a:rPr lang="es-ES" b="1" spc="-9" dirty="0" smtClean="0">
                <a:solidFill>
                  <a:schemeClr val="tx2">
                    <a:lumMod val="85000"/>
                    <a:lumOff val="15000"/>
                  </a:schemeClr>
                </a:solidFill>
                <a:latin typeface="Cambria" pitchFamily="18" charset="0"/>
                <a:cs typeface="Calibri"/>
              </a:rPr>
              <a:t>t</a:t>
            </a:r>
            <a:r>
              <a:rPr lang="es-ES" b="1" spc="-4" dirty="0" smtClean="0">
                <a:solidFill>
                  <a:schemeClr val="tx2">
                    <a:lumMod val="85000"/>
                    <a:lumOff val="15000"/>
                  </a:schemeClr>
                </a:solidFill>
                <a:latin typeface="Cambria" pitchFamily="18" charset="0"/>
                <a:cs typeface="Calibri"/>
              </a:rPr>
              <a:t>o</a:t>
            </a:r>
            <a:r>
              <a:rPr lang="es-ES" b="1" dirty="0" smtClean="0">
                <a:solidFill>
                  <a:schemeClr val="tx2">
                    <a:lumMod val="85000"/>
                    <a:lumOff val="15000"/>
                  </a:schemeClr>
                </a:solidFill>
                <a:latin typeface="Cambria" pitchFamily="18" charset="0"/>
                <a:cs typeface="Calibri"/>
              </a:rPr>
              <a:t>s</a:t>
            </a:r>
            <a:r>
              <a:rPr lang="es-ES" b="1" spc="9" dirty="0" smtClean="0">
                <a:solidFill>
                  <a:schemeClr val="tx2">
                    <a:lumMod val="85000"/>
                    <a:lumOff val="15000"/>
                  </a:schemeClr>
                </a:solidFill>
                <a:latin typeface="Cambria" pitchFamily="18" charset="0"/>
                <a:cs typeface="Calibri"/>
              </a:rPr>
              <a:t> </a:t>
            </a:r>
            <a:r>
              <a:rPr lang="es-ES" b="1" dirty="0" smtClean="0">
                <a:solidFill>
                  <a:schemeClr val="tx2">
                    <a:lumMod val="85000"/>
                    <a:lumOff val="15000"/>
                  </a:schemeClr>
                </a:solidFill>
                <a:latin typeface="Cambria" pitchFamily="18" charset="0"/>
                <a:cs typeface="Calibri"/>
              </a:rPr>
              <a:t>de transmisión y permite trabajar desde en</a:t>
            </a:r>
          </a:p>
          <a:p>
            <a:pPr marL="12700">
              <a:lnSpc>
                <a:spcPts val="1115"/>
              </a:lnSpc>
              <a:spcBef>
                <a:spcPts val="55"/>
              </a:spcBef>
            </a:pPr>
            <a:endParaRPr lang="es-ES" b="1" dirty="0" smtClean="0">
              <a:solidFill>
                <a:schemeClr val="tx2">
                  <a:lumMod val="85000"/>
                  <a:lumOff val="15000"/>
                </a:schemeClr>
              </a:solidFill>
              <a:latin typeface="Cambria" pitchFamily="18" charset="0"/>
              <a:cs typeface="Calibri"/>
            </a:endParaRPr>
          </a:p>
          <a:p>
            <a:pPr marL="12700">
              <a:lnSpc>
                <a:spcPts val="1115"/>
              </a:lnSpc>
              <a:spcBef>
                <a:spcPts val="55"/>
              </a:spcBef>
            </a:pPr>
            <a:r>
              <a:rPr lang="es-ES" b="1" dirty="0" smtClean="0">
                <a:solidFill>
                  <a:schemeClr val="tx2">
                    <a:lumMod val="85000"/>
                    <a:lumOff val="15000"/>
                  </a:schemeClr>
                </a:solidFill>
                <a:latin typeface="Cambria" pitchFamily="18" charset="0"/>
                <a:cs typeface="Calibri"/>
              </a:rPr>
              <a:t>cualquier lugar con acceso a internet.</a:t>
            </a:r>
          </a:p>
          <a:p>
            <a:pPr marL="12700" marR="18973">
              <a:lnSpc>
                <a:spcPts val="1105"/>
              </a:lnSpc>
            </a:pPr>
            <a:endParaRPr lang="es-ES" sz="1600" dirty="0" smtClean="0">
              <a:latin typeface="Calibri"/>
              <a:cs typeface="Calibri"/>
            </a:endParaRPr>
          </a:p>
          <a:p>
            <a:pPr marL="18796" marR="6044" algn="ctr">
              <a:lnSpc>
                <a:spcPts val="1725"/>
              </a:lnSpc>
              <a:spcBef>
                <a:spcPts val="86"/>
              </a:spcBef>
            </a:pPr>
            <a:endParaRPr lang="es-ES" sz="3200" baseline="3413" dirty="0" smtClean="0">
              <a:solidFill>
                <a:schemeClr val="tx1">
                  <a:lumMod val="50000"/>
                </a:schemeClr>
              </a:solidFill>
              <a:latin typeface="Cambria" pitchFamily="18" charset="0"/>
              <a:cs typeface="Calibri"/>
            </a:endParaRPr>
          </a:p>
        </p:txBody>
      </p:sp>
      <p:sp>
        <p:nvSpPr>
          <p:cNvPr id="12"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0" y="908720"/>
            <a:ext cx="8964488" cy="4579715"/>
          </a:xfrm>
          <a:prstGeom prst="rect">
            <a:avLst/>
          </a:prstGeom>
          <a:noFill/>
        </p:spPr>
        <p:txBody>
          <a:bodyPr wrap="square" rtlCol="0">
            <a:spAutoFit/>
          </a:bodyPr>
          <a:lstStyle/>
          <a:p>
            <a:pPr algn="ctr">
              <a:lnSpc>
                <a:spcPct val="90000"/>
              </a:lnSpc>
            </a:pPr>
            <a:r>
              <a:rPr lang="es-ES" sz="2000" b="1" dirty="0" smtClean="0"/>
              <a:t> ERRORES Comunes a las dos</a:t>
            </a:r>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ES" sz="2000" b="1" dirty="0" smtClean="0"/>
          </a:p>
          <a:p>
            <a:pPr algn="ctr">
              <a:lnSpc>
                <a:spcPct val="90000"/>
              </a:lnSpc>
            </a:pPr>
            <a:endParaRPr lang="es-AR" sz="2400" b="1" dirty="0"/>
          </a:p>
        </p:txBody>
      </p:sp>
      <p:pic>
        <p:nvPicPr>
          <p:cNvPr id="13314" name="Picture 2" descr="C:\Users\Rodrigo\Desktop\RAFAELA\cartel verde.png"/>
          <p:cNvPicPr>
            <a:picLocks noChangeAspect="1" noChangeArrowheads="1"/>
          </p:cNvPicPr>
          <p:nvPr/>
        </p:nvPicPr>
        <p:blipFill>
          <a:blip r:embed="rId3" cstate="print"/>
          <a:srcRect/>
          <a:stretch>
            <a:fillRect/>
          </a:stretch>
        </p:blipFill>
        <p:spPr bwMode="auto">
          <a:xfrm>
            <a:off x="0" y="2204864"/>
            <a:ext cx="9144000" cy="1944216"/>
          </a:xfrm>
          <a:prstGeom prst="rect">
            <a:avLst/>
          </a:prstGeom>
          <a:noFill/>
        </p:spPr>
      </p:pic>
      <p:sp>
        <p:nvSpPr>
          <p:cNvPr id="14" name="object 10"/>
          <p:cNvSpPr/>
          <p:nvPr/>
        </p:nvSpPr>
        <p:spPr>
          <a:xfrm>
            <a:off x="4067944" y="3429000"/>
            <a:ext cx="2232248" cy="1080120"/>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
        <p:nvSpPr>
          <p:cNvPr id="17" name="object 10"/>
          <p:cNvSpPr/>
          <p:nvPr/>
        </p:nvSpPr>
        <p:spPr>
          <a:xfrm>
            <a:off x="3203848" y="3429000"/>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extLst>
      <p:ext uri="{BB962C8B-B14F-4D97-AF65-F5344CB8AC3E}">
        <p14:creationId xmlns:p14="http://schemas.microsoft.com/office/powerpoint/2010/main" xmlns="" val="472545653"/>
      </p:ext>
    </p:extLst>
  </p:cSld>
  <p:clrMapOvr>
    <a:masterClrMapping/>
  </p:clrMapOvr>
  <p:transition spd="med">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Proceso de validación</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57606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Como se controlan las validaciones ?</a:t>
            </a:r>
          </a:p>
        </p:txBody>
      </p:sp>
      <p:pic>
        <p:nvPicPr>
          <p:cNvPr id="7170" name="Picture 2" descr="C:\Users\Rodrigo\Desktop\RAFAELA\entran.png"/>
          <p:cNvPicPr>
            <a:picLocks noChangeAspect="1" noChangeArrowheads="1"/>
          </p:cNvPicPr>
          <p:nvPr/>
        </p:nvPicPr>
        <p:blipFill>
          <a:blip r:embed="rId4" cstate="print"/>
          <a:srcRect/>
          <a:stretch>
            <a:fillRect/>
          </a:stretch>
        </p:blipFill>
        <p:spPr bwMode="auto">
          <a:xfrm>
            <a:off x="0" y="1340768"/>
            <a:ext cx="9144000" cy="4819650"/>
          </a:xfrm>
          <a:prstGeom prst="rect">
            <a:avLst/>
          </a:prstGeom>
          <a:noFill/>
        </p:spPr>
      </p:pic>
      <p:sp>
        <p:nvSpPr>
          <p:cNvPr id="11" name="object 10"/>
          <p:cNvSpPr/>
          <p:nvPr/>
        </p:nvSpPr>
        <p:spPr>
          <a:xfrm>
            <a:off x="0" y="2852936"/>
            <a:ext cx="807720" cy="515112"/>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cxnSp>
        <p:nvCxnSpPr>
          <p:cNvPr id="14" name="13 Conector recto de flecha"/>
          <p:cNvCxnSpPr/>
          <p:nvPr/>
        </p:nvCxnSpPr>
        <p:spPr>
          <a:xfrm>
            <a:off x="2483768" y="5013176"/>
            <a:ext cx="2016224" cy="5760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716016" y="5445224"/>
            <a:ext cx="3960440" cy="36004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No aparecen datos</a:t>
            </a:r>
          </a:p>
        </p:txBody>
      </p:sp>
    </p:spTree>
  </p:cSld>
  <p:clrMapOvr>
    <a:masterClrMapping/>
  </p:clrMapOvr>
  <p:transition spd="med">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1152128"/>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OK Validación</a:t>
            </a: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Ir a: Consulta de validaciones</a:t>
            </a:r>
          </a:p>
        </p:txBody>
      </p:sp>
      <p:pic>
        <p:nvPicPr>
          <p:cNvPr id="8194" name="Picture 2" descr="C:\Users\Rodrigo\Desktop\RAFAELA\cartel verde.png"/>
          <p:cNvPicPr>
            <a:picLocks noChangeAspect="1" noChangeArrowheads="1"/>
          </p:cNvPicPr>
          <p:nvPr/>
        </p:nvPicPr>
        <p:blipFill>
          <a:blip r:embed="rId4" cstate="print"/>
          <a:srcRect/>
          <a:stretch>
            <a:fillRect/>
          </a:stretch>
        </p:blipFill>
        <p:spPr bwMode="auto">
          <a:xfrm>
            <a:off x="0" y="2132856"/>
            <a:ext cx="9144000" cy="4229100"/>
          </a:xfrm>
          <a:prstGeom prst="rect">
            <a:avLst/>
          </a:prstGeom>
          <a:noFill/>
        </p:spPr>
      </p:pic>
      <p:sp>
        <p:nvSpPr>
          <p:cNvPr id="12" name="object 10"/>
          <p:cNvSpPr/>
          <p:nvPr/>
        </p:nvSpPr>
        <p:spPr>
          <a:xfrm>
            <a:off x="0" y="4941168"/>
            <a:ext cx="2699792" cy="576064"/>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1152128"/>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OK Validación</a:t>
            </a: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Ir a: Resultado de presentaciones</a:t>
            </a:r>
          </a:p>
        </p:txBody>
      </p:sp>
      <p:pic>
        <p:nvPicPr>
          <p:cNvPr id="9218" name="Picture 2" descr="C:\Users\Rodrigo\Desktop\RAFAELA\cartel verde.png"/>
          <p:cNvPicPr>
            <a:picLocks noChangeAspect="1" noChangeArrowheads="1"/>
          </p:cNvPicPr>
          <p:nvPr/>
        </p:nvPicPr>
        <p:blipFill>
          <a:blip r:embed="rId4" cstate="print"/>
          <a:srcRect/>
          <a:stretch>
            <a:fillRect/>
          </a:stretch>
        </p:blipFill>
        <p:spPr bwMode="auto">
          <a:xfrm>
            <a:off x="0" y="1962150"/>
            <a:ext cx="9034140" cy="4895850"/>
          </a:xfrm>
          <a:prstGeom prst="rect">
            <a:avLst/>
          </a:prstGeom>
          <a:noFill/>
        </p:spPr>
      </p:pic>
      <p:sp>
        <p:nvSpPr>
          <p:cNvPr id="11" name="object 10"/>
          <p:cNvSpPr/>
          <p:nvPr/>
        </p:nvSpPr>
        <p:spPr>
          <a:xfrm>
            <a:off x="827584" y="3068960"/>
            <a:ext cx="2699792" cy="576064"/>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1152128"/>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OK Validación</a:t>
            </a: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Ir a: Resultado de presentaciones</a:t>
            </a:r>
          </a:p>
        </p:txBody>
      </p:sp>
      <p:pic>
        <p:nvPicPr>
          <p:cNvPr id="10242" name="Picture 2" descr="C:\Users\Rodrigo\Desktop\RAFAELA\cartel verde.png"/>
          <p:cNvPicPr>
            <a:picLocks noChangeAspect="1" noChangeArrowheads="1"/>
          </p:cNvPicPr>
          <p:nvPr/>
        </p:nvPicPr>
        <p:blipFill>
          <a:blip r:embed="rId4" cstate="print"/>
          <a:srcRect/>
          <a:stretch>
            <a:fillRect/>
          </a:stretch>
        </p:blipFill>
        <p:spPr bwMode="auto">
          <a:xfrm>
            <a:off x="0" y="1916833"/>
            <a:ext cx="9144000" cy="4941167"/>
          </a:xfrm>
          <a:prstGeom prst="rect">
            <a:avLst/>
          </a:prstGeom>
          <a:noFill/>
        </p:spPr>
      </p:pic>
      <p:sp>
        <p:nvSpPr>
          <p:cNvPr id="12" name="object 10"/>
          <p:cNvSpPr/>
          <p:nvPr/>
        </p:nvSpPr>
        <p:spPr>
          <a:xfrm>
            <a:off x="7668344" y="6381328"/>
            <a:ext cx="1224136" cy="260648"/>
          </a:xfrm>
          <a:custGeom>
            <a:avLst/>
            <a:gdLst/>
            <a:ahLst/>
            <a:cxnLst/>
            <a:rect l="l" t="t" r="r" b="b"/>
            <a:pathLst>
              <a:path w="601980" h="310896">
                <a:moveTo>
                  <a:pt x="0" y="155448"/>
                </a:moveTo>
                <a:lnTo>
                  <a:pt x="3939" y="130233"/>
                </a:lnTo>
                <a:lnTo>
                  <a:pt x="15343" y="106314"/>
                </a:lnTo>
                <a:lnTo>
                  <a:pt x="33593" y="84010"/>
                </a:lnTo>
                <a:lnTo>
                  <a:pt x="58070" y="63642"/>
                </a:lnTo>
                <a:lnTo>
                  <a:pt x="88153" y="45529"/>
                </a:lnTo>
                <a:lnTo>
                  <a:pt x="123224" y="29992"/>
                </a:lnTo>
                <a:lnTo>
                  <a:pt x="142436" y="23289"/>
                </a:lnTo>
                <a:lnTo>
                  <a:pt x="162662" y="17350"/>
                </a:lnTo>
                <a:lnTo>
                  <a:pt x="183826" y="12215"/>
                </a:lnTo>
                <a:lnTo>
                  <a:pt x="205849" y="7924"/>
                </a:lnTo>
                <a:lnTo>
                  <a:pt x="228655" y="4517"/>
                </a:lnTo>
                <a:lnTo>
                  <a:pt x="252165" y="2034"/>
                </a:lnTo>
                <a:lnTo>
                  <a:pt x="276302" y="515"/>
                </a:lnTo>
                <a:lnTo>
                  <a:pt x="300990" y="0"/>
                </a:lnTo>
                <a:lnTo>
                  <a:pt x="325677" y="515"/>
                </a:lnTo>
                <a:lnTo>
                  <a:pt x="349814" y="2034"/>
                </a:lnTo>
                <a:lnTo>
                  <a:pt x="373324" y="4517"/>
                </a:lnTo>
                <a:lnTo>
                  <a:pt x="396130" y="7924"/>
                </a:lnTo>
                <a:lnTo>
                  <a:pt x="418153" y="12215"/>
                </a:lnTo>
                <a:lnTo>
                  <a:pt x="439317" y="17350"/>
                </a:lnTo>
                <a:lnTo>
                  <a:pt x="459543" y="23289"/>
                </a:lnTo>
                <a:lnTo>
                  <a:pt x="478755" y="29992"/>
                </a:lnTo>
                <a:lnTo>
                  <a:pt x="513826" y="45529"/>
                </a:lnTo>
                <a:lnTo>
                  <a:pt x="543909" y="63642"/>
                </a:lnTo>
                <a:lnTo>
                  <a:pt x="568386" y="84010"/>
                </a:lnTo>
                <a:lnTo>
                  <a:pt x="586636" y="106314"/>
                </a:lnTo>
                <a:lnTo>
                  <a:pt x="598040" y="130233"/>
                </a:lnTo>
                <a:lnTo>
                  <a:pt x="601980" y="155448"/>
                </a:lnTo>
                <a:lnTo>
                  <a:pt x="600982" y="168197"/>
                </a:lnTo>
                <a:lnTo>
                  <a:pt x="593233" y="192804"/>
                </a:lnTo>
                <a:lnTo>
                  <a:pt x="578328" y="215955"/>
                </a:lnTo>
                <a:lnTo>
                  <a:pt x="556887" y="237331"/>
                </a:lnTo>
                <a:lnTo>
                  <a:pt x="529529" y="256612"/>
                </a:lnTo>
                <a:lnTo>
                  <a:pt x="496875" y="273477"/>
                </a:lnTo>
                <a:lnTo>
                  <a:pt x="459543" y="287606"/>
                </a:lnTo>
                <a:lnTo>
                  <a:pt x="439317" y="293545"/>
                </a:lnTo>
                <a:lnTo>
                  <a:pt x="418153" y="298680"/>
                </a:lnTo>
                <a:lnTo>
                  <a:pt x="396130" y="302971"/>
                </a:lnTo>
                <a:lnTo>
                  <a:pt x="373324" y="306378"/>
                </a:lnTo>
                <a:lnTo>
                  <a:pt x="349814" y="308861"/>
                </a:lnTo>
                <a:lnTo>
                  <a:pt x="325677" y="310380"/>
                </a:lnTo>
                <a:lnTo>
                  <a:pt x="300990" y="310896"/>
                </a:lnTo>
                <a:lnTo>
                  <a:pt x="276302" y="310380"/>
                </a:lnTo>
                <a:lnTo>
                  <a:pt x="252165" y="308861"/>
                </a:lnTo>
                <a:lnTo>
                  <a:pt x="228655" y="306378"/>
                </a:lnTo>
                <a:lnTo>
                  <a:pt x="205849" y="302971"/>
                </a:lnTo>
                <a:lnTo>
                  <a:pt x="183826" y="298680"/>
                </a:lnTo>
                <a:lnTo>
                  <a:pt x="162662" y="293545"/>
                </a:lnTo>
                <a:lnTo>
                  <a:pt x="142436" y="287606"/>
                </a:lnTo>
                <a:lnTo>
                  <a:pt x="123224" y="280903"/>
                </a:lnTo>
                <a:lnTo>
                  <a:pt x="88153" y="265366"/>
                </a:lnTo>
                <a:lnTo>
                  <a:pt x="58070" y="247253"/>
                </a:lnTo>
                <a:lnTo>
                  <a:pt x="33593" y="226885"/>
                </a:lnTo>
                <a:lnTo>
                  <a:pt x="15343" y="204581"/>
                </a:lnTo>
                <a:lnTo>
                  <a:pt x="3939" y="180662"/>
                </a:lnTo>
                <a:lnTo>
                  <a:pt x="0" y="155448"/>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57606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Validación</a:t>
            </a:r>
          </a:p>
        </p:txBody>
      </p:sp>
      <p:pic>
        <p:nvPicPr>
          <p:cNvPr id="11266" name="Picture 2" descr="C:\Users\Rodrigo\Desktop\RAFAELA\cartel verde.png"/>
          <p:cNvPicPr>
            <a:picLocks noChangeAspect="1" noChangeArrowheads="1"/>
          </p:cNvPicPr>
          <p:nvPr/>
        </p:nvPicPr>
        <p:blipFill>
          <a:blip r:embed="rId4" cstate="print"/>
          <a:srcRect/>
          <a:stretch>
            <a:fillRect/>
          </a:stretch>
        </p:blipFill>
        <p:spPr bwMode="auto">
          <a:xfrm>
            <a:off x="179512" y="1628800"/>
            <a:ext cx="8784976" cy="4912518"/>
          </a:xfrm>
          <a:prstGeom prst="rect">
            <a:avLst/>
          </a:prstGeom>
          <a:noFill/>
        </p:spPr>
      </p:pic>
    </p:spTree>
  </p:cSld>
  <p:clrMapOvr>
    <a:masterClrMapping/>
  </p:clrMapOvr>
  <p:transition spd="med">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Generar un nuevo período, luego de haber validado</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pic>
        <p:nvPicPr>
          <p:cNvPr id="2" name="Picture 2" descr="C:\Users\Rodrigo\Desktop\RAFAELA\Nuevo Anual.png"/>
          <p:cNvPicPr>
            <a:picLocks noChangeAspect="1" noChangeArrowheads="1"/>
          </p:cNvPicPr>
          <p:nvPr/>
        </p:nvPicPr>
        <p:blipFill>
          <a:blip r:embed="rId4" cstate="print"/>
          <a:srcRect/>
          <a:stretch>
            <a:fillRect/>
          </a:stretch>
        </p:blipFill>
        <p:spPr bwMode="auto">
          <a:xfrm>
            <a:off x="0" y="1412776"/>
            <a:ext cx="9144000" cy="5184576"/>
          </a:xfrm>
          <a:prstGeom prst="rect">
            <a:avLst/>
          </a:prstGeom>
          <a:noFill/>
        </p:spPr>
      </p:pic>
      <p:sp>
        <p:nvSpPr>
          <p:cNvPr id="9" name="8 Rectángulo"/>
          <p:cNvSpPr/>
          <p:nvPr/>
        </p:nvSpPr>
        <p:spPr>
          <a:xfrm>
            <a:off x="0" y="836712"/>
            <a:ext cx="9144000" cy="57606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CREAR NUEVO PERIODO ANUAL DESDE ANUAL</a:t>
            </a:r>
          </a:p>
        </p:txBody>
      </p:sp>
    </p:spTree>
  </p:cSld>
  <p:clrMapOvr>
    <a:masterClrMapping/>
  </p:clrMapOvr>
  <p:transition spd="med">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57606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CREAR NUEVO PERIODO ANUAL DESDE TRIMESTRAL</a:t>
            </a:r>
          </a:p>
        </p:txBody>
      </p:sp>
      <p:pic>
        <p:nvPicPr>
          <p:cNvPr id="6146" name="Picture 2" descr="C:\Users\Rodrigo\Desktop\RAFAELA\nueva desde trimestrales.png"/>
          <p:cNvPicPr>
            <a:picLocks noChangeAspect="1" noChangeArrowheads="1"/>
          </p:cNvPicPr>
          <p:nvPr/>
        </p:nvPicPr>
        <p:blipFill>
          <a:blip r:embed="rId4" cstate="print"/>
          <a:srcRect/>
          <a:stretch>
            <a:fillRect/>
          </a:stretch>
        </p:blipFill>
        <p:spPr bwMode="auto">
          <a:xfrm>
            <a:off x="0" y="1484784"/>
            <a:ext cx="9144000" cy="5373216"/>
          </a:xfrm>
          <a:prstGeom prst="rect">
            <a:avLst/>
          </a:prstGeom>
          <a:noFill/>
        </p:spPr>
      </p:pic>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790595" y="1196752"/>
            <a:ext cx="6698488" cy="857671"/>
          </a:xfrm>
          <a:prstGeom prst="rect">
            <a:avLst/>
          </a:prstGeom>
          <a:noFill/>
        </p:spPr>
        <p:txBody>
          <a:bodyPr wrap="square" rtlCol="0">
            <a:spAutoFit/>
          </a:bodyPr>
          <a:lstStyle/>
          <a:p>
            <a:pPr marL="12700" algn="ctr">
              <a:lnSpc>
                <a:spcPts val="1945"/>
              </a:lnSpc>
              <a:spcBef>
                <a:spcPts val="97"/>
              </a:spcBef>
            </a:pPr>
            <a:r>
              <a:rPr lang="es-ES" sz="2400" i="1" dirty="0" smtClean="0">
                <a:solidFill>
                  <a:srgbClr val="314278"/>
                </a:solidFill>
                <a:latin typeface="Cambria" pitchFamily="18" charset="0"/>
                <a:cs typeface="Georgia"/>
              </a:rPr>
              <a:t>Caract</a:t>
            </a:r>
            <a:r>
              <a:rPr lang="es-ES" sz="2400" i="1" spc="4" dirty="0" smtClean="0">
                <a:solidFill>
                  <a:srgbClr val="314278"/>
                </a:solidFill>
                <a:latin typeface="Cambria" pitchFamily="18" charset="0"/>
                <a:cs typeface="Georgia"/>
              </a:rPr>
              <a:t>e</a:t>
            </a:r>
            <a:r>
              <a:rPr lang="es-ES" sz="2400" i="1" spc="-4" dirty="0" smtClean="0">
                <a:solidFill>
                  <a:srgbClr val="314278"/>
                </a:solidFill>
                <a:latin typeface="Cambria" pitchFamily="18" charset="0"/>
                <a:cs typeface="Georgia"/>
              </a:rPr>
              <a:t>r</a:t>
            </a:r>
            <a:r>
              <a:rPr lang="es-ES" sz="2400" i="1" dirty="0" smtClean="0">
                <a:solidFill>
                  <a:srgbClr val="314278"/>
                </a:solidFill>
                <a:latin typeface="Cambria" pitchFamily="18" charset="0"/>
                <a:cs typeface="Georgia"/>
              </a:rPr>
              <a:t>ís</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icas</a:t>
            </a:r>
            <a:r>
              <a:rPr lang="es-ES" sz="2400" i="1" spc="-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del</a:t>
            </a:r>
            <a:r>
              <a:rPr lang="es-ES" sz="2400" i="1" spc="1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Rel</a:t>
            </a:r>
            <a:r>
              <a:rPr lang="es-ES" sz="2400" i="1" spc="9" dirty="0" smtClean="0">
                <a:solidFill>
                  <a:srgbClr val="314278"/>
                </a:solidFill>
                <a:latin typeface="Cambria" pitchFamily="18" charset="0"/>
                <a:cs typeface="Georgia"/>
              </a:rPr>
              <a:t>e</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ami</a:t>
            </a:r>
            <a:r>
              <a:rPr lang="es-ES" sz="2400" i="1" spc="9" dirty="0" smtClean="0">
                <a:solidFill>
                  <a:srgbClr val="314278"/>
                </a:solidFill>
                <a:latin typeface="Cambria" pitchFamily="18" charset="0"/>
                <a:cs typeface="Georgia"/>
              </a:rPr>
              <a:t>e</a:t>
            </a:r>
            <a:r>
              <a:rPr lang="es-ES" sz="2400" i="1" dirty="0" smtClean="0">
                <a:solidFill>
                  <a:srgbClr val="314278"/>
                </a:solidFill>
                <a:latin typeface="Cambria" pitchFamily="18" charset="0"/>
                <a:cs typeface="Georgia"/>
              </a:rPr>
              <a:t>n</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o</a:t>
            </a:r>
            <a:r>
              <a:rPr lang="es-ES" sz="2400" i="1" spc="2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a:t>
            </a:r>
            <a:r>
              <a:rPr lang="es-ES" sz="2400" i="1" spc="1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Ac</a:t>
            </a:r>
            <a:r>
              <a:rPr lang="es-ES" sz="2400" i="1" spc="4" dirty="0" smtClean="0">
                <a:solidFill>
                  <a:srgbClr val="314278"/>
                </a:solidFill>
                <a:latin typeface="Cambria" pitchFamily="18" charset="0"/>
                <a:cs typeface="Georgia"/>
              </a:rPr>
              <a:t>t</a:t>
            </a:r>
            <a:r>
              <a:rPr lang="es-ES" sz="2400" i="1" dirty="0" smtClean="0">
                <a:solidFill>
                  <a:srgbClr val="314278"/>
                </a:solidFill>
                <a:latin typeface="Cambria" pitchFamily="18" charset="0"/>
                <a:cs typeface="Georgia"/>
              </a:rPr>
              <a:t>i</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os</a:t>
            </a:r>
            <a:r>
              <a:rPr lang="es-ES" sz="2400" i="1" spc="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y</a:t>
            </a:r>
          </a:p>
          <a:p>
            <a:pPr marL="12700" algn="ctr">
              <a:lnSpc>
                <a:spcPts val="1945"/>
              </a:lnSpc>
              <a:spcBef>
                <a:spcPts val="97"/>
              </a:spcBef>
            </a:pPr>
            <a:endParaRPr lang="es-ES" sz="2400" i="1" dirty="0" smtClean="0">
              <a:solidFill>
                <a:srgbClr val="314278"/>
              </a:solidFill>
              <a:latin typeface="Cambria" pitchFamily="18" charset="0"/>
              <a:cs typeface="Georgia"/>
            </a:endParaRPr>
          </a:p>
          <a:p>
            <a:pPr marL="12700" algn="ctr">
              <a:lnSpc>
                <a:spcPts val="1945"/>
              </a:lnSpc>
              <a:spcBef>
                <a:spcPts val="97"/>
              </a:spcBef>
            </a:pPr>
            <a:r>
              <a:rPr lang="es-ES" sz="2400" i="1" dirty="0" smtClean="0">
                <a:solidFill>
                  <a:srgbClr val="314278"/>
                </a:solidFill>
                <a:latin typeface="Cambria" pitchFamily="18" charset="0"/>
                <a:cs typeface="Georgia"/>
              </a:rPr>
              <a:t> </a:t>
            </a:r>
            <a:r>
              <a:rPr lang="es-ES" sz="2400" i="1" spc="-4" dirty="0" smtClean="0">
                <a:solidFill>
                  <a:srgbClr val="314278"/>
                </a:solidFill>
                <a:latin typeface="Cambria" pitchFamily="18" charset="0"/>
                <a:cs typeface="Georgia"/>
              </a:rPr>
              <a:t>P</a:t>
            </a:r>
            <a:r>
              <a:rPr lang="es-ES" sz="2400" i="1" dirty="0" smtClean="0">
                <a:solidFill>
                  <a:srgbClr val="314278"/>
                </a:solidFill>
                <a:latin typeface="Cambria" pitchFamily="18" charset="0"/>
                <a:cs typeface="Georgia"/>
              </a:rPr>
              <a:t>a</a:t>
            </a:r>
            <a:r>
              <a:rPr lang="es-ES" sz="2400" i="1" spc="4" dirty="0" smtClean="0">
                <a:solidFill>
                  <a:srgbClr val="314278"/>
                </a:solidFill>
                <a:latin typeface="Cambria" pitchFamily="18" charset="0"/>
                <a:cs typeface="Georgia"/>
              </a:rPr>
              <a:t>s</a:t>
            </a:r>
            <a:r>
              <a:rPr lang="es-ES" sz="2400" i="1" dirty="0" smtClean="0">
                <a:solidFill>
                  <a:srgbClr val="314278"/>
                </a:solidFill>
                <a:latin typeface="Cambria" pitchFamily="18" charset="0"/>
                <a:cs typeface="Georgia"/>
              </a:rPr>
              <a:t>i</a:t>
            </a:r>
            <a:r>
              <a:rPr lang="es-ES" sz="2400" i="1" spc="-4" dirty="0" smtClean="0">
                <a:solidFill>
                  <a:srgbClr val="314278"/>
                </a:solidFill>
                <a:latin typeface="Cambria" pitchFamily="18" charset="0"/>
                <a:cs typeface="Georgia"/>
              </a:rPr>
              <a:t>v</a:t>
            </a:r>
            <a:r>
              <a:rPr lang="es-ES" sz="2400" i="1" dirty="0" smtClean="0">
                <a:solidFill>
                  <a:srgbClr val="314278"/>
                </a:solidFill>
                <a:latin typeface="Cambria" pitchFamily="18" charset="0"/>
                <a:cs typeface="Georgia"/>
              </a:rPr>
              <a:t>os</a:t>
            </a:r>
            <a:r>
              <a:rPr lang="es-ES" sz="2400" i="1" spc="3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Ex</a:t>
            </a:r>
            <a:r>
              <a:rPr lang="es-ES" sz="2400" i="1" spc="4" dirty="0" smtClean="0">
                <a:solidFill>
                  <a:srgbClr val="314278"/>
                </a:solidFill>
                <a:latin typeface="Cambria" pitchFamily="18" charset="0"/>
                <a:cs typeface="Georgia"/>
              </a:rPr>
              <a:t>te</a:t>
            </a:r>
            <a:r>
              <a:rPr lang="es-ES" sz="2400" i="1" spc="-4" dirty="0" smtClean="0">
                <a:solidFill>
                  <a:srgbClr val="314278"/>
                </a:solidFill>
                <a:latin typeface="Cambria" pitchFamily="18" charset="0"/>
                <a:cs typeface="Georgia"/>
              </a:rPr>
              <a:t>r</a:t>
            </a:r>
            <a:r>
              <a:rPr lang="es-ES" sz="2400" i="1" dirty="0" smtClean="0">
                <a:solidFill>
                  <a:srgbClr val="314278"/>
                </a:solidFill>
                <a:latin typeface="Cambria" pitchFamily="18" charset="0"/>
                <a:cs typeface="Georgia"/>
              </a:rPr>
              <a:t>n</a:t>
            </a:r>
            <a:r>
              <a:rPr lang="es-ES" sz="2400" i="1" spc="4" dirty="0" smtClean="0">
                <a:solidFill>
                  <a:srgbClr val="314278"/>
                </a:solidFill>
                <a:latin typeface="Cambria" pitchFamily="18" charset="0"/>
                <a:cs typeface="Georgia"/>
              </a:rPr>
              <a:t>o</a:t>
            </a:r>
            <a:r>
              <a:rPr lang="es-ES" sz="2400" i="1" dirty="0" smtClean="0">
                <a:solidFill>
                  <a:srgbClr val="314278"/>
                </a:solidFill>
                <a:latin typeface="Cambria" pitchFamily="18" charset="0"/>
                <a:cs typeface="Georgia"/>
              </a:rPr>
              <a:t>s</a:t>
            </a:r>
            <a:r>
              <a:rPr lang="es-ES" sz="2400" i="1" spc="4"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 Com</a:t>
            </a:r>
            <a:r>
              <a:rPr lang="es-ES" sz="2400" i="1" spc="-4" dirty="0" smtClean="0">
                <a:solidFill>
                  <a:srgbClr val="314278"/>
                </a:solidFill>
                <a:latin typeface="Cambria" pitchFamily="18" charset="0"/>
                <a:cs typeface="Georgia"/>
              </a:rPr>
              <a:t>u</a:t>
            </a:r>
            <a:r>
              <a:rPr lang="es-ES" sz="2400" i="1" dirty="0" smtClean="0">
                <a:solidFill>
                  <a:srgbClr val="314278"/>
                </a:solidFill>
                <a:latin typeface="Cambria" pitchFamily="18" charset="0"/>
                <a:cs typeface="Georgia"/>
              </a:rPr>
              <a:t>nic</a:t>
            </a:r>
            <a:r>
              <a:rPr lang="es-ES" sz="2400" i="1" spc="4" dirty="0" smtClean="0">
                <a:solidFill>
                  <a:srgbClr val="314278"/>
                </a:solidFill>
                <a:latin typeface="Cambria" pitchFamily="18" charset="0"/>
                <a:cs typeface="Georgia"/>
              </a:rPr>
              <a:t>a</a:t>
            </a:r>
            <a:r>
              <a:rPr lang="es-ES" sz="2400" i="1" dirty="0" smtClean="0">
                <a:solidFill>
                  <a:srgbClr val="314278"/>
                </a:solidFill>
                <a:latin typeface="Cambria" pitchFamily="18" charset="0"/>
                <a:cs typeface="Georgia"/>
              </a:rPr>
              <a:t>ción </a:t>
            </a:r>
            <a:r>
              <a:rPr lang="es-ES" sz="2400" i="1" spc="4" dirty="0" smtClean="0">
                <a:solidFill>
                  <a:srgbClr val="314278"/>
                </a:solidFill>
                <a:latin typeface="Cambria" pitchFamily="18" charset="0"/>
                <a:cs typeface="Georgia"/>
              </a:rPr>
              <a:t>“</a:t>
            </a:r>
            <a:r>
              <a:rPr lang="es-ES" sz="2400" i="1" dirty="0" smtClean="0">
                <a:solidFill>
                  <a:srgbClr val="314278"/>
                </a:solidFill>
                <a:latin typeface="Cambria" pitchFamily="18" charset="0"/>
                <a:cs typeface="Georgia"/>
              </a:rPr>
              <a:t>A” </a:t>
            </a:r>
            <a:r>
              <a:rPr lang="es-ES" sz="2400" i="1" u="sng" dirty="0" smtClean="0">
                <a:solidFill>
                  <a:srgbClr val="0462C1"/>
                </a:solidFill>
                <a:latin typeface="Cambria" pitchFamily="18" charset="0"/>
                <a:cs typeface="Georgia"/>
                <a:hlinkClick r:id="rId3"/>
              </a:rPr>
              <a:t>6401</a:t>
            </a:r>
            <a:endParaRPr lang="es-ES" sz="2400" dirty="0"/>
          </a:p>
        </p:txBody>
      </p:sp>
      <p:sp>
        <p:nvSpPr>
          <p:cNvPr id="8" name="7 Rectángulo redondeado"/>
          <p:cNvSpPr/>
          <p:nvPr/>
        </p:nvSpPr>
        <p:spPr>
          <a:xfrm>
            <a:off x="900000" y="2448000"/>
            <a:ext cx="7291899" cy="1080000"/>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2700" marR="18973" algn="ctr">
              <a:lnSpc>
                <a:spcPts val="1115"/>
              </a:lnSpc>
              <a:spcBef>
                <a:spcPts val="55"/>
              </a:spcBef>
            </a:pPr>
            <a:r>
              <a:rPr lang="es-ES" sz="3600" baseline="2730" dirty="0" smtClean="0">
                <a:latin typeface="Cambria" pitchFamily="18" charset="0"/>
                <a:cs typeface="Calibri"/>
              </a:rPr>
              <a:t>P</a:t>
            </a:r>
            <a:r>
              <a:rPr lang="es-ES" sz="3600" spc="4" baseline="2730" dirty="0" smtClean="0">
                <a:latin typeface="Cambria" pitchFamily="18" charset="0"/>
                <a:cs typeface="Calibri"/>
              </a:rPr>
              <a:t>o</a:t>
            </a:r>
            <a:r>
              <a:rPr lang="es-ES" sz="3600" spc="-4" baseline="2730" dirty="0" smtClean="0">
                <a:latin typeface="Cambria" pitchFamily="18" charset="0"/>
                <a:cs typeface="Calibri"/>
              </a:rPr>
              <a:t>s</a:t>
            </a:r>
            <a:r>
              <a:rPr lang="es-ES" sz="3600" baseline="2730" dirty="0" smtClean="0">
                <a:latin typeface="Cambria" pitchFamily="18" charset="0"/>
                <a:cs typeface="Calibri"/>
              </a:rPr>
              <a:t>i</a:t>
            </a:r>
            <a:r>
              <a:rPr lang="es-ES" sz="3600" spc="4" baseline="2730" dirty="0" smtClean="0">
                <a:latin typeface="Cambria" pitchFamily="18" charset="0"/>
                <a:cs typeface="Calibri"/>
              </a:rPr>
              <a:t>b</a:t>
            </a:r>
            <a:r>
              <a:rPr lang="es-ES" sz="3600" baseline="2730" dirty="0" smtClean="0">
                <a:latin typeface="Cambria" pitchFamily="18" charset="0"/>
                <a:cs typeface="Calibri"/>
              </a:rPr>
              <a:t>ili</a:t>
            </a:r>
            <a:r>
              <a:rPr lang="es-ES" sz="3600" spc="4" baseline="2730" dirty="0" smtClean="0">
                <a:latin typeface="Cambria" pitchFamily="18" charset="0"/>
                <a:cs typeface="Calibri"/>
              </a:rPr>
              <a:t>da</a:t>
            </a:r>
            <a:r>
              <a:rPr lang="es-ES" sz="3600" baseline="2730" dirty="0" smtClean="0">
                <a:latin typeface="Cambria" pitchFamily="18" charset="0"/>
                <a:cs typeface="Calibri"/>
              </a:rPr>
              <a:t>d</a:t>
            </a:r>
            <a:r>
              <a:rPr lang="es-ES" sz="3600" spc="-38" baseline="2730" dirty="0" smtClean="0">
                <a:latin typeface="Cambria" pitchFamily="18" charset="0"/>
                <a:cs typeface="Calibri"/>
              </a:rPr>
              <a:t> </a:t>
            </a:r>
            <a:r>
              <a:rPr lang="es-ES" sz="3600" spc="9" baseline="2730" dirty="0" smtClean="0">
                <a:latin typeface="Cambria" pitchFamily="18" charset="0"/>
                <a:cs typeface="Calibri"/>
              </a:rPr>
              <a:t>d</a:t>
            </a:r>
            <a:r>
              <a:rPr lang="es-ES" sz="3600" baseline="2730" dirty="0" smtClean="0">
                <a:latin typeface="Cambria" pitchFamily="18" charset="0"/>
                <a:cs typeface="Calibri"/>
              </a:rPr>
              <a:t>e </a:t>
            </a:r>
            <a:r>
              <a:rPr lang="es-ES" sz="3600" baseline="2730" dirty="0" smtClean="0">
                <a:solidFill>
                  <a:schemeClr val="tx2">
                    <a:lumMod val="85000"/>
                    <a:lumOff val="15000"/>
                  </a:schemeClr>
                </a:solidFill>
                <a:latin typeface="Cambria" pitchFamily="18" charset="0"/>
                <a:cs typeface="Calibri"/>
              </a:rPr>
              <a:t>c</a:t>
            </a:r>
            <a:r>
              <a:rPr lang="es-ES" sz="3600" spc="4" baseline="2730" dirty="0" smtClean="0">
                <a:solidFill>
                  <a:schemeClr val="tx2">
                    <a:lumMod val="85000"/>
                    <a:lumOff val="15000"/>
                  </a:schemeClr>
                </a:solidFill>
                <a:latin typeface="Cambria" pitchFamily="18" charset="0"/>
                <a:cs typeface="Calibri"/>
              </a:rPr>
              <a:t>a</a:t>
            </a:r>
            <a:r>
              <a:rPr lang="es-ES" sz="3600" baseline="2730" dirty="0" smtClean="0">
                <a:solidFill>
                  <a:schemeClr val="tx2">
                    <a:lumMod val="85000"/>
                    <a:lumOff val="15000"/>
                  </a:schemeClr>
                </a:solidFill>
                <a:latin typeface="Cambria" pitchFamily="18" charset="0"/>
                <a:cs typeface="Calibri"/>
              </a:rPr>
              <a:t>rga m</a:t>
            </a:r>
            <a:r>
              <a:rPr lang="es-ES" sz="3600" spc="4" baseline="2730" dirty="0" smtClean="0">
                <a:solidFill>
                  <a:schemeClr val="tx2">
                    <a:lumMod val="85000"/>
                    <a:lumOff val="15000"/>
                  </a:schemeClr>
                </a:solidFill>
                <a:latin typeface="Cambria" pitchFamily="18" charset="0"/>
                <a:cs typeface="Calibri"/>
              </a:rPr>
              <a:t>anua</a:t>
            </a:r>
            <a:r>
              <a:rPr lang="es-ES" sz="3600" baseline="2730" dirty="0" smtClean="0">
                <a:solidFill>
                  <a:schemeClr val="tx2">
                    <a:lumMod val="85000"/>
                    <a:lumOff val="15000"/>
                  </a:schemeClr>
                </a:solidFill>
                <a:latin typeface="Cambria" pitchFamily="18" charset="0"/>
                <a:cs typeface="Calibri"/>
              </a:rPr>
              <a:t>l</a:t>
            </a:r>
            <a:r>
              <a:rPr lang="es-ES" sz="3600" spc="-30" baseline="2730" dirty="0" smtClean="0">
                <a:solidFill>
                  <a:schemeClr val="tx2">
                    <a:lumMod val="85000"/>
                    <a:lumOff val="15000"/>
                  </a:schemeClr>
                </a:solidFill>
                <a:latin typeface="Cambria" pitchFamily="18" charset="0"/>
                <a:cs typeface="Calibri"/>
              </a:rPr>
              <a:t> o</a:t>
            </a:r>
          </a:p>
          <a:p>
            <a:pPr marL="12700" marR="18973" algn="ctr">
              <a:lnSpc>
                <a:spcPts val="1115"/>
              </a:lnSpc>
              <a:spcBef>
                <a:spcPts val="55"/>
              </a:spcBef>
            </a:pPr>
            <a:r>
              <a:rPr lang="es-ES" sz="3600" spc="-30" baseline="2730" dirty="0" smtClean="0">
                <a:solidFill>
                  <a:schemeClr val="tx2">
                    <a:lumMod val="85000"/>
                    <a:lumOff val="15000"/>
                  </a:schemeClr>
                </a:solidFill>
                <a:latin typeface="Cambria" pitchFamily="18" charset="0"/>
                <a:cs typeface="Calibri"/>
              </a:rPr>
              <a:t> </a:t>
            </a:r>
          </a:p>
          <a:p>
            <a:pPr marL="12700" marR="18973" algn="ctr">
              <a:lnSpc>
                <a:spcPts val="1115"/>
              </a:lnSpc>
              <a:spcBef>
                <a:spcPts val="55"/>
              </a:spcBef>
            </a:pPr>
            <a:endParaRPr lang="es-ES" sz="3600" spc="-30" baseline="2730" dirty="0" smtClean="0">
              <a:solidFill>
                <a:schemeClr val="tx2">
                  <a:lumMod val="85000"/>
                  <a:lumOff val="15000"/>
                </a:schemeClr>
              </a:solidFill>
              <a:latin typeface="Cambria" pitchFamily="18" charset="0"/>
              <a:cs typeface="Calibri"/>
            </a:endParaRPr>
          </a:p>
          <a:p>
            <a:pPr marL="12700" marR="18973" algn="ctr">
              <a:lnSpc>
                <a:spcPts val="1115"/>
              </a:lnSpc>
              <a:spcBef>
                <a:spcPts val="55"/>
              </a:spcBef>
            </a:pPr>
            <a:r>
              <a:rPr lang="es-ES" sz="3600" spc="-30" baseline="2730" dirty="0" smtClean="0">
                <a:solidFill>
                  <a:schemeClr val="tx2">
                    <a:lumMod val="85000"/>
                    <a:lumOff val="15000"/>
                  </a:schemeClr>
                </a:solidFill>
                <a:latin typeface="Cambria" pitchFamily="18" charset="0"/>
                <a:cs typeface="Calibri"/>
              </a:rPr>
              <a:t> I</a:t>
            </a:r>
            <a:r>
              <a:rPr lang="es-ES" sz="3600" baseline="2730" dirty="0" smtClean="0">
                <a:solidFill>
                  <a:schemeClr val="tx2">
                    <a:lumMod val="85000"/>
                    <a:lumOff val="15000"/>
                  </a:schemeClr>
                </a:solidFill>
                <a:latin typeface="Cambria" pitchFamily="18" charset="0"/>
                <a:cs typeface="Calibri"/>
              </a:rPr>
              <a:t>m</a:t>
            </a:r>
            <a:r>
              <a:rPr lang="es-ES" sz="3600" spc="4" baseline="2730" dirty="0" smtClean="0">
                <a:solidFill>
                  <a:schemeClr val="tx2">
                    <a:lumMod val="85000"/>
                    <a:lumOff val="15000"/>
                  </a:schemeClr>
                </a:solidFill>
                <a:latin typeface="Cambria" pitchFamily="18" charset="0"/>
                <a:cs typeface="Calibri"/>
              </a:rPr>
              <a:t>po</a:t>
            </a:r>
            <a:r>
              <a:rPr lang="es-ES" sz="3600" baseline="2730" dirty="0" smtClean="0">
                <a:solidFill>
                  <a:schemeClr val="tx2">
                    <a:lumMod val="85000"/>
                    <a:lumOff val="15000"/>
                  </a:schemeClr>
                </a:solidFill>
                <a:latin typeface="Cambria" pitchFamily="18" charset="0"/>
                <a:cs typeface="Calibri"/>
              </a:rPr>
              <a:t>rt</a:t>
            </a:r>
            <a:r>
              <a:rPr lang="es-ES" sz="3600" spc="4" baseline="2730" dirty="0" smtClean="0">
                <a:solidFill>
                  <a:schemeClr val="tx2">
                    <a:lumMod val="85000"/>
                    <a:lumOff val="15000"/>
                  </a:schemeClr>
                </a:solidFill>
                <a:latin typeface="Cambria" pitchFamily="18" charset="0"/>
                <a:cs typeface="Calibri"/>
              </a:rPr>
              <a:t>a</a:t>
            </a:r>
            <a:r>
              <a:rPr lang="es-ES" sz="3600" baseline="2730" dirty="0" smtClean="0">
                <a:solidFill>
                  <a:schemeClr val="tx2">
                    <a:lumMod val="85000"/>
                    <a:lumOff val="15000"/>
                  </a:schemeClr>
                </a:solidFill>
                <a:latin typeface="Cambria" pitchFamily="18" charset="0"/>
                <a:cs typeface="Calibri"/>
              </a:rPr>
              <a:t>ción</a:t>
            </a:r>
            <a:r>
              <a:rPr lang="es-ES" sz="3600" spc="-44" baseline="2730" dirty="0" smtClean="0">
                <a:solidFill>
                  <a:schemeClr val="tx2">
                    <a:lumMod val="85000"/>
                    <a:lumOff val="15000"/>
                  </a:schemeClr>
                </a:solidFill>
                <a:latin typeface="Cambria" pitchFamily="18" charset="0"/>
                <a:cs typeface="Calibri"/>
              </a:rPr>
              <a:t> </a:t>
            </a:r>
            <a:r>
              <a:rPr lang="es-ES" sz="3600" baseline="2730" dirty="0" smtClean="0">
                <a:solidFill>
                  <a:schemeClr val="tx2">
                    <a:lumMod val="85000"/>
                    <a:lumOff val="15000"/>
                  </a:schemeClr>
                </a:solidFill>
                <a:latin typeface="Cambria" pitchFamily="18" charset="0"/>
                <a:cs typeface="Calibri"/>
              </a:rPr>
              <a:t>m</a:t>
            </a:r>
            <a:r>
              <a:rPr lang="es-ES" sz="3600" spc="4" baseline="2730" dirty="0" smtClean="0">
                <a:solidFill>
                  <a:schemeClr val="tx2">
                    <a:lumMod val="85000"/>
                    <a:lumOff val="15000"/>
                  </a:schemeClr>
                </a:solidFill>
                <a:latin typeface="Cambria" pitchFamily="18" charset="0"/>
                <a:cs typeface="Calibri"/>
              </a:rPr>
              <a:t>a</a:t>
            </a:r>
            <a:r>
              <a:rPr lang="es-ES" sz="3600" spc="-4" baseline="2730" dirty="0" smtClean="0">
                <a:solidFill>
                  <a:schemeClr val="tx2">
                    <a:lumMod val="85000"/>
                    <a:lumOff val="15000"/>
                  </a:schemeClr>
                </a:solidFill>
                <a:latin typeface="Cambria" pitchFamily="18" charset="0"/>
                <a:cs typeface="Calibri"/>
              </a:rPr>
              <a:t>s</a:t>
            </a:r>
            <a:r>
              <a:rPr lang="es-ES" sz="3600" baseline="2730" dirty="0" smtClean="0">
                <a:solidFill>
                  <a:schemeClr val="tx2">
                    <a:lumMod val="85000"/>
                    <a:lumOff val="15000"/>
                  </a:schemeClr>
                </a:solidFill>
                <a:latin typeface="Cambria" pitchFamily="18" charset="0"/>
                <a:cs typeface="Calibri"/>
              </a:rPr>
              <a:t>i</a:t>
            </a:r>
            <a:r>
              <a:rPr lang="es-ES" sz="3600" spc="-4" baseline="2730" dirty="0" smtClean="0">
                <a:solidFill>
                  <a:schemeClr val="tx2">
                    <a:lumMod val="85000"/>
                    <a:lumOff val="15000"/>
                  </a:schemeClr>
                </a:solidFill>
                <a:latin typeface="Cambria" pitchFamily="18" charset="0"/>
                <a:cs typeface="Calibri"/>
              </a:rPr>
              <a:t>v</a:t>
            </a:r>
            <a:r>
              <a:rPr lang="es-ES" sz="3600" baseline="2730" dirty="0" smtClean="0">
                <a:solidFill>
                  <a:schemeClr val="tx2">
                    <a:lumMod val="85000"/>
                    <a:lumOff val="15000"/>
                  </a:schemeClr>
                </a:solidFill>
                <a:latin typeface="Cambria" pitchFamily="18" charset="0"/>
                <a:cs typeface="Calibri"/>
              </a:rPr>
              <a:t>a </a:t>
            </a:r>
            <a:r>
              <a:rPr lang="es-ES" sz="3600" spc="4" baseline="2730" dirty="0" smtClean="0">
                <a:solidFill>
                  <a:schemeClr val="tx2">
                    <a:lumMod val="85000"/>
                    <a:lumOff val="15000"/>
                  </a:schemeClr>
                </a:solidFill>
                <a:latin typeface="Cambria" pitchFamily="18" charset="0"/>
                <a:cs typeface="Calibri"/>
              </a:rPr>
              <a:t>d</a:t>
            </a:r>
            <a:r>
              <a:rPr lang="es-ES" sz="3600" baseline="2730" dirty="0" smtClean="0">
                <a:solidFill>
                  <a:schemeClr val="tx2">
                    <a:lumMod val="85000"/>
                    <a:lumOff val="15000"/>
                  </a:schemeClr>
                </a:solidFill>
                <a:latin typeface="Cambria" pitchFamily="18" charset="0"/>
                <a:cs typeface="Calibri"/>
              </a:rPr>
              <a:t>e</a:t>
            </a:r>
            <a:r>
              <a:rPr lang="es-ES" sz="3600" spc="-10" baseline="2730" dirty="0" smtClean="0">
                <a:solidFill>
                  <a:schemeClr val="tx2">
                    <a:lumMod val="85000"/>
                    <a:lumOff val="15000"/>
                  </a:schemeClr>
                </a:solidFill>
                <a:latin typeface="Cambria" pitchFamily="18" charset="0"/>
                <a:cs typeface="Calibri"/>
              </a:rPr>
              <a:t> </a:t>
            </a:r>
            <a:r>
              <a:rPr lang="es-ES" sz="3600" spc="9" baseline="2730" dirty="0" smtClean="0">
                <a:solidFill>
                  <a:schemeClr val="tx2">
                    <a:lumMod val="85000"/>
                    <a:lumOff val="15000"/>
                  </a:schemeClr>
                </a:solidFill>
                <a:latin typeface="Cambria" pitchFamily="18" charset="0"/>
                <a:cs typeface="Calibri"/>
              </a:rPr>
              <a:t>d</a:t>
            </a:r>
            <a:r>
              <a:rPr lang="es-ES" sz="3600" spc="4" baseline="2730" dirty="0" smtClean="0">
                <a:solidFill>
                  <a:schemeClr val="tx2">
                    <a:lumMod val="85000"/>
                    <a:lumOff val="15000"/>
                  </a:schemeClr>
                </a:solidFill>
                <a:latin typeface="Cambria" pitchFamily="18" charset="0"/>
                <a:cs typeface="Calibri"/>
              </a:rPr>
              <a:t>a</a:t>
            </a:r>
            <a:r>
              <a:rPr lang="es-ES" sz="3600" baseline="2730" dirty="0" smtClean="0">
                <a:solidFill>
                  <a:schemeClr val="tx2">
                    <a:lumMod val="85000"/>
                    <a:lumOff val="15000"/>
                  </a:schemeClr>
                </a:solidFill>
                <a:latin typeface="Cambria" pitchFamily="18" charset="0"/>
                <a:cs typeface="Calibri"/>
              </a:rPr>
              <a:t>t</a:t>
            </a:r>
            <a:r>
              <a:rPr lang="es-ES" sz="3600" spc="4" baseline="2730" dirty="0" smtClean="0">
                <a:solidFill>
                  <a:schemeClr val="tx2">
                    <a:lumMod val="85000"/>
                    <a:lumOff val="15000"/>
                  </a:schemeClr>
                </a:solidFill>
                <a:latin typeface="Cambria" pitchFamily="18" charset="0"/>
                <a:cs typeface="Calibri"/>
              </a:rPr>
              <a:t>o</a:t>
            </a:r>
            <a:r>
              <a:rPr lang="es-ES" sz="3600" baseline="2730" dirty="0" smtClean="0">
                <a:solidFill>
                  <a:schemeClr val="tx2">
                    <a:lumMod val="85000"/>
                    <a:lumOff val="15000"/>
                  </a:schemeClr>
                </a:solidFill>
                <a:latin typeface="Cambria" pitchFamily="18" charset="0"/>
                <a:cs typeface="Calibri"/>
              </a:rPr>
              <a:t>s</a:t>
            </a:r>
            <a:endParaRPr lang="es-ES" sz="3600" baseline="3413" dirty="0" smtClean="0">
              <a:solidFill>
                <a:schemeClr val="tx2">
                  <a:lumMod val="85000"/>
                  <a:lumOff val="15000"/>
                </a:schemeClr>
              </a:solidFill>
              <a:latin typeface="Cambria" pitchFamily="18" charset="0"/>
              <a:cs typeface="Calibri"/>
            </a:endParaRPr>
          </a:p>
        </p:txBody>
      </p:sp>
      <p:sp>
        <p:nvSpPr>
          <p:cNvPr id="9" name="8 Rectángulo redondeado"/>
          <p:cNvSpPr/>
          <p:nvPr/>
        </p:nvSpPr>
        <p:spPr>
          <a:xfrm>
            <a:off x="900000" y="3645024"/>
            <a:ext cx="7291899" cy="1440160"/>
          </a:xfrm>
          <a:prstGeom prst="roundRect">
            <a:avLst/>
          </a:prstGeom>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marL="12700" marR="5903">
              <a:lnSpc>
                <a:spcPts val="1115"/>
              </a:lnSpc>
              <a:spcBef>
                <a:spcPts val="55"/>
              </a:spcBef>
            </a:pPr>
            <a:endParaRPr lang="es-ES" baseline="2730" dirty="0" smtClean="0">
              <a:latin typeface="Cambria" pitchFamily="18" charset="0"/>
              <a:cs typeface="Calibri"/>
            </a:endParaRPr>
          </a:p>
          <a:p>
            <a:pPr marL="12700" marR="5903" algn="ctr">
              <a:lnSpc>
                <a:spcPts val="1115"/>
              </a:lnSpc>
              <a:spcBef>
                <a:spcPts val="55"/>
              </a:spcBef>
            </a:pPr>
            <a:r>
              <a:rPr lang="es-ES" i="1" dirty="0" smtClean="0">
                <a:latin typeface="Calibri"/>
                <a:cs typeface="Calibri"/>
              </a:rPr>
              <a:t>Para este punto en particular el aplicativo aceptará el envío de los archivos</a:t>
            </a:r>
          </a:p>
          <a:p>
            <a:pPr marL="12700" marR="5903" algn="ctr">
              <a:lnSpc>
                <a:spcPts val="1115"/>
              </a:lnSpc>
              <a:spcBef>
                <a:spcPts val="55"/>
              </a:spcBef>
            </a:pPr>
            <a:endParaRPr lang="es-ES" i="1" dirty="0" smtClean="0">
              <a:latin typeface="Calibri"/>
              <a:cs typeface="Calibri"/>
            </a:endParaRPr>
          </a:p>
          <a:p>
            <a:pPr marL="12700" marR="5903" algn="ctr">
              <a:lnSpc>
                <a:spcPts val="1115"/>
              </a:lnSpc>
              <a:spcBef>
                <a:spcPts val="55"/>
              </a:spcBef>
            </a:pPr>
            <a:r>
              <a:rPr lang="es-ES" i="1" dirty="0" smtClean="0">
                <a:latin typeface="Calibri"/>
                <a:cs typeface="Calibri"/>
              </a:rPr>
              <a:t>TXT con información  concatenada.  </a:t>
            </a:r>
          </a:p>
          <a:p>
            <a:pPr marL="12700" marR="5903" algn="ctr">
              <a:lnSpc>
                <a:spcPts val="1115"/>
              </a:lnSpc>
              <a:spcBef>
                <a:spcPts val="55"/>
              </a:spcBef>
            </a:pPr>
            <a:endParaRPr lang="es-ES" sz="1600" i="1" dirty="0" smtClean="0">
              <a:latin typeface="Calibri"/>
              <a:cs typeface="Calibri"/>
            </a:endParaRPr>
          </a:p>
          <a:p>
            <a:pPr marL="18796" marR="6044" algn="ctr">
              <a:lnSpc>
                <a:spcPts val="1725"/>
              </a:lnSpc>
              <a:spcBef>
                <a:spcPts val="86"/>
              </a:spcBef>
            </a:pPr>
            <a:r>
              <a:rPr lang="es-ES" sz="1600" b="1" dirty="0" smtClean="0"/>
              <a:t>“Formato de Tablas.xls” incluido dentro del servicio de carga en la </a:t>
            </a:r>
          </a:p>
          <a:p>
            <a:pPr marL="18796" marR="6044" algn="ctr">
              <a:lnSpc>
                <a:spcPts val="1725"/>
              </a:lnSpc>
              <a:spcBef>
                <a:spcPts val="86"/>
              </a:spcBef>
            </a:pPr>
            <a:r>
              <a:rPr lang="es-ES" sz="1600" b="1" dirty="0" smtClean="0"/>
              <a:t>sección “Ayuda”</a:t>
            </a:r>
            <a:endParaRPr lang="es-ES" sz="1600" b="1" baseline="3413" dirty="0" smtClean="0">
              <a:solidFill>
                <a:schemeClr val="tx1">
                  <a:lumMod val="50000"/>
                </a:schemeClr>
              </a:solidFill>
              <a:latin typeface="Cambria" pitchFamily="18" charset="0"/>
              <a:cs typeface="Calibri"/>
            </a:endParaRPr>
          </a:p>
        </p:txBody>
      </p:sp>
      <p:sp>
        <p:nvSpPr>
          <p:cNvPr id="13" name="12 Rectángulo redondeado"/>
          <p:cNvSpPr/>
          <p:nvPr/>
        </p:nvSpPr>
        <p:spPr>
          <a:xfrm>
            <a:off x="899592" y="5220000"/>
            <a:ext cx="7291899" cy="1080000"/>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endParaRPr lang="es-ES" sz="3600" baseline="2730" dirty="0" smtClean="0">
              <a:latin typeface="Cambria" pitchFamily="18" charset="0"/>
              <a:cs typeface="Calibri"/>
            </a:endParaRPr>
          </a:p>
          <a:p>
            <a:pPr marL="12700" marR="5903">
              <a:lnSpc>
                <a:spcPts val="1115"/>
              </a:lnSpc>
              <a:spcBef>
                <a:spcPts val="55"/>
              </a:spcBef>
            </a:pPr>
            <a:endParaRPr lang="es-ES" sz="3600" baseline="2730" dirty="0" smtClean="0">
              <a:latin typeface="Cambria" pitchFamily="18" charset="0"/>
              <a:cs typeface="Calibri"/>
            </a:endParaRPr>
          </a:p>
          <a:p>
            <a:pPr marL="12700" marR="18973">
              <a:lnSpc>
                <a:spcPts val="1105"/>
              </a:lnSpc>
            </a:pPr>
            <a:r>
              <a:rPr lang="es-ES" sz="3600" baseline="2730" dirty="0" smtClean="0">
                <a:latin typeface="Cambria" pitchFamily="18" charset="0"/>
                <a:cs typeface="Calibri"/>
              </a:rPr>
              <a:t>C</a:t>
            </a:r>
            <a:r>
              <a:rPr lang="es-ES" sz="3600" spc="-4" baseline="2730" dirty="0" smtClean="0">
                <a:latin typeface="Cambria" pitchFamily="18" charset="0"/>
                <a:cs typeface="Calibri"/>
              </a:rPr>
              <a:t>e</a:t>
            </a:r>
            <a:r>
              <a:rPr lang="es-ES" sz="3600" baseline="2730" dirty="0" smtClean="0">
                <a:latin typeface="Cambria" pitchFamily="18" charset="0"/>
                <a:cs typeface="Calibri"/>
              </a:rPr>
              <a:t>rtifica</a:t>
            </a:r>
            <a:r>
              <a:rPr lang="es-ES" sz="3600" spc="4" baseline="2730" dirty="0" smtClean="0">
                <a:latin typeface="Cambria" pitchFamily="18" charset="0"/>
                <a:cs typeface="Calibri"/>
              </a:rPr>
              <a:t>d</a:t>
            </a:r>
            <a:r>
              <a:rPr lang="es-ES" sz="3600" baseline="2730" dirty="0" smtClean="0">
                <a:latin typeface="Cambria" pitchFamily="18" charset="0"/>
                <a:cs typeface="Calibri"/>
              </a:rPr>
              <a:t>o</a:t>
            </a:r>
            <a:r>
              <a:rPr lang="es-ES" sz="3600" spc="-29" baseline="2730" dirty="0" smtClean="0">
                <a:latin typeface="Cambria" pitchFamily="18" charset="0"/>
                <a:cs typeface="Calibri"/>
              </a:rPr>
              <a:t> </a:t>
            </a:r>
            <a:r>
              <a:rPr lang="es-ES" sz="3600" spc="4" baseline="2730" dirty="0" smtClean="0">
                <a:latin typeface="Cambria" pitchFamily="18" charset="0"/>
                <a:cs typeface="Calibri"/>
              </a:rPr>
              <a:t>d</a:t>
            </a:r>
            <a:r>
              <a:rPr lang="es-ES" sz="3600" baseline="2730" dirty="0" smtClean="0">
                <a:latin typeface="Cambria" pitchFamily="18" charset="0"/>
                <a:cs typeface="Calibri"/>
              </a:rPr>
              <a:t>e </a:t>
            </a:r>
            <a:r>
              <a:rPr lang="es-ES" sz="3600" spc="-4" baseline="2730" dirty="0" smtClean="0">
                <a:latin typeface="Cambria" pitchFamily="18" charset="0"/>
                <a:cs typeface="Calibri"/>
              </a:rPr>
              <a:t>v</a:t>
            </a:r>
            <a:r>
              <a:rPr lang="es-ES" sz="3600" baseline="2730" dirty="0" smtClean="0">
                <a:latin typeface="Cambria" pitchFamily="18" charset="0"/>
                <a:cs typeface="Calibri"/>
              </a:rPr>
              <a:t>alid</a:t>
            </a:r>
            <a:r>
              <a:rPr lang="es-ES" sz="3600" spc="4" baseline="2730" dirty="0" smtClean="0">
                <a:latin typeface="Cambria" pitchFamily="18" charset="0"/>
                <a:cs typeface="Calibri"/>
              </a:rPr>
              <a:t>a</a:t>
            </a:r>
            <a:r>
              <a:rPr lang="es-ES" sz="3600" baseline="2730" dirty="0" smtClean="0">
                <a:latin typeface="Cambria" pitchFamily="18" charset="0"/>
                <a:cs typeface="Calibri"/>
              </a:rPr>
              <a:t>c</a:t>
            </a:r>
            <a:r>
              <a:rPr lang="es-ES" sz="3600" spc="-4" baseline="2730" dirty="0" smtClean="0">
                <a:latin typeface="Cambria" pitchFamily="18" charset="0"/>
                <a:cs typeface="Calibri"/>
              </a:rPr>
              <a:t>i</a:t>
            </a:r>
            <a:r>
              <a:rPr lang="es-ES" sz="3600" baseline="2730" dirty="0" smtClean="0">
                <a:latin typeface="Cambria" pitchFamily="18" charset="0"/>
                <a:cs typeface="Calibri"/>
              </a:rPr>
              <a:t>ón</a:t>
            </a:r>
            <a:r>
              <a:rPr lang="es-ES" sz="3600" spc="-29" baseline="2730" dirty="0" smtClean="0">
                <a:latin typeface="Cambria" pitchFamily="18" charset="0"/>
                <a:cs typeface="Calibri"/>
              </a:rPr>
              <a:t> </a:t>
            </a:r>
            <a:r>
              <a:rPr lang="es-ES" sz="3600" spc="4" baseline="2730" dirty="0" smtClean="0">
                <a:latin typeface="Cambria" pitchFamily="18" charset="0"/>
                <a:cs typeface="Calibri"/>
              </a:rPr>
              <a:t>ún</a:t>
            </a:r>
            <a:r>
              <a:rPr lang="es-ES" sz="3600" baseline="2730" dirty="0" smtClean="0">
                <a:latin typeface="Cambria" pitchFamily="18" charset="0"/>
                <a:cs typeface="Calibri"/>
              </a:rPr>
              <a:t>i</a:t>
            </a:r>
            <a:r>
              <a:rPr lang="es-ES" sz="3600" spc="-4" baseline="2730" dirty="0" smtClean="0">
                <a:latin typeface="Cambria" pitchFamily="18" charset="0"/>
                <a:cs typeface="Calibri"/>
              </a:rPr>
              <a:t>c</a:t>
            </a:r>
            <a:r>
              <a:rPr lang="es-ES" sz="3600" baseline="2730" dirty="0" smtClean="0">
                <a:latin typeface="Cambria" pitchFamily="18" charset="0"/>
                <a:cs typeface="Calibri"/>
              </a:rPr>
              <a:t>o: </a:t>
            </a:r>
          </a:p>
          <a:p>
            <a:pPr marL="12700" marR="18973">
              <a:lnSpc>
                <a:spcPts val="1105"/>
              </a:lnSpc>
            </a:pPr>
            <a:r>
              <a:rPr lang="es-ES" sz="3600" baseline="2730" dirty="0" smtClean="0">
                <a:latin typeface="Cambria" pitchFamily="18" charset="0"/>
                <a:cs typeface="Calibri"/>
              </a:rPr>
              <a:t> </a:t>
            </a:r>
          </a:p>
          <a:p>
            <a:pPr marL="12700" marR="18973">
              <a:lnSpc>
                <a:spcPts val="1105"/>
              </a:lnSpc>
            </a:pPr>
            <a:endParaRPr lang="es-ES" sz="3600" spc="-4" baseline="2730" dirty="0" smtClean="0">
              <a:solidFill>
                <a:schemeClr val="tx2">
                  <a:lumMod val="85000"/>
                  <a:lumOff val="15000"/>
                </a:schemeClr>
              </a:solidFill>
              <a:latin typeface="Cambria" pitchFamily="18" charset="0"/>
              <a:cs typeface="Calibri"/>
            </a:endParaRPr>
          </a:p>
          <a:p>
            <a:pPr marL="12700" marR="18973">
              <a:lnSpc>
                <a:spcPts val="1105"/>
              </a:lnSpc>
            </a:pPr>
            <a:r>
              <a:rPr lang="es-ES" sz="3600" spc="-4" baseline="2730" dirty="0" smtClean="0">
                <a:solidFill>
                  <a:schemeClr val="tx2">
                    <a:lumMod val="85000"/>
                    <a:lumOff val="15000"/>
                  </a:schemeClr>
                </a:solidFill>
                <a:latin typeface="Cambria" pitchFamily="18" charset="0"/>
                <a:cs typeface="Calibri"/>
              </a:rPr>
              <a:t>- </a:t>
            </a:r>
            <a:r>
              <a:rPr lang="es-ES" spc="-4" dirty="0" smtClean="0">
                <a:solidFill>
                  <a:schemeClr val="tx2">
                    <a:lumMod val="85000"/>
                    <a:lumOff val="15000"/>
                  </a:schemeClr>
                </a:solidFill>
                <a:latin typeface="Cambria" pitchFamily="18" charset="0"/>
                <a:cs typeface="Calibri"/>
              </a:rPr>
              <a:t>Ree</a:t>
            </a:r>
            <a:r>
              <a:rPr lang="es-ES" spc="4" dirty="0" smtClean="0">
                <a:solidFill>
                  <a:schemeClr val="tx2">
                    <a:lumMod val="85000"/>
                    <a:lumOff val="15000"/>
                  </a:schemeClr>
                </a:solidFill>
                <a:latin typeface="Cambria" pitchFamily="18" charset="0"/>
                <a:cs typeface="Calibri"/>
              </a:rPr>
              <a:t>m</a:t>
            </a:r>
            <a:r>
              <a:rPr lang="es-ES" dirty="0" smtClean="0">
                <a:solidFill>
                  <a:schemeClr val="tx2">
                    <a:lumMod val="85000"/>
                    <a:lumOff val="15000"/>
                  </a:schemeClr>
                </a:solidFill>
                <a:latin typeface="Cambria" pitchFamily="18" charset="0"/>
                <a:cs typeface="Calibri"/>
              </a:rPr>
              <a:t>p</a:t>
            </a:r>
            <a:r>
              <a:rPr lang="es-ES" spc="-4" dirty="0" smtClean="0">
                <a:solidFill>
                  <a:schemeClr val="tx2">
                    <a:lumMod val="85000"/>
                    <a:lumOff val="15000"/>
                  </a:schemeClr>
                </a:solidFill>
                <a:latin typeface="Cambria" pitchFamily="18" charset="0"/>
                <a:cs typeface="Calibri"/>
              </a:rPr>
              <a:t>l</a:t>
            </a:r>
            <a:r>
              <a:rPr lang="es-ES" dirty="0" smtClean="0">
                <a:solidFill>
                  <a:schemeClr val="tx2">
                    <a:lumMod val="85000"/>
                    <a:lumOff val="15000"/>
                  </a:schemeClr>
                </a:solidFill>
                <a:latin typeface="Cambria" pitchFamily="18" charset="0"/>
                <a:cs typeface="Calibri"/>
              </a:rPr>
              <a:t>a</a:t>
            </a:r>
            <a:r>
              <a:rPr lang="es-ES" spc="-4" dirty="0" smtClean="0">
                <a:solidFill>
                  <a:schemeClr val="tx2">
                    <a:lumMod val="85000"/>
                    <a:lumOff val="15000"/>
                  </a:schemeClr>
                </a:solidFill>
                <a:latin typeface="Cambria" pitchFamily="18" charset="0"/>
                <a:cs typeface="Calibri"/>
              </a:rPr>
              <a:t>z</a:t>
            </a:r>
            <a:r>
              <a:rPr lang="es-ES" dirty="0" smtClean="0">
                <a:solidFill>
                  <a:schemeClr val="tx2">
                    <a:lumMod val="85000"/>
                    <a:lumOff val="15000"/>
                  </a:schemeClr>
                </a:solidFill>
                <a:latin typeface="Cambria" pitchFamily="18" charset="0"/>
                <a:cs typeface="Calibri"/>
              </a:rPr>
              <a:t>a </a:t>
            </a:r>
            <a:r>
              <a:rPr lang="es-ES" spc="-4" dirty="0" smtClean="0">
                <a:solidFill>
                  <a:schemeClr val="tx2">
                    <a:lumMod val="85000"/>
                    <a:lumOff val="15000"/>
                  </a:schemeClr>
                </a:solidFill>
                <a:latin typeface="Cambria" pitchFamily="18" charset="0"/>
                <a:cs typeface="Calibri"/>
              </a:rPr>
              <a:t>certific</a:t>
            </a:r>
            <a:r>
              <a:rPr lang="es-ES" dirty="0" smtClean="0">
                <a:solidFill>
                  <a:schemeClr val="tx2">
                    <a:lumMod val="85000"/>
                    <a:lumOff val="15000"/>
                  </a:schemeClr>
                </a:solidFill>
                <a:latin typeface="Cambria" pitchFamily="18" charset="0"/>
                <a:cs typeface="Calibri"/>
              </a:rPr>
              <a:t>a</a:t>
            </a:r>
            <a:r>
              <a:rPr lang="es-ES" spc="-4" dirty="0" smtClean="0">
                <a:solidFill>
                  <a:schemeClr val="tx2">
                    <a:lumMod val="85000"/>
                    <a:lumOff val="15000"/>
                  </a:schemeClr>
                </a:solidFill>
                <a:latin typeface="Cambria" pitchFamily="18" charset="0"/>
                <a:cs typeface="Calibri"/>
              </a:rPr>
              <a:t>do</a:t>
            </a:r>
            <a:r>
              <a:rPr lang="es-ES" dirty="0" smtClean="0">
                <a:solidFill>
                  <a:schemeClr val="tx2">
                    <a:lumMod val="85000"/>
                    <a:lumOff val="15000"/>
                  </a:schemeClr>
                </a:solidFill>
                <a:latin typeface="Cambria" pitchFamily="18" charset="0"/>
                <a:cs typeface="Calibri"/>
              </a:rPr>
              <a:t>s</a:t>
            </a:r>
            <a:r>
              <a:rPr lang="es-ES" spc="29" dirty="0" smtClean="0">
                <a:solidFill>
                  <a:schemeClr val="tx2">
                    <a:lumMod val="85000"/>
                    <a:lumOff val="15000"/>
                  </a:schemeClr>
                </a:solidFill>
                <a:latin typeface="Cambria" pitchFamily="18" charset="0"/>
                <a:cs typeface="Calibri"/>
              </a:rPr>
              <a:t> </a:t>
            </a:r>
            <a:r>
              <a:rPr lang="es-ES" dirty="0" smtClean="0">
                <a:solidFill>
                  <a:schemeClr val="tx2">
                    <a:lumMod val="85000"/>
                    <a:lumOff val="15000"/>
                  </a:schemeClr>
                </a:solidFill>
                <a:latin typeface="Cambria" pitchFamily="18" charset="0"/>
                <a:cs typeface="Calibri"/>
              </a:rPr>
              <a:t>de </a:t>
            </a:r>
            <a:r>
              <a:rPr lang="es-ES" spc="-4" dirty="0" smtClean="0">
                <a:solidFill>
                  <a:schemeClr val="tx2">
                    <a:lumMod val="85000"/>
                    <a:lumOff val="15000"/>
                  </a:schemeClr>
                </a:solidFill>
                <a:latin typeface="Cambria" pitchFamily="18" charset="0"/>
                <a:cs typeface="Calibri"/>
              </a:rPr>
              <a:t>v</a:t>
            </a:r>
            <a:r>
              <a:rPr lang="es-ES" dirty="0" smtClean="0">
                <a:solidFill>
                  <a:schemeClr val="tx2">
                    <a:lumMod val="85000"/>
                    <a:lumOff val="15000"/>
                  </a:schemeClr>
                </a:solidFill>
                <a:latin typeface="Cambria" pitchFamily="18" charset="0"/>
                <a:cs typeface="Calibri"/>
              </a:rPr>
              <a:t>a</a:t>
            </a:r>
            <a:r>
              <a:rPr lang="es-ES" spc="-4" dirty="0" smtClean="0">
                <a:solidFill>
                  <a:schemeClr val="tx2">
                    <a:lumMod val="85000"/>
                    <a:lumOff val="15000"/>
                  </a:schemeClr>
                </a:solidFill>
                <a:latin typeface="Cambria" pitchFamily="18" charset="0"/>
                <a:cs typeface="Calibri"/>
              </a:rPr>
              <a:t>li</a:t>
            </a:r>
            <a:r>
              <a:rPr lang="es-ES" dirty="0" smtClean="0">
                <a:solidFill>
                  <a:schemeClr val="tx2">
                    <a:lumMod val="85000"/>
                    <a:lumOff val="15000"/>
                  </a:schemeClr>
                </a:solidFill>
                <a:latin typeface="Cambria" pitchFamily="18" charset="0"/>
                <a:cs typeface="Calibri"/>
              </a:rPr>
              <a:t>d</a:t>
            </a:r>
            <a:r>
              <a:rPr lang="es-ES" spc="-4" dirty="0" smtClean="0">
                <a:solidFill>
                  <a:schemeClr val="tx2">
                    <a:lumMod val="85000"/>
                    <a:lumOff val="15000"/>
                  </a:schemeClr>
                </a:solidFill>
                <a:latin typeface="Cambria" pitchFamily="18" charset="0"/>
                <a:cs typeface="Calibri"/>
              </a:rPr>
              <a:t>ació</a:t>
            </a:r>
            <a:r>
              <a:rPr lang="es-ES" dirty="0" smtClean="0">
                <a:solidFill>
                  <a:schemeClr val="tx2">
                    <a:lumMod val="85000"/>
                    <a:lumOff val="15000"/>
                  </a:schemeClr>
                </a:solidFill>
                <a:latin typeface="Cambria" pitchFamily="18" charset="0"/>
                <a:cs typeface="Calibri"/>
              </a:rPr>
              <a:t>n</a:t>
            </a:r>
            <a:r>
              <a:rPr lang="es-ES" spc="9" dirty="0" smtClean="0">
                <a:solidFill>
                  <a:schemeClr val="tx2">
                    <a:lumMod val="85000"/>
                    <a:lumOff val="15000"/>
                  </a:schemeClr>
                </a:solidFill>
                <a:latin typeface="Cambria" pitchFamily="18" charset="0"/>
                <a:cs typeface="Calibri"/>
              </a:rPr>
              <a:t> </a:t>
            </a:r>
            <a:r>
              <a:rPr lang="es-ES" dirty="0" smtClean="0">
                <a:solidFill>
                  <a:schemeClr val="tx2">
                    <a:lumMod val="85000"/>
                    <a:lumOff val="15000"/>
                  </a:schemeClr>
                </a:solidFill>
                <a:latin typeface="Cambria" pitchFamily="18" charset="0"/>
                <a:cs typeface="Calibri"/>
              </a:rPr>
              <a:t>p</a:t>
            </a:r>
            <a:r>
              <a:rPr lang="es-ES" spc="-4" dirty="0" smtClean="0">
                <a:solidFill>
                  <a:schemeClr val="tx2">
                    <a:lumMod val="85000"/>
                    <a:lumOff val="15000"/>
                  </a:schemeClr>
                </a:solidFill>
                <a:latin typeface="Cambria" pitchFamily="18" charset="0"/>
                <a:cs typeface="Calibri"/>
              </a:rPr>
              <a:t>o</a:t>
            </a:r>
            <a:r>
              <a:rPr lang="es-ES" dirty="0" smtClean="0">
                <a:solidFill>
                  <a:schemeClr val="tx2">
                    <a:lumMod val="85000"/>
                    <a:lumOff val="15000"/>
                  </a:schemeClr>
                </a:solidFill>
                <a:latin typeface="Cambria" pitchFamily="18" charset="0"/>
                <a:cs typeface="Calibri"/>
              </a:rPr>
              <a:t>r</a:t>
            </a:r>
            <a:r>
              <a:rPr lang="es-ES" spc="4" dirty="0" smtClean="0">
                <a:solidFill>
                  <a:schemeClr val="tx2">
                    <a:lumMod val="85000"/>
                    <a:lumOff val="15000"/>
                  </a:schemeClr>
                </a:solidFill>
                <a:latin typeface="Cambria" pitchFamily="18" charset="0"/>
                <a:cs typeface="Calibri"/>
              </a:rPr>
              <a:t> </a:t>
            </a:r>
            <a:r>
              <a:rPr lang="es-ES" spc="-4" dirty="0" smtClean="0">
                <a:solidFill>
                  <a:schemeClr val="tx2">
                    <a:lumMod val="85000"/>
                    <a:lumOff val="15000"/>
                  </a:schemeClr>
                </a:solidFill>
                <a:latin typeface="Cambria" pitchFamily="18" charset="0"/>
                <a:cs typeface="Calibri"/>
              </a:rPr>
              <a:t>o</a:t>
            </a:r>
            <a:r>
              <a:rPr lang="es-ES" dirty="0" smtClean="0">
                <a:solidFill>
                  <a:schemeClr val="tx2">
                    <a:lumMod val="85000"/>
                    <a:lumOff val="15000"/>
                  </a:schemeClr>
                </a:solidFill>
                <a:latin typeface="Cambria" pitchFamily="18" charset="0"/>
                <a:cs typeface="Calibri"/>
              </a:rPr>
              <a:t>p</a:t>
            </a:r>
            <a:r>
              <a:rPr lang="es-ES" spc="-4" dirty="0" smtClean="0">
                <a:solidFill>
                  <a:schemeClr val="tx2">
                    <a:lumMod val="85000"/>
                    <a:lumOff val="15000"/>
                  </a:schemeClr>
                </a:solidFill>
                <a:latin typeface="Cambria" pitchFamily="18" charset="0"/>
                <a:cs typeface="Calibri"/>
              </a:rPr>
              <a:t>er</a:t>
            </a:r>
            <a:r>
              <a:rPr lang="es-ES" dirty="0" smtClean="0">
                <a:solidFill>
                  <a:schemeClr val="tx2">
                    <a:lumMod val="85000"/>
                    <a:lumOff val="15000"/>
                  </a:schemeClr>
                </a:solidFill>
                <a:latin typeface="Cambria" pitchFamily="18" charset="0"/>
                <a:cs typeface="Calibri"/>
              </a:rPr>
              <a:t>a</a:t>
            </a:r>
            <a:r>
              <a:rPr lang="es-ES" spc="-4" dirty="0" smtClean="0">
                <a:solidFill>
                  <a:schemeClr val="tx2">
                    <a:lumMod val="85000"/>
                    <a:lumOff val="15000"/>
                  </a:schemeClr>
                </a:solidFill>
                <a:latin typeface="Cambria" pitchFamily="18" charset="0"/>
                <a:cs typeface="Calibri"/>
              </a:rPr>
              <a:t>ció</a:t>
            </a:r>
            <a:r>
              <a:rPr lang="es-ES" dirty="0" smtClean="0">
                <a:solidFill>
                  <a:schemeClr val="tx2">
                    <a:lumMod val="85000"/>
                    <a:lumOff val="15000"/>
                  </a:schemeClr>
                </a:solidFill>
                <a:latin typeface="Cambria" pitchFamily="18" charset="0"/>
                <a:cs typeface="Calibri"/>
              </a:rPr>
              <a:t>n.</a:t>
            </a:r>
          </a:p>
          <a:p>
            <a:pPr marL="12700" marR="18973">
              <a:lnSpc>
                <a:spcPts val="1105"/>
              </a:lnSpc>
            </a:pPr>
            <a:endParaRPr lang="es-ES" sz="1600" dirty="0" smtClean="0">
              <a:latin typeface="Calibri"/>
              <a:cs typeface="Calibri"/>
            </a:endParaRPr>
          </a:p>
          <a:p>
            <a:pPr marL="18796" marR="6044" algn="ctr">
              <a:lnSpc>
                <a:spcPts val="1725"/>
              </a:lnSpc>
              <a:spcBef>
                <a:spcPts val="86"/>
              </a:spcBef>
            </a:pPr>
            <a:endParaRPr lang="es-ES" sz="3200" baseline="3413" dirty="0" smtClean="0">
              <a:solidFill>
                <a:schemeClr val="tx1">
                  <a:lumMod val="50000"/>
                </a:schemeClr>
              </a:solidFill>
              <a:latin typeface="Cambria" pitchFamily="18" charset="0"/>
              <a:cs typeface="Calibri"/>
            </a:endParaRPr>
          </a:p>
        </p:txBody>
      </p:sp>
      <p:sp>
        <p:nvSpPr>
          <p:cNvPr id="12"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9" name="8 Rectángulo"/>
          <p:cNvSpPr/>
          <p:nvPr/>
        </p:nvSpPr>
        <p:spPr>
          <a:xfrm>
            <a:off x="0" y="836712"/>
            <a:ext cx="9144000" cy="93610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2400" dirty="0" smtClean="0">
                <a:solidFill>
                  <a:schemeClr val="tx2"/>
                </a:solidFill>
                <a:latin typeface="Georgia"/>
                <a:cs typeface="Georgia"/>
              </a:rPr>
              <a:t>CREAR NUEVO PERIODO TRIMESTRAL DESDE</a:t>
            </a:r>
          </a:p>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r>
              <a:rPr lang="es-ES" sz="2400" dirty="0" smtClean="0">
                <a:solidFill>
                  <a:schemeClr val="tx2"/>
                </a:solidFill>
                <a:latin typeface="Georgia"/>
                <a:cs typeface="Georgia"/>
              </a:rPr>
              <a:t> TRIMESTRAL</a:t>
            </a:r>
          </a:p>
        </p:txBody>
      </p:sp>
      <p:pic>
        <p:nvPicPr>
          <p:cNvPr id="6147" name="Picture 3" descr="C:\Users\Rodrigo\Desktop\RAFAELA\cartel verde.png"/>
          <p:cNvPicPr>
            <a:picLocks noChangeAspect="1" noChangeArrowheads="1"/>
          </p:cNvPicPr>
          <p:nvPr/>
        </p:nvPicPr>
        <p:blipFill>
          <a:blip r:embed="rId4" cstate="print"/>
          <a:srcRect/>
          <a:stretch>
            <a:fillRect/>
          </a:stretch>
        </p:blipFill>
        <p:spPr bwMode="auto">
          <a:xfrm>
            <a:off x="0" y="1772816"/>
            <a:ext cx="9144000" cy="5085184"/>
          </a:xfrm>
          <a:prstGeom prst="rect">
            <a:avLst/>
          </a:prstGeom>
          <a:noFill/>
        </p:spPr>
      </p:pic>
    </p:spTree>
  </p:cSld>
  <p:clrMapOvr>
    <a:masterClrMapping/>
  </p:clrMapOvr>
  <p:transition spd="med">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86945" y="988789"/>
            <a:ext cx="8582355" cy="667928"/>
          </a:xfrm>
          <a:prstGeom prst="rect">
            <a:avLst/>
          </a:prstGeom>
        </p:spPr>
        <p:txBody>
          <a:bodyPr wrap="square" lIns="0" tIns="0" rIns="0" bIns="0" rtlCol="0">
            <a:noAutofit/>
          </a:bodyPr>
          <a:lstStyle/>
          <a:p>
            <a:pPr marL="12700" algn="ctr">
              <a:lnSpc>
                <a:spcPts val="1945"/>
              </a:lnSpc>
              <a:spcBef>
                <a:spcPts val="97"/>
              </a:spcBef>
            </a:pPr>
            <a:r>
              <a:rPr lang="es-ES" sz="1800" b="1" spc="-4" dirty="0" smtClean="0">
                <a:solidFill>
                  <a:srgbClr val="314278"/>
                </a:solidFill>
                <a:latin typeface="Cambria" pitchFamily="18" charset="0"/>
                <a:cs typeface="Georgia"/>
              </a:rPr>
              <a:t>Error o desconexión (1 hs)</a:t>
            </a:r>
            <a:endParaRPr sz="18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4100" name="Picture 4" descr="C:\Users\Rodrigo\Desktop\Bancos\ERROR.png"/>
          <p:cNvPicPr>
            <a:picLocks noChangeAspect="1" noChangeArrowheads="1"/>
          </p:cNvPicPr>
          <p:nvPr/>
        </p:nvPicPr>
        <p:blipFill>
          <a:blip r:embed="rId3" cstate="print"/>
          <a:srcRect/>
          <a:stretch>
            <a:fillRect/>
          </a:stretch>
        </p:blipFill>
        <p:spPr bwMode="auto">
          <a:xfrm>
            <a:off x="1" y="1268760"/>
            <a:ext cx="9144000" cy="5589240"/>
          </a:xfrm>
          <a:prstGeom prst="rect">
            <a:avLst/>
          </a:prstGeom>
          <a:noFill/>
        </p:spPr>
      </p:pic>
      <p:sp>
        <p:nvSpPr>
          <p:cNvPr id="2" name="1 CuadroTexto"/>
          <p:cNvSpPr txBox="1"/>
          <p:nvPr/>
        </p:nvSpPr>
        <p:spPr>
          <a:xfrm>
            <a:off x="229650" y="2924944"/>
            <a:ext cx="8914350" cy="2585323"/>
          </a:xfrm>
          <a:prstGeom prst="rect">
            <a:avLst/>
          </a:prstGeom>
          <a:noFill/>
        </p:spPr>
        <p:txBody>
          <a:bodyPr wrap="square" rtlCol="0">
            <a:spAutoFit/>
          </a:bodyPr>
          <a:lstStyle/>
          <a:p>
            <a:pPr>
              <a:lnSpc>
                <a:spcPct val="90000"/>
              </a:lnSpc>
            </a:pPr>
            <a:r>
              <a:rPr lang="es-ES" sz="2000" b="1" i="1" dirty="0"/>
              <a:t>I.13. ¿Qué significa el error: “Momentáneamente no se puede realizar la operación. Intente de nuevo más tarde”? </a:t>
            </a:r>
            <a:endParaRPr lang="es-ES" sz="2000" b="1" i="1" dirty="0" smtClean="0"/>
          </a:p>
          <a:p>
            <a:pPr>
              <a:lnSpc>
                <a:spcPct val="90000"/>
              </a:lnSpc>
            </a:pPr>
            <a:endParaRPr lang="es-ES" sz="2000" i="1" dirty="0"/>
          </a:p>
          <a:p>
            <a:pPr>
              <a:lnSpc>
                <a:spcPct val="90000"/>
              </a:lnSpc>
            </a:pPr>
            <a:r>
              <a:rPr lang="es-ES" sz="2000" b="1" i="1" dirty="0"/>
              <a:t>Significa que el sistema produjo una falla. </a:t>
            </a:r>
            <a:r>
              <a:rPr lang="es-ES" sz="2000" i="1" dirty="0"/>
              <a:t>Si el problema persiste, se debe remitir un correo a estadisticasexterior@bcra.gob.ar. </a:t>
            </a:r>
            <a:endParaRPr lang="es-ES" sz="2000" i="1" dirty="0" smtClean="0"/>
          </a:p>
          <a:p>
            <a:pPr>
              <a:lnSpc>
                <a:spcPct val="90000"/>
              </a:lnSpc>
            </a:pPr>
            <a:r>
              <a:rPr lang="es-ES" sz="2000" i="1" dirty="0" smtClean="0"/>
              <a:t>En </a:t>
            </a:r>
            <a:r>
              <a:rPr lang="es-ES" sz="2000" i="1" dirty="0"/>
              <a:t>el asunto del correo electrónico colocar: FALLA DEL SISTEMA y en el cuerpo del mismo indicar el formulario donde se generó el error y una breve descripción del mismo (es mejor si se remite una impresión de pantalla). </a:t>
            </a:r>
            <a:endParaRPr lang="es-AR" sz="2000" i="1" dirty="0"/>
          </a:p>
        </p:txBody>
      </p:sp>
    </p:spTree>
  </p:cSld>
  <p:clrMapOvr>
    <a:masterClrMapping/>
  </p:clrMapOvr>
  <p:transition spd="med">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86945" y="988789"/>
            <a:ext cx="8582355" cy="667928"/>
          </a:xfrm>
          <a:prstGeom prst="rect">
            <a:avLst/>
          </a:prstGeom>
        </p:spPr>
        <p:txBody>
          <a:bodyPr wrap="square" lIns="0" tIns="0" rIns="0" bIns="0" rtlCol="0">
            <a:noAutofit/>
          </a:bodyPr>
          <a:lstStyle/>
          <a:p>
            <a:pPr marL="12700" algn="ctr">
              <a:lnSpc>
                <a:spcPts val="1945"/>
              </a:lnSpc>
              <a:spcBef>
                <a:spcPts val="97"/>
              </a:spcBef>
            </a:pPr>
            <a:endParaRPr lang="es-ES" sz="2800" b="1" spc="-4" dirty="0" smtClean="0">
              <a:solidFill>
                <a:srgbClr val="314278"/>
              </a:solidFill>
              <a:latin typeface="Cambria" pitchFamily="18" charset="0"/>
              <a:cs typeface="Georgia"/>
            </a:endParaRPr>
          </a:p>
          <a:p>
            <a:pPr marL="12700" algn="ctr">
              <a:lnSpc>
                <a:spcPts val="1945"/>
              </a:lnSpc>
              <a:spcBef>
                <a:spcPts val="97"/>
              </a:spcBef>
            </a:pPr>
            <a:r>
              <a:rPr lang="es-ES" sz="3200" b="1" spc="-4" dirty="0" smtClean="0">
                <a:solidFill>
                  <a:srgbClr val="314278"/>
                </a:solidFill>
                <a:latin typeface="Cambria" pitchFamily="18" charset="0"/>
                <a:cs typeface="Georgia"/>
              </a:rPr>
              <a:t>Desconexión 2 hs</a:t>
            </a:r>
            <a:endParaRPr sz="32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026" name="Picture 2" descr="C:\Users\Rodrigo\Desktop\Bancos\AFIP.png"/>
          <p:cNvPicPr>
            <a:picLocks noChangeAspect="1" noChangeArrowheads="1"/>
          </p:cNvPicPr>
          <p:nvPr/>
        </p:nvPicPr>
        <p:blipFill>
          <a:blip r:embed="rId3" cstate="print"/>
          <a:srcRect/>
          <a:stretch>
            <a:fillRect/>
          </a:stretch>
        </p:blipFill>
        <p:spPr bwMode="auto">
          <a:xfrm>
            <a:off x="251520" y="1916832"/>
            <a:ext cx="8640960" cy="3905250"/>
          </a:xfrm>
          <a:prstGeom prst="rect">
            <a:avLst/>
          </a:prstGeom>
          <a:noFill/>
        </p:spPr>
      </p:pic>
      <p:sp>
        <p:nvSpPr>
          <p:cNvPr id="2" name="1 CuadroTexto"/>
          <p:cNvSpPr txBox="1"/>
          <p:nvPr/>
        </p:nvSpPr>
        <p:spPr>
          <a:xfrm>
            <a:off x="266802" y="3140968"/>
            <a:ext cx="6033390" cy="1837426"/>
          </a:xfrm>
          <a:prstGeom prst="rect">
            <a:avLst/>
          </a:prstGeom>
          <a:noFill/>
        </p:spPr>
        <p:txBody>
          <a:bodyPr wrap="square" rtlCol="0">
            <a:spAutoFit/>
          </a:bodyPr>
          <a:lstStyle/>
          <a:p>
            <a:pPr>
              <a:lnSpc>
                <a:spcPct val="90000"/>
              </a:lnSpc>
            </a:pPr>
            <a:r>
              <a:rPr lang="es-ES" dirty="0"/>
              <a:t>I.12. ¿Qué significa el error: “403 Acceso Denegado”? </a:t>
            </a:r>
            <a:endParaRPr lang="es-ES" dirty="0" smtClean="0"/>
          </a:p>
          <a:p>
            <a:pPr>
              <a:lnSpc>
                <a:spcPct val="90000"/>
              </a:lnSpc>
            </a:pPr>
            <a:endParaRPr lang="es-ES" dirty="0"/>
          </a:p>
          <a:p>
            <a:pPr>
              <a:lnSpc>
                <a:spcPct val="90000"/>
              </a:lnSpc>
            </a:pPr>
            <a:r>
              <a:rPr lang="es-ES" dirty="0"/>
              <a:t>Significa </a:t>
            </a:r>
            <a:r>
              <a:rPr lang="es-ES" u="sng" dirty="0"/>
              <a:t>que la sesión estuvo inactiva </a:t>
            </a:r>
            <a:r>
              <a:rPr lang="es-ES" dirty="0"/>
              <a:t>por parte del usuario y por lo tanto se debe volver a ingresar al sistema. Tal cual indica la página, el usuario debe volver a autenticarse para tener acceso al recurso. </a:t>
            </a:r>
            <a:endParaRPr lang="es-AR" dirty="0"/>
          </a:p>
        </p:txBody>
      </p:sp>
    </p:spTree>
  </p:cSld>
  <p:clrMapOvr>
    <a:masterClrMapping/>
  </p:clrMapOvr>
  <p:transition spd="med">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86945" y="1052735"/>
            <a:ext cx="8582355" cy="504057"/>
          </a:xfrm>
          <a:prstGeom prst="rect">
            <a:avLst/>
          </a:prstGeom>
        </p:spPr>
        <p:txBody>
          <a:bodyPr wrap="square" lIns="0" tIns="0" rIns="0" bIns="0" rtlCol="0">
            <a:noAutofit/>
          </a:bodyPr>
          <a:lstStyle/>
          <a:p>
            <a:pPr marL="12700" algn="ctr">
              <a:lnSpc>
                <a:spcPts val="1945"/>
              </a:lnSpc>
              <a:spcBef>
                <a:spcPts val="97"/>
              </a:spcBef>
            </a:pPr>
            <a:endParaRPr lang="es-ES" sz="3600" b="1" spc="-4" dirty="0" smtClean="0">
              <a:solidFill>
                <a:srgbClr val="314278"/>
              </a:solidFill>
              <a:latin typeface="Cambria" pitchFamily="18" charset="0"/>
              <a:cs typeface="Georgia"/>
            </a:endParaRPr>
          </a:p>
          <a:p>
            <a:pPr marL="12700" algn="ctr">
              <a:lnSpc>
                <a:spcPts val="1945"/>
              </a:lnSpc>
              <a:spcBef>
                <a:spcPts val="97"/>
              </a:spcBef>
            </a:pPr>
            <a:r>
              <a:rPr lang="es-ES" sz="3600" b="1" spc="-4" dirty="0" err="1" smtClean="0">
                <a:solidFill>
                  <a:srgbClr val="314278"/>
                </a:solidFill>
                <a:latin typeface="Cambria" pitchFamily="18" charset="0"/>
                <a:cs typeface="Georgia"/>
              </a:rPr>
              <a:t>Logout</a:t>
            </a:r>
            <a:endParaRPr sz="3600" b="1" dirty="0">
              <a:latin typeface="Cambria" pitchFamily="18" charset="0"/>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4099" name="Picture 3" descr="C:\Users\Rodrigo\Desktop\Bancos\LOGOUT (2).jpg"/>
          <p:cNvPicPr>
            <a:picLocks noChangeAspect="1" noChangeArrowheads="1"/>
          </p:cNvPicPr>
          <p:nvPr/>
        </p:nvPicPr>
        <p:blipFill>
          <a:blip r:embed="rId3" cstate="print"/>
          <a:srcRect/>
          <a:stretch>
            <a:fillRect/>
          </a:stretch>
        </p:blipFill>
        <p:spPr bwMode="auto">
          <a:xfrm>
            <a:off x="0" y="1700808"/>
            <a:ext cx="9144000" cy="4248472"/>
          </a:xfrm>
          <a:prstGeom prst="rect">
            <a:avLst/>
          </a:prstGeom>
          <a:noFill/>
        </p:spPr>
      </p:pic>
      <p:sp>
        <p:nvSpPr>
          <p:cNvPr id="8" name="object 11"/>
          <p:cNvSpPr/>
          <p:nvPr/>
        </p:nvSpPr>
        <p:spPr>
          <a:xfrm>
            <a:off x="7596336" y="3140968"/>
            <a:ext cx="976064" cy="364976"/>
          </a:xfrm>
          <a:custGeom>
            <a:avLst/>
            <a:gdLst/>
            <a:ahLst/>
            <a:cxnLst/>
            <a:rect l="l" t="t" r="r" b="b"/>
            <a:pathLst>
              <a:path w="437387" h="259079">
                <a:moveTo>
                  <a:pt x="0" y="129539"/>
                </a:moveTo>
                <a:lnTo>
                  <a:pt x="2862" y="108538"/>
                </a:lnTo>
                <a:lnTo>
                  <a:pt x="11149" y="88611"/>
                </a:lnTo>
                <a:lnTo>
                  <a:pt x="24411" y="70027"/>
                </a:lnTo>
                <a:lnTo>
                  <a:pt x="42196" y="53053"/>
                </a:lnTo>
                <a:lnTo>
                  <a:pt x="64055" y="37957"/>
                </a:lnTo>
                <a:lnTo>
                  <a:pt x="89538" y="25005"/>
                </a:lnTo>
                <a:lnTo>
                  <a:pt x="103497" y="19418"/>
                </a:lnTo>
                <a:lnTo>
                  <a:pt x="118193" y="14466"/>
                </a:lnTo>
                <a:lnTo>
                  <a:pt x="133570" y="10185"/>
                </a:lnTo>
                <a:lnTo>
                  <a:pt x="149571" y="6608"/>
                </a:lnTo>
                <a:lnTo>
                  <a:pt x="166140" y="3767"/>
                </a:lnTo>
                <a:lnTo>
                  <a:pt x="183221" y="1696"/>
                </a:lnTo>
                <a:lnTo>
                  <a:pt x="200758" y="429"/>
                </a:lnTo>
                <a:lnTo>
                  <a:pt x="218694" y="0"/>
                </a:lnTo>
                <a:lnTo>
                  <a:pt x="236629" y="429"/>
                </a:lnTo>
                <a:lnTo>
                  <a:pt x="254166" y="1696"/>
                </a:lnTo>
                <a:lnTo>
                  <a:pt x="271247" y="3767"/>
                </a:lnTo>
                <a:lnTo>
                  <a:pt x="287816" y="6608"/>
                </a:lnTo>
                <a:lnTo>
                  <a:pt x="303817" y="10185"/>
                </a:lnTo>
                <a:lnTo>
                  <a:pt x="319194" y="14466"/>
                </a:lnTo>
                <a:lnTo>
                  <a:pt x="333890" y="19418"/>
                </a:lnTo>
                <a:lnTo>
                  <a:pt x="347849" y="25005"/>
                </a:lnTo>
                <a:lnTo>
                  <a:pt x="373332" y="37957"/>
                </a:lnTo>
                <a:lnTo>
                  <a:pt x="395191" y="53053"/>
                </a:lnTo>
                <a:lnTo>
                  <a:pt x="412976" y="70027"/>
                </a:lnTo>
                <a:lnTo>
                  <a:pt x="426238" y="88611"/>
                </a:lnTo>
                <a:lnTo>
                  <a:pt x="434525" y="108538"/>
                </a:lnTo>
                <a:lnTo>
                  <a:pt x="437387" y="129539"/>
                </a:lnTo>
                <a:lnTo>
                  <a:pt x="436663" y="140158"/>
                </a:lnTo>
                <a:lnTo>
                  <a:pt x="431031" y="160656"/>
                </a:lnTo>
                <a:lnTo>
                  <a:pt x="420201" y="179945"/>
                </a:lnTo>
                <a:lnTo>
                  <a:pt x="404621" y="197757"/>
                </a:lnTo>
                <a:lnTo>
                  <a:pt x="384742" y="213826"/>
                </a:lnTo>
                <a:lnTo>
                  <a:pt x="361015" y="227883"/>
                </a:lnTo>
                <a:lnTo>
                  <a:pt x="333890" y="239661"/>
                </a:lnTo>
                <a:lnTo>
                  <a:pt x="319194" y="244613"/>
                </a:lnTo>
                <a:lnTo>
                  <a:pt x="303817" y="248894"/>
                </a:lnTo>
                <a:lnTo>
                  <a:pt x="287816" y="252471"/>
                </a:lnTo>
                <a:lnTo>
                  <a:pt x="271247" y="255312"/>
                </a:lnTo>
                <a:lnTo>
                  <a:pt x="254166" y="257383"/>
                </a:lnTo>
                <a:lnTo>
                  <a:pt x="236629" y="258650"/>
                </a:lnTo>
                <a:lnTo>
                  <a:pt x="218694" y="259079"/>
                </a:lnTo>
                <a:lnTo>
                  <a:pt x="200758" y="258650"/>
                </a:lnTo>
                <a:lnTo>
                  <a:pt x="183221" y="257383"/>
                </a:lnTo>
                <a:lnTo>
                  <a:pt x="166140" y="255312"/>
                </a:lnTo>
                <a:lnTo>
                  <a:pt x="149571" y="252471"/>
                </a:lnTo>
                <a:lnTo>
                  <a:pt x="133570" y="248894"/>
                </a:lnTo>
                <a:lnTo>
                  <a:pt x="118193" y="244613"/>
                </a:lnTo>
                <a:lnTo>
                  <a:pt x="103497" y="239661"/>
                </a:lnTo>
                <a:lnTo>
                  <a:pt x="89538" y="234074"/>
                </a:lnTo>
                <a:lnTo>
                  <a:pt x="64055" y="221122"/>
                </a:lnTo>
                <a:lnTo>
                  <a:pt x="42196" y="206026"/>
                </a:lnTo>
                <a:lnTo>
                  <a:pt x="24411" y="189052"/>
                </a:lnTo>
                <a:lnTo>
                  <a:pt x="11149" y="170468"/>
                </a:lnTo>
                <a:lnTo>
                  <a:pt x="2862" y="150541"/>
                </a:lnTo>
                <a:lnTo>
                  <a:pt x="0" y="129539"/>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8" name="7 Rectángulo"/>
          <p:cNvSpPr/>
          <p:nvPr/>
        </p:nvSpPr>
        <p:spPr>
          <a:xfrm>
            <a:off x="0" y="764704"/>
            <a:ext cx="9144000" cy="7448193"/>
          </a:xfrm>
          <a:prstGeom prst="rect">
            <a:avLst/>
          </a:prstGeom>
        </p:spPr>
        <p:txBody>
          <a:bodyPr wrap="square">
            <a:spAutoFit/>
          </a:bodyPr>
          <a:lstStyle/>
          <a:p>
            <a:endParaRPr lang="es-ES" dirty="0" smtClean="0"/>
          </a:p>
          <a:p>
            <a:pPr algn="ctr"/>
            <a:r>
              <a:rPr lang="es-ES" sz="2400" b="1" dirty="0" smtClean="0">
                <a:latin typeface="Cambria" pitchFamily="18" charset="0"/>
              </a:rPr>
              <a:t>Aclaraciones finales</a:t>
            </a:r>
          </a:p>
          <a:p>
            <a:pPr algn="ctr"/>
            <a:endParaRPr lang="es-ES" sz="800" b="1" dirty="0">
              <a:latin typeface="Cambria" pitchFamily="18" charset="0"/>
            </a:endParaRPr>
          </a:p>
          <a:p>
            <a:pPr algn="ctr"/>
            <a:r>
              <a:rPr lang="es-ES" b="1" dirty="0">
                <a:latin typeface="Cambria" pitchFamily="18" charset="0"/>
              </a:rPr>
              <a:t>I.40. </a:t>
            </a:r>
            <a:r>
              <a:rPr lang="es-ES" b="1" dirty="0">
                <a:solidFill>
                  <a:srgbClr val="FF0000"/>
                </a:solidFill>
                <a:latin typeface="Cambria" pitchFamily="18" charset="0"/>
              </a:rPr>
              <a:t>En el caso de una fusión ¿Qué debo declarar? </a:t>
            </a:r>
            <a:endParaRPr lang="es-ES" b="1" dirty="0" smtClean="0">
              <a:solidFill>
                <a:srgbClr val="FF0000"/>
              </a:solidFill>
              <a:latin typeface="Cambria" pitchFamily="18" charset="0"/>
            </a:endParaRPr>
          </a:p>
          <a:p>
            <a:pPr algn="ctr"/>
            <a:r>
              <a:rPr lang="es-ES" b="1" dirty="0" smtClean="0">
                <a:latin typeface="Cambria" pitchFamily="18" charset="0"/>
              </a:rPr>
              <a:t>En </a:t>
            </a:r>
            <a:r>
              <a:rPr lang="es-ES" b="1" dirty="0">
                <a:latin typeface="Cambria" pitchFamily="18" charset="0"/>
              </a:rPr>
              <a:t>caso de fusiones, se debe informar la transferencia de activos y/o pasivos externos desde la empresa fusionada a la empresa continuadora.  </a:t>
            </a:r>
            <a:endParaRPr lang="es-ES" b="1" dirty="0" smtClean="0">
              <a:latin typeface="Cambria" pitchFamily="18" charset="0"/>
            </a:endParaRPr>
          </a:p>
          <a:p>
            <a:pPr algn="ctr"/>
            <a:endParaRPr lang="es-ES" sz="800" b="1" dirty="0">
              <a:latin typeface="Cambria" pitchFamily="18" charset="0"/>
            </a:endParaRPr>
          </a:p>
          <a:p>
            <a:pPr marL="342900" indent="-342900" algn="ctr">
              <a:buAutoNum type="arabicParenR"/>
            </a:pPr>
            <a:r>
              <a:rPr lang="es-ES" b="1" dirty="0" smtClean="0">
                <a:latin typeface="Cambria" pitchFamily="18" charset="0"/>
              </a:rPr>
              <a:t>En </a:t>
            </a:r>
            <a:r>
              <a:rPr lang="es-ES" b="1" dirty="0">
                <a:latin typeface="Cambria" pitchFamily="18" charset="0"/>
              </a:rPr>
              <a:t>el caso de que la empresa fusionada deba realizar adelantos trimestrales: </a:t>
            </a:r>
            <a:r>
              <a:rPr lang="es-ES" dirty="0">
                <a:latin typeface="Cambria" pitchFamily="18" charset="0"/>
              </a:rPr>
              <a:t>La empresa fusionada deberá completar los adelantos trimestrales que correspondan hasta el trimestre en el cual ocurrió fusión (presentación en la cual deberá declarar la fusión ocurrida). En ese trimestre, deberá remitir un correo a la casilla estadísticasexterior@bcra.gob.ar (Asunto: Fusión de empresas) informando</a:t>
            </a:r>
            <a:r>
              <a:rPr lang="es-ES" dirty="0" smtClean="0">
                <a:latin typeface="Cambria" pitchFamily="18" charset="0"/>
              </a:rPr>
              <a:t>:</a:t>
            </a:r>
          </a:p>
          <a:p>
            <a:pPr marL="342900" indent="-342900" algn="ctr">
              <a:buAutoNum type="arabicParenR"/>
            </a:pPr>
            <a:endParaRPr lang="es-ES" sz="800" dirty="0">
              <a:latin typeface="Cambria" pitchFamily="18" charset="0"/>
            </a:endParaRPr>
          </a:p>
          <a:p>
            <a:pPr algn="ctr"/>
            <a:r>
              <a:rPr lang="es-ES" dirty="0">
                <a:latin typeface="Cambria" pitchFamily="18" charset="0"/>
              </a:rPr>
              <a:t> CUIT de la empresa fusionada </a:t>
            </a:r>
            <a:endParaRPr lang="es-ES" dirty="0" smtClean="0">
              <a:latin typeface="Cambria" pitchFamily="18" charset="0"/>
            </a:endParaRPr>
          </a:p>
          <a:p>
            <a:pPr algn="ctr"/>
            <a:endParaRPr lang="es-ES" sz="800" dirty="0">
              <a:latin typeface="Cambria" pitchFamily="18" charset="0"/>
            </a:endParaRPr>
          </a:p>
          <a:p>
            <a:pPr algn="ctr"/>
            <a:r>
              <a:rPr lang="es-ES" dirty="0">
                <a:latin typeface="Cambria" pitchFamily="18" charset="0"/>
              </a:rPr>
              <a:t> CUIT de la empresa continuadora </a:t>
            </a:r>
            <a:endParaRPr lang="es-ES" dirty="0" smtClean="0">
              <a:latin typeface="Cambria" pitchFamily="18" charset="0"/>
            </a:endParaRPr>
          </a:p>
          <a:p>
            <a:pPr algn="ctr"/>
            <a:endParaRPr lang="es-ES" sz="800" dirty="0">
              <a:latin typeface="Cambria" pitchFamily="18" charset="0"/>
            </a:endParaRPr>
          </a:p>
          <a:p>
            <a:pPr algn="ctr"/>
            <a:r>
              <a:rPr lang="es-ES" dirty="0">
                <a:latin typeface="Cambria" pitchFamily="18" charset="0"/>
              </a:rPr>
              <a:t> Fecha de la fusión </a:t>
            </a:r>
            <a:endParaRPr lang="es-ES" dirty="0" smtClean="0">
              <a:latin typeface="Cambria" pitchFamily="18" charset="0"/>
            </a:endParaRPr>
          </a:p>
          <a:p>
            <a:pPr algn="ctr"/>
            <a:endParaRPr lang="es-ES" dirty="0">
              <a:latin typeface="Cambria" pitchFamily="18" charset="0"/>
            </a:endParaRPr>
          </a:p>
          <a:p>
            <a:pPr algn="ctr"/>
            <a:endParaRPr lang="es-ES" sz="800" b="1" dirty="0" smtClean="0">
              <a:latin typeface="Cambria" pitchFamily="18" charset="0"/>
            </a:endParaRPr>
          </a:p>
          <a:p>
            <a:pPr algn="ctr"/>
            <a:r>
              <a:rPr lang="es-ES" b="1" dirty="0" smtClean="0">
                <a:solidFill>
                  <a:srgbClr val="FF0000"/>
                </a:solidFill>
                <a:latin typeface="Cambria" pitchFamily="18" charset="0"/>
              </a:rPr>
              <a:t> </a:t>
            </a:r>
            <a:r>
              <a:rPr lang="es-ES" b="1" dirty="0">
                <a:solidFill>
                  <a:srgbClr val="FF0000"/>
                </a:solidFill>
                <a:latin typeface="Cambria" pitchFamily="18" charset="0"/>
              </a:rPr>
              <a:t>La empresa fusionada deberá realizar la confirmación anual, sólo si tiene el CUIT valido al momento de vencimiento de la presentación, caso contrario, quedará exceptuada de la presentación. </a:t>
            </a:r>
            <a:endParaRPr lang="es-ES" b="1" dirty="0" smtClean="0">
              <a:solidFill>
                <a:srgbClr val="FF0000"/>
              </a:solidFill>
              <a:latin typeface="Cambria" pitchFamily="18" charset="0"/>
            </a:endParaRPr>
          </a:p>
          <a:p>
            <a:pPr algn="ctr"/>
            <a:endParaRPr lang="es-ES" b="1" dirty="0">
              <a:latin typeface="Cambria" pitchFamily="18" charset="0"/>
            </a:endParaRPr>
          </a:p>
          <a:p>
            <a:endParaRPr lang="es-ES" sz="2000" b="1"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r>
              <a:rPr lang="es-ES" sz="2000" dirty="0" smtClean="0">
                <a:latin typeface="Cambria" pitchFamily="18" charset="0"/>
              </a:rPr>
              <a:t>	</a:t>
            </a:r>
            <a:endParaRPr lang="es-ES" sz="2000" dirty="0">
              <a:latin typeface="Cambria" pitchFamily="18" charset="0"/>
            </a:endParaRPr>
          </a:p>
        </p:txBody>
      </p:sp>
    </p:spTree>
    <p:extLst>
      <p:ext uri="{BB962C8B-B14F-4D97-AF65-F5344CB8AC3E}">
        <p14:creationId xmlns:p14="http://schemas.microsoft.com/office/powerpoint/2010/main" xmlns="" val="4274212632"/>
      </p:ext>
    </p:extLst>
  </p:cSld>
  <p:clrMapOvr>
    <a:masterClrMapping/>
  </p:clrMapOvr>
  <p:transition spd="med">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980728"/>
            <a:ext cx="9325766"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8" name="7 Rectángulo"/>
          <p:cNvSpPr/>
          <p:nvPr/>
        </p:nvSpPr>
        <p:spPr>
          <a:xfrm>
            <a:off x="0" y="764704"/>
            <a:ext cx="9144000" cy="7725192"/>
          </a:xfrm>
          <a:prstGeom prst="rect">
            <a:avLst/>
          </a:prstGeom>
        </p:spPr>
        <p:txBody>
          <a:bodyPr wrap="square">
            <a:spAutoFit/>
          </a:bodyPr>
          <a:lstStyle/>
          <a:p>
            <a:endParaRPr lang="es-ES" dirty="0" smtClean="0"/>
          </a:p>
          <a:p>
            <a:pPr algn="ctr"/>
            <a:r>
              <a:rPr lang="es-ES" b="1" dirty="0">
                <a:solidFill>
                  <a:srgbClr val="FF0000"/>
                </a:solidFill>
                <a:latin typeface="Cambria" pitchFamily="18" charset="0"/>
              </a:rPr>
              <a:t>La empresa continuadora realizará la presentación de manera habitual, incorporando los activos y pasivos cedidos por la empresa fusionada</a:t>
            </a:r>
            <a:r>
              <a:rPr lang="es-ES" b="1" dirty="0" smtClean="0">
                <a:solidFill>
                  <a:srgbClr val="FF0000"/>
                </a:solidFill>
                <a:latin typeface="Cambria" pitchFamily="18" charset="0"/>
              </a:rPr>
              <a:t>.</a:t>
            </a:r>
          </a:p>
          <a:p>
            <a:pPr algn="ctr"/>
            <a:r>
              <a:rPr lang="es-ES" b="1" dirty="0" smtClean="0">
                <a:latin typeface="Cambria" pitchFamily="18" charset="0"/>
              </a:rPr>
              <a:t> </a:t>
            </a:r>
            <a:endParaRPr lang="es-ES" b="1" dirty="0">
              <a:latin typeface="Cambria" pitchFamily="18" charset="0"/>
            </a:endParaRPr>
          </a:p>
          <a:p>
            <a:pPr algn="ctr"/>
            <a:r>
              <a:rPr lang="es-ES" b="1" dirty="0">
                <a:latin typeface="Cambria" pitchFamily="18" charset="0"/>
              </a:rPr>
              <a:t>2) En el caso de que la empresa fusionada deba realizar una declaración anual</a:t>
            </a:r>
            <a:r>
              <a:rPr lang="es-ES" b="1" dirty="0" smtClean="0">
                <a:latin typeface="Cambria" pitchFamily="18" charset="0"/>
              </a:rPr>
              <a:t>:</a:t>
            </a:r>
          </a:p>
          <a:p>
            <a:pPr algn="ctr"/>
            <a:r>
              <a:rPr lang="es-ES" dirty="0" smtClean="0">
                <a:latin typeface="Cambria" pitchFamily="18" charset="0"/>
              </a:rPr>
              <a:t> </a:t>
            </a:r>
            <a:r>
              <a:rPr lang="es-ES" u="sng" dirty="0">
                <a:latin typeface="Cambria" pitchFamily="18" charset="0"/>
              </a:rPr>
              <a:t>En el mes de ocurrida la fusión, </a:t>
            </a:r>
            <a:r>
              <a:rPr lang="es-ES" dirty="0">
                <a:latin typeface="Cambria" pitchFamily="18" charset="0"/>
              </a:rPr>
              <a:t>la empresa fusionada deberá remitir un correo a la casilla estadísticasexterior@bcra.gob.ar (Asunto: fusión de empresas) informando: </a:t>
            </a:r>
            <a:endParaRPr lang="es-ES" dirty="0" smtClean="0">
              <a:latin typeface="Cambria" pitchFamily="18" charset="0"/>
            </a:endParaRPr>
          </a:p>
          <a:p>
            <a:pPr algn="ctr"/>
            <a:endParaRPr lang="es-ES" dirty="0">
              <a:latin typeface="Cambria" pitchFamily="18" charset="0"/>
            </a:endParaRPr>
          </a:p>
          <a:p>
            <a:pPr algn="ctr"/>
            <a:r>
              <a:rPr lang="es-ES" dirty="0">
                <a:latin typeface="Cambria" pitchFamily="18" charset="0"/>
              </a:rPr>
              <a:t> CUIT de la empresa fusionada </a:t>
            </a:r>
            <a:endParaRPr lang="es-ES" dirty="0" smtClean="0">
              <a:latin typeface="Cambria" pitchFamily="18" charset="0"/>
            </a:endParaRPr>
          </a:p>
          <a:p>
            <a:pPr algn="ctr"/>
            <a:endParaRPr lang="es-ES" dirty="0">
              <a:latin typeface="Cambria" pitchFamily="18" charset="0"/>
            </a:endParaRPr>
          </a:p>
          <a:p>
            <a:pPr algn="ctr"/>
            <a:r>
              <a:rPr lang="es-ES" dirty="0">
                <a:latin typeface="Cambria" pitchFamily="18" charset="0"/>
              </a:rPr>
              <a:t> CUIT de la empresa continuadora </a:t>
            </a:r>
            <a:endParaRPr lang="es-ES" dirty="0" smtClean="0">
              <a:latin typeface="Cambria" pitchFamily="18" charset="0"/>
            </a:endParaRPr>
          </a:p>
          <a:p>
            <a:pPr algn="ctr"/>
            <a:endParaRPr lang="es-ES" dirty="0">
              <a:latin typeface="Cambria" pitchFamily="18" charset="0"/>
            </a:endParaRPr>
          </a:p>
          <a:p>
            <a:pPr algn="ctr"/>
            <a:r>
              <a:rPr lang="es-ES" dirty="0">
                <a:latin typeface="Cambria" pitchFamily="18" charset="0"/>
              </a:rPr>
              <a:t> Fecha de la fusión </a:t>
            </a:r>
            <a:endParaRPr lang="es-ES" dirty="0" smtClean="0">
              <a:latin typeface="Cambria" pitchFamily="18" charset="0"/>
            </a:endParaRPr>
          </a:p>
          <a:p>
            <a:pPr algn="ctr"/>
            <a:endParaRPr lang="es-ES" b="1" dirty="0">
              <a:latin typeface="Cambria" pitchFamily="18" charset="0"/>
            </a:endParaRPr>
          </a:p>
          <a:p>
            <a:pPr algn="ctr"/>
            <a:r>
              <a:rPr lang="es-ES" b="1" dirty="0">
                <a:latin typeface="Cambria" pitchFamily="18" charset="0"/>
              </a:rPr>
              <a:t> La empresa fusionada deberá realizar la declaración anual, sólo si tiene el CUIT valido al momento de vencimiento de la presentación, caso contrario, quedará exceptuada de la presentación. </a:t>
            </a:r>
            <a:endParaRPr lang="es-ES" b="1" dirty="0" smtClean="0">
              <a:latin typeface="Cambria" pitchFamily="18" charset="0"/>
            </a:endParaRPr>
          </a:p>
          <a:p>
            <a:pPr algn="ctr"/>
            <a:endParaRPr lang="es-ES" b="1" dirty="0">
              <a:latin typeface="Cambria" pitchFamily="18" charset="0"/>
            </a:endParaRPr>
          </a:p>
          <a:p>
            <a:pPr algn="ctr"/>
            <a:r>
              <a:rPr lang="es-ES" b="1" dirty="0">
                <a:solidFill>
                  <a:srgbClr val="FF0000"/>
                </a:solidFill>
                <a:latin typeface="Cambria" pitchFamily="18" charset="0"/>
              </a:rPr>
              <a:t>La empresa continuadora realizará la presentación de manera habitual, incorporando los activos y pasivos cedidos por la empresa fusionada. </a:t>
            </a:r>
          </a:p>
          <a:p>
            <a:pPr algn="ctr"/>
            <a:endParaRPr lang="es-ES" b="1" dirty="0">
              <a:latin typeface="Cambria" pitchFamily="18" charset="0"/>
            </a:endParaRPr>
          </a:p>
          <a:p>
            <a:pPr algn="ctr"/>
            <a:endParaRPr lang="es-ES" b="1" dirty="0">
              <a:latin typeface="Cambria" pitchFamily="18" charset="0"/>
            </a:endParaRPr>
          </a:p>
          <a:p>
            <a:endParaRPr lang="es-ES" sz="2000" b="1"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buAutoNum type="romanLcPeriod"/>
            </a:pPr>
            <a:endParaRPr lang="es-ES" sz="2000" dirty="0" smtClean="0">
              <a:latin typeface="Cambria" pitchFamily="18" charset="0"/>
            </a:endParaRPr>
          </a:p>
          <a:p>
            <a:pPr marL="400050" indent="-400050"/>
            <a:r>
              <a:rPr lang="es-ES" sz="2000" dirty="0" smtClean="0">
                <a:latin typeface="Cambria" pitchFamily="18" charset="0"/>
              </a:rPr>
              <a:t>	</a:t>
            </a:r>
            <a:endParaRPr lang="es-ES" sz="2000" dirty="0">
              <a:latin typeface="Cambria" pitchFamily="18" charset="0"/>
            </a:endParaRPr>
          </a:p>
        </p:txBody>
      </p:sp>
    </p:spTree>
    <p:extLst>
      <p:ext uri="{BB962C8B-B14F-4D97-AF65-F5344CB8AC3E}">
        <p14:creationId xmlns:p14="http://schemas.microsoft.com/office/powerpoint/2010/main" xmlns="" val="1762213643"/>
      </p:ext>
    </p:extLst>
  </p:cSld>
  <p:clrMapOvr>
    <a:masterClrMapping/>
  </p:clrMapOvr>
  <p:transition spd="med">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124744"/>
            <a:ext cx="8568952" cy="4320480"/>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Ajuste por inflación:</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r>
              <a:rPr lang="es-AR" sz="2400" dirty="0" smtClean="0"/>
              <a:t>Para los casos de las empresas que tengan ajuste por inflación hay un campo específico en el apartado 01030103 en el cual hay un cuadro que dice ajuste de ejercicios anteriores.</a:t>
            </a:r>
          </a:p>
          <a:p>
            <a:endParaRPr lang="es-AR" sz="2400" dirty="0" smtClean="0"/>
          </a:p>
          <a:p>
            <a:r>
              <a:rPr lang="es-AR" sz="2400" dirty="0" smtClean="0"/>
              <a:t>Ahí deben colocarlo.</a:t>
            </a:r>
          </a:p>
          <a:p>
            <a:endParaRPr lang="es-AR" sz="2400" dirty="0" smtClean="0"/>
          </a:p>
          <a:p>
            <a:r>
              <a:rPr lang="es-AR" sz="2400" dirty="0" err="1" smtClean="0"/>
              <a:t>Recordá</a:t>
            </a:r>
            <a:r>
              <a:rPr lang="es-AR" sz="2400" dirty="0" smtClean="0"/>
              <a:t> que la Anual pisa a los trimestres. Una manera es hacerlo directamente en la anual 2018.</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916832"/>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5" y="980728"/>
            <a:ext cx="7508789" cy="5410712"/>
          </a:xfrm>
          <a:prstGeom prst="rect">
            <a:avLst/>
          </a:prstGeom>
          <a:noFill/>
        </p:spPr>
        <p:txBody>
          <a:bodyPr wrap="square" rtlCol="0">
            <a:spAutoFit/>
          </a:bodyPr>
          <a:lstStyle/>
          <a:p>
            <a:pPr algn="ctr">
              <a:lnSpc>
                <a:spcPct val="90000"/>
              </a:lnSpc>
            </a:pPr>
            <a:endParaRPr lang="es-ES" sz="6000" i="1" dirty="0" smtClean="0">
              <a:latin typeface="Cambria" pitchFamily="18" charset="0"/>
            </a:endParaRPr>
          </a:p>
          <a:p>
            <a:pPr algn="ctr">
              <a:lnSpc>
                <a:spcPct val="90000"/>
              </a:lnSpc>
            </a:pPr>
            <a:endParaRPr lang="es-ES" sz="6000" i="1" dirty="0" smtClean="0">
              <a:latin typeface="Cambria" pitchFamily="18" charset="0"/>
            </a:endParaRPr>
          </a:p>
          <a:p>
            <a:pPr algn="ctr">
              <a:lnSpc>
                <a:spcPct val="90000"/>
              </a:lnSpc>
            </a:pPr>
            <a:endParaRPr lang="es-ES" sz="6000" i="1" dirty="0" smtClean="0">
              <a:latin typeface="Cambria" pitchFamily="18" charset="0"/>
            </a:endParaRPr>
          </a:p>
          <a:p>
            <a:pPr>
              <a:lnSpc>
                <a:spcPct val="90000"/>
              </a:lnSpc>
            </a:pPr>
            <a:endParaRPr lang="es-ES" sz="4000" dirty="0" smtClean="0">
              <a:latin typeface="Cambria" pitchFamily="18" charset="0"/>
            </a:endParaRPr>
          </a:p>
          <a:p>
            <a:pPr algn="ctr">
              <a:lnSpc>
                <a:spcPct val="90000"/>
              </a:lnSpc>
            </a:pPr>
            <a:endParaRPr lang="es-ES" sz="1200" i="1" spc="-141" dirty="0" smtClean="0">
              <a:latin typeface="Cambria" pitchFamily="18" charset="0"/>
              <a:cs typeface="Georgia"/>
            </a:endParaRPr>
          </a:p>
          <a:p>
            <a:pPr algn="ctr">
              <a:lnSpc>
                <a:spcPct val="90000"/>
              </a:lnSpc>
            </a:pPr>
            <a:r>
              <a:rPr lang="es-AR" sz="1400" b="1" i="1" dirty="0" smtClean="0"/>
              <a:t>Expositores: ESTUDIO CARBALLEIRO</a:t>
            </a:r>
          </a:p>
          <a:p>
            <a:pPr algn="ctr">
              <a:lnSpc>
                <a:spcPct val="90000"/>
              </a:lnSpc>
            </a:pPr>
            <a:endParaRPr lang="es-AR" sz="1400" b="1" i="1" dirty="0" smtClean="0"/>
          </a:p>
          <a:p>
            <a:pPr algn="ctr">
              <a:lnSpc>
                <a:spcPct val="90000"/>
              </a:lnSpc>
            </a:pPr>
            <a:r>
              <a:rPr lang="es-AR" sz="1400" b="1" i="1" dirty="0" smtClean="0"/>
              <a:t>Carmen F Carballeiro / Rodrigo D Carballeiro</a:t>
            </a:r>
            <a:br>
              <a:rPr lang="es-AR" sz="1400" b="1" i="1" dirty="0" smtClean="0"/>
            </a:br>
            <a:r>
              <a:rPr lang="es-AR" sz="1400" b="1" i="1" dirty="0" smtClean="0">
                <a:solidFill>
                  <a:schemeClr val="tx2"/>
                </a:solidFill>
              </a:rPr>
              <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400" b="1" i="1" dirty="0" smtClean="0">
                <a:solidFill>
                  <a:schemeClr val="tx2"/>
                </a:solidFill>
              </a:rPr>
              <a:t>Consultas: @mail:  rcarballeiro@carballeiro.com</a:t>
            </a:r>
          </a:p>
          <a:p>
            <a:pPr algn="ctr">
              <a:lnSpc>
                <a:spcPct val="90000"/>
              </a:lnSpc>
            </a:pPr>
            <a:r>
              <a:rPr lang="es-AR" sz="1400" b="1" i="1" dirty="0" smtClean="0">
                <a:solidFill>
                  <a:schemeClr val="tx2"/>
                </a:solidFill>
                <a:hlinkClick r:id="rId4"/>
              </a:rPr>
              <a:t>www.carballeiro.com</a:t>
            </a:r>
            <a:endParaRPr lang="es-AR" sz="1400" b="1" i="1" dirty="0" smtClean="0">
              <a:solidFill>
                <a:schemeClr val="tx2"/>
              </a:solidFill>
            </a:endParaRPr>
          </a:p>
          <a:p>
            <a:pPr>
              <a:lnSpc>
                <a:spcPct val="90000"/>
              </a:lnSpc>
            </a:pPr>
            <a:endParaRPr lang="es-ES" sz="4000" dirty="0">
              <a:latin typeface="Cambria" pitchFamily="18" charset="0"/>
            </a:endParaRPr>
          </a:p>
        </p:txBody>
      </p:sp>
      <p:sp>
        <p:nvSpPr>
          <p:cNvPr id="9" name="8 Rectángulo"/>
          <p:cNvSpPr/>
          <p:nvPr/>
        </p:nvSpPr>
        <p:spPr>
          <a:xfrm>
            <a:off x="2195117" y="1700808"/>
            <a:ext cx="4753765" cy="1588127"/>
          </a:xfrm>
          <a:prstGeom prst="rect">
            <a:avLst/>
          </a:prstGeom>
        </p:spPr>
        <p:txBody>
          <a:bodyPr wrap="square">
            <a:spAutoFit/>
          </a:bodyPr>
          <a:lstStyle/>
          <a:p>
            <a:pPr algn="ctr">
              <a:lnSpc>
                <a:spcPct val="90000"/>
              </a:lnSpc>
            </a:pPr>
            <a:r>
              <a:rPr lang="es-ES" sz="5400" i="1" spc="-141" dirty="0" smtClean="0">
                <a:latin typeface="Georgia"/>
                <a:cs typeface="Georgia"/>
              </a:rPr>
              <a:t>Dudas o Consultas?</a:t>
            </a:r>
          </a:p>
        </p:txBody>
      </p:sp>
    </p:spTree>
  </p:cSld>
  <p:clrMapOvr>
    <a:masterClrMapping/>
  </p:clrMapOvr>
  <p:transition spd="med">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rigo\Desktop\LOGO.gif"/>
          <p:cNvPicPr>
            <a:picLocks noChangeAspect="1" noChangeArrowheads="1"/>
          </p:cNvPicPr>
          <p:nvPr/>
        </p:nvPicPr>
        <p:blipFill>
          <a:blip r:embed="rId3" cstate="print"/>
          <a:srcRect/>
          <a:stretch>
            <a:fillRect/>
          </a:stretch>
        </p:blipFill>
        <p:spPr bwMode="auto">
          <a:xfrm>
            <a:off x="6732803" y="0"/>
            <a:ext cx="2411198" cy="764704"/>
          </a:xfrm>
          <a:prstGeom prst="rect">
            <a:avLst/>
          </a:prstGeom>
          <a:noFill/>
          <a:effectLst>
            <a:outerShdw blurRad="50800" dist="50800" dir="5400000" algn="ctr" rotWithShape="0">
              <a:schemeClr val="bg1">
                <a:lumMod val="75000"/>
              </a:schemeClr>
            </a:outerShdw>
          </a:effectLst>
        </p:spPr>
      </p:pic>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r>
              <a:rPr lang="es-ES" sz="2400" b="1" i="1" dirty="0" smtClean="0">
                <a:solidFill>
                  <a:schemeClr val="tx1">
                    <a:lumMod val="40000"/>
                    <a:lumOff val="60000"/>
                  </a:schemeClr>
                </a:solidFill>
                <a:latin typeface="Cambria" pitchFamily="18" charset="0"/>
              </a:rPr>
              <a:t>Relevamiento de Activos y Pasivos Externos </a:t>
            </a:r>
          </a:p>
          <a:p>
            <a:pPr lvl="1" algn="ctr"/>
            <a:r>
              <a:rPr lang="es-ES" sz="2400" b="1" i="1" dirty="0" err="1" smtClean="0">
                <a:solidFill>
                  <a:schemeClr val="tx1">
                    <a:lumMod val="40000"/>
                    <a:lumOff val="60000"/>
                  </a:schemeClr>
                </a:solidFill>
                <a:latin typeface="Cambria" pitchFamily="18" charset="0"/>
              </a:rPr>
              <a:t>Com</a:t>
            </a:r>
            <a:r>
              <a:rPr lang="es-ES" sz="2400" b="1" i="1" dirty="0" smtClean="0">
                <a:solidFill>
                  <a:schemeClr val="tx1">
                    <a:lumMod val="40000"/>
                    <a:lumOff val="60000"/>
                  </a:schemeClr>
                </a:solidFill>
                <a:latin typeface="Cambria" pitchFamily="18" charset="0"/>
              </a:rPr>
              <a:t> A 6401</a:t>
            </a: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916832"/>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5" y="980728"/>
            <a:ext cx="7508789" cy="5161413"/>
          </a:xfrm>
          <a:prstGeom prst="rect">
            <a:avLst/>
          </a:prstGeom>
          <a:noFill/>
        </p:spPr>
        <p:txBody>
          <a:bodyPr wrap="square" rtlCol="0">
            <a:spAutoFit/>
          </a:bodyPr>
          <a:lstStyle/>
          <a:p>
            <a:pPr algn="ctr">
              <a:lnSpc>
                <a:spcPct val="90000"/>
              </a:lnSpc>
            </a:pPr>
            <a:r>
              <a:rPr lang="es-ES" sz="6000" i="1" dirty="0" smtClean="0">
                <a:latin typeface="Cambria" pitchFamily="18" charset="0"/>
              </a:rPr>
              <a:t>Muchas gracias!</a:t>
            </a:r>
          </a:p>
          <a:p>
            <a:pPr algn="ctr">
              <a:lnSpc>
                <a:spcPct val="90000"/>
              </a:lnSpc>
            </a:pPr>
            <a:endParaRPr lang="es-ES" sz="6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gn="ctr">
              <a:lnSpc>
                <a:spcPct val="90000"/>
              </a:lnSpc>
            </a:pPr>
            <a:r>
              <a:rPr lang="es-AR" sz="1400" b="1" i="1" dirty="0" smtClean="0"/>
              <a:t>Expositores: ESTUDIO CARBALLEIRO</a:t>
            </a:r>
          </a:p>
          <a:p>
            <a:pPr algn="ctr">
              <a:lnSpc>
                <a:spcPct val="90000"/>
              </a:lnSpc>
            </a:pPr>
            <a:r>
              <a:rPr lang="es-AR" sz="1400" b="1" i="1" dirty="0" smtClean="0"/>
              <a:t>Carmen F Carballeiro / Rodrigo D Carballeiro</a:t>
            </a:r>
          </a:p>
          <a:p>
            <a:pPr algn="ctr">
              <a:lnSpc>
                <a:spcPct val="90000"/>
              </a:lnSpc>
            </a:pPr>
            <a:r>
              <a:rPr lang="es-AR" sz="1400" b="1" i="1" dirty="0" smtClean="0"/>
              <a:t/>
            </a:r>
            <a:br>
              <a:rPr lang="es-AR" sz="1400" b="1" i="1" dirty="0" smtClean="0"/>
            </a:br>
            <a:r>
              <a:rPr lang="es-AR" sz="1400" b="1" i="1" dirty="0" smtClean="0">
                <a:solidFill>
                  <a:schemeClr val="tx2"/>
                </a:solidFill>
              </a:rPr>
              <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400" b="1" i="1" dirty="0" smtClean="0">
                <a:solidFill>
                  <a:schemeClr val="tx2"/>
                </a:solidFill>
              </a:rPr>
              <a:t>Consultas: @mail:  rcarballeiro@carballeiro.com</a:t>
            </a:r>
          </a:p>
          <a:p>
            <a:pPr algn="ctr">
              <a:lnSpc>
                <a:spcPct val="90000"/>
              </a:lnSpc>
            </a:pPr>
            <a:r>
              <a:rPr lang="es-AR" sz="1400" b="1" i="1" dirty="0" smtClean="0">
                <a:solidFill>
                  <a:schemeClr val="tx2"/>
                </a:solidFill>
                <a:hlinkClick r:id="rId4"/>
              </a:rPr>
              <a:t>www.carballeiro.com</a:t>
            </a:r>
            <a:endParaRPr lang="es-AR" sz="1400" b="1" i="1" dirty="0" smtClean="0">
              <a:solidFill>
                <a:schemeClr val="tx2"/>
              </a:solidFill>
            </a:endParaRPr>
          </a:p>
          <a:p>
            <a:pPr algn="ctr">
              <a:lnSpc>
                <a:spcPct val="90000"/>
              </a:lnSpc>
            </a:pPr>
            <a:r>
              <a:rPr lang="es-AR" sz="1400" b="1" i="1" dirty="0" smtClean="0">
                <a:solidFill>
                  <a:schemeClr val="tx2"/>
                </a:solidFill>
                <a:hlinkClick r:id="rId5"/>
              </a:rPr>
              <a:t>www.6401.com.ar</a:t>
            </a:r>
            <a:endParaRPr lang="es-ES" sz="4000" dirty="0">
              <a:latin typeface="Cambria" pitchFamily="18" charset="0"/>
            </a:endParaRPr>
          </a:p>
        </p:txBody>
      </p:sp>
      <p:pic>
        <p:nvPicPr>
          <p:cNvPr id="2050" name="Picture 2" descr="C:\Users\Rodrigo\Desktop\0001 LOGO FOTO.jpg"/>
          <p:cNvPicPr>
            <a:picLocks noChangeAspect="1" noChangeArrowheads="1"/>
          </p:cNvPicPr>
          <p:nvPr/>
        </p:nvPicPr>
        <p:blipFill>
          <a:blip r:embed="rId6" cstate="print"/>
          <a:srcRect/>
          <a:stretch>
            <a:fillRect/>
          </a:stretch>
        </p:blipFill>
        <p:spPr bwMode="auto">
          <a:xfrm>
            <a:off x="1979712" y="2204864"/>
            <a:ext cx="4968552" cy="1944688"/>
          </a:xfrm>
          <a:prstGeom prst="rect">
            <a:avLst/>
          </a:prstGeom>
          <a:noFill/>
        </p:spPr>
      </p:pic>
    </p:spTree>
  </p:cSld>
  <p:clrMapOvr>
    <a:masterClrMapping/>
  </p:clrMapOvr>
  <p:transition spd="med">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27888" y="2101087"/>
            <a:ext cx="4009644" cy="3990848"/>
          </a:xfrm>
          <a:custGeom>
            <a:avLst/>
            <a:gdLst/>
            <a:ahLst/>
            <a:cxnLst/>
            <a:rect l="l" t="t" r="r" b="b"/>
            <a:pathLst>
              <a:path w="4009644" h="2993136">
                <a:moveTo>
                  <a:pt x="0" y="2494178"/>
                </a:moveTo>
                <a:lnTo>
                  <a:pt x="1654" y="2535100"/>
                </a:lnTo>
                <a:lnTo>
                  <a:pt x="6530" y="2575111"/>
                </a:lnTo>
                <a:lnTo>
                  <a:pt x="14501" y="2614083"/>
                </a:lnTo>
                <a:lnTo>
                  <a:pt x="25437" y="2651886"/>
                </a:lnTo>
                <a:lnTo>
                  <a:pt x="39210" y="2688394"/>
                </a:lnTo>
                <a:lnTo>
                  <a:pt x="55693" y="2723477"/>
                </a:lnTo>
                <a:lnTo>
                  <a:pt x="74755" y="2757007"/>
                </a:lnTo>
                <a:lnTo>
                  <a:pt x="96270" y="2788855"/>
                </a:lnTo>
                <a:lnTo>
                  <a:pt x="120108" y="2818893"/>
                </a:lnTo>
                <a:lnTo>
                  <a:pt x="146142" y="2846993"/>
                </a:lnTo>
                <a:lnTo>
                  <a:pt x="174242" y="2873027"/>
                </a:lnTo>
                <a:lnTo>
                  <a:pt x="204280" y="2896865"/>
                </a:lnTo>
                <a:lnTo>
                  <a:pt x="236128" y="2918380"/>
                </a:lnTo>
                <a:lnTo>
                  <a:pt x="269658" y="2937442"/>
                </a:lnTo>
                <a:lnTo>
                  <a:pt x="304741" y="2953925"/>
                </a:lnTo>
                <a:lnTo>
                  <a:pt x="341249" y="2967698"/>
                </a:lnTo>
                <a:lnTo>
                  <a:pt x="379052" y="2978634"/>
                </a:lnTo>
                <a:lnTo>
                  <a:pt x="418024" y="2986605"/>
                </a:lnTo>
                <a:lnTo>
                  <a:pt x="458035" y="2991481"/>
                </a:lnTo>
                <a:lnTo>
                  <a:pt x="498957" y="2993136"/>
                </a:lnTo>
                <a:lnTo>
                  <a:pt x="4009644" y="2993136"/>
                </a:lnTo>
                <a:lnTo>
                  <a:pt x="4009644" y="0"/>
                </a:lnTo>
                <a:lnTo>
                  <a:pt x="498957" y="0"/>
                </a:lnTo>
                <a:lnTo>
                  <a:pt x="458035" y="1654"/>
                </a:lnTo>
                <a:lnTo>
                  <a:pt x="418024" y="6530"/>
                </a:lnTo>
                <a:lnTo>
                  <a:pt x="379052" y="14501"/>
                </a:lnTo>
                <a:lnTo>
                  <a:pt x="341249" y="25437"/>
                </a:lnTo>
                <a:lnTo>
                  <a:pt x="304741" y="39211"/>
                </a:lnTo>
                <a:lnTo>
                  <a:pt x="269658" y="55693"/>
                </a:lnTo>
                <a:lnTo>
                  <a:pt x="236128" y="74756"/>
                </a:lnTo>
                <a:lnTo>
                  <a:pt x="204280" y="96272"/>
                </a:lnTo>
                <a:lnTo>
                  <a:pt x="174242" y="120111"/>
                </a:lnTo>
                <a:lnTo>
                  <a:pt x="146142" y="146145"/>
                </a:lnTo>
                <a:lnTo>
                  <a:pt x="120108" y="174246"/>
                </a:lnTo>
                <a:lnTo>
                  <a:pt x="96270" y="204286"/>
                </a:lnTo>
                <a:lnTo>
                  <a:pt x="74755" y="236135"/>
                </a:lnTo>
                <a:lnTo>
                  <a:pt x="55693" y="269667"/>
                </a:lnTo>
                <a:lnTo>
                  <a:pt x="39210" y="304752"/>
                </a:lnTo>
                <a:lnTo>
                  <a:pt x="25437" y="341262"/>
                </a:lnTo>
                <a:lnTo>
                  <a:pt x="14501" y="379068"/>
                </a:lnTo>
                <a:lnTo>
                  <a:pt x="6530" y="418043"/>
                </a:lnTo>
                <a:lnTo>
                  <a:pt x="1654" y="458057"/>
                </a:lnTo>
                <a:lnTo>
                  <a:pt x="0" y="498983"/>
                </a:lnTo>
                <a:lnTo>
                  <a:pt x="0" y="2494178"/>
                </a:lnTo>
                <a:close/>
              </a:path>
            </a:pathLst>
          </a:custGeom>
          <a:solidFill>
            <a:srgbClr val="D7D7D7"/>
          </a:solidFill>
        </p:spPr>
        <p:txBody>
          <a:bodyPr wrap="square" lIns="0" tIns="0" rIns="0" bIns="0" rtlCol="0">
            <a:noAutofit/>
          </a:bodyPr>
          <a:lstStyle/>
          <a:p>
            <a:endParaRPr sz="1600" i="1">
              <a:latin typeface="Cambria" pitchFamily="18" charset="0"/>
            </a:endParaRPr>
          </a:p>
        </p:txBody>
      </p:sp>
      <p:sp>
        <p:nvSpPr>
          <p:cNvPr id="22" name="object 22"/>
          <p:cNvSpPr/>
          <p:nvPr/>
        </p:nvSpPr>
        <p:spPr>
          <a:xfrm>
            <a:off x="4643628" y="2092960"/>
            <a:ext cx="4032504" cy="3992880"/>
          </a:xfrm>
          <a:custGeom>
            <a:avLst/>
            <a:gdLst/>
            <a:ahLst/>
            <a:cxnLst/>
            <a:rect l="l" t="t" r="r" b="b"/>
            <a:pathLst>
              <a:path w="4032504" h="2994659">
                <a:moveTo>
                  <a:pt x="4032504" y="499236"/>
                </a:moveTo>
                <a:lnTo>
                  <a:pt x="4030849" y="458292"/>
                </a:lnTo>
                <a:lnTo>
                  <a:pt x="4025969" y="418259"/>
                </a:lnTo>
                <a:lnTo>
                  <a:pt x="4017994" y="379265"/>
                </a:lnTo>
                <a:lnTo>
                  <a:pt x="4007052" y="341441"/>
                </a:lnTo>
                <a:lnTo>
                  <a:pt x="3993270" y="304913"/>
                </a:lnTo>
                <a:lnTo>
                  <a:pt x="3976779" y="269810"/>
                </a:lnTo>
                <a:lnTo>
                  <a:pt x="3957705" y="236262"/>
                </a:lnTo>
                <a:lnTo>
                  <a:pt x="3936179" y="204395"/>
                </a:lnTo>
                <a:lnTo>
                  <a:pt x="3912327" y="174340"/>
                </a:lnTo>
                <a:lnTo>
                  <a:pt x="3886279" y="146224"/>
                </a:lnTo>
                <a:lnTo>
                  <a:pt x="3858163" y="120176"/>
                </a:lnTo>
                <a:lnTo>
                  <a:pt x="3828108" y="96324"/>
                </a:lnTo>
                <a:lnTo>
                  <a:pt x="3796241" y="74798"/>
                </a:lnTo>
                <a:lnTo>
                  <a:pt x="3762693" y="55724"/>
                </a:lnTo>
                <a:lnTo>
                  <a:pt x="3727590" y="39233"/>
                </a:lnTo>
                <a:lnTo>
                  <a:pt x="3691062" y="25451"/>
                </a:lnTo>
                <a:lnTo>
                  <a:pt x="3653238" y="14509"/>
                </a:lnTo>
                <a:lnTo>
                  <a:pt x="3614244" y="6534"/>
                </a:lnTo>
                <a:lnTo>
                  <a:pt x="3574211" y="1654"/>
                </a:lnTo>
                <a:lnTo>
                  <a:pt x="3533267" y="0"/>
                </a:lnTo>
                <a:lnTo>
                  <a:pt x="0" y="0"/>
                </a:lnTo>
                <a:lnTo>
                  <a:pt x="0" y="2994660"/>
                </a:lnTo>
                <a:lnTo>
                  <a:pt x="3533267" y="2994660"/>
                </a:lnTo>
                <a:lnTo>
                  <a:pt x="3574211" y="2993005"/>
                </a:lnTo>
                <a:lnTo>
                  <a:pt x="3614244" y="2988126"/>
                </a:lnTo>
                <a:lnTo>
                  <a:pt x="3653238" y="2980151"/>
                </a:lnTo>
                <a:lnTo>
                  <a:pt x="3691062" y="2969209"/>
                </a:lnTo>
                <a:lnTo>
                  <a:pt x="3727590" y="2955429"/>
                </a:lnTo>
                <a:lnTo>
                  <a:pt x="3762693" y="2938938"/>
                </a:lnTo>
                <a:lnTo>
                  <a:pt x="3796241" y="2919865"/>
                </a:lnTo>
                <a:lnTo>
                  <a:pt x="3828108" y="2898340"/>
                </a:lnTo>
                <a:lnTo>
                  <a:pt x="3858163" y="2874489"/>
                </a:lnTo>
                <a:lnTo>
                  <a:pt x="3886279" y="2848443"/>
                </a:lnTo>
                <a:lnTo>
                  <a:pt x="3912327" y="2820328"/>
                </a:lnTo>
                <a:lnTo>
                  <a:pt x="3936179" y="2790275"/>
                </a:lnTo>
                <a:lnTo>
                  <a:pt x="3957705" y="2758410"/>
                </a:lnTo>
                <a:lnTo>
                  <a:pt x="3976779" y="2724863"/>
                </a:lnTo>
                <a:lnTo>
                  <a:pt x="3993270" y="2689762"/>
                </a:lnTo>
                <a:lnTo>
                  <a:pt x="4007052" y="2653236"/>
                </a:lnTo>
                <a:lnTo>
                  <a:pt x="4017994" y="2615413"/>
                </a:lnTo>
                <a:lnTo>
                  <a:pt x="4025969" y="2576422"/>
                </a:lnTo>
                <a:lnTo>
                  <a:pt x="4030849" y="2536391"/>
                </a:lnTo>
                <a:lnTo>
                  <a:pt x="4032504" y="2495448"/>
                </a:lnTo>
                <a:lnTo>
                  <a:pt x="4032504" y="499236"/>
                </a:lnTo>
                <a:close/>
              </a:path>
            </a:pathLst>
          </a:custGeom>
          <a:solidFill>
            <a:srgbClr val="FFC34B"/>
          </a:solidFill>
        </p:spPr>
        <p:txBody>
          <a:bodyPr wrap="square" lIns="0" tIns="0" rIns="0" bIns="0" rtlCol="0">
            <a:noAutofit/>
          </a:bodyPr>
          <a:lstStyle/>
          <a:p>
            <a:endParaRPr>
              <a:solidFill>
                <a:schemeClr val="tx2"/>
              </a:solidFill>
              <a:latin typeface="Cambria" pitchFamily="18" charset="0"/>
            </a:endParaRPr>
          </a:p>
        </p:txBody>
      </p:sp>
      <p:sp>
        <p:nvSpPr>
          <p:cNvPr id="24" name="object 24"/>
          <p:cNvSpPr/>
          <p:nvPr/>
        </p:nvSpPr>
        <p:spPr>
          <a:xfrm flipV="1">
            <a:off x="3995936" y="6165304"/>
            <a:ext cx="1134421" cy="476216"/>
          </a:xfrm>
          <a:custGeom>
            <a:avLst/>
            <a:gdLst/>
            <a:ahLst/>
            <a:cxnLst/>
            <a:rect l="l" t="t" r="r" b="b"/>
            <a:pathLst>
              <a:path w="1549400" h="608076">
                <a:moveTo>
                  <a:pt x="1434754" y="326848"/>
                </a:moveTo>
                <a:lnTo>
                  <a:pt x="1411959" y="294353"/>
                </a:lnTo>
                <a:lnTo>
                  <a:pt x="1386880" y="263233"/>
                </a:lnTo>
                <a:lnTo>
                  <a:pt x="1359622" y="233547"/>
                </a:lnTo>
                <a:lnTo>
                  <a:pt x="1330289" y="205352"/>
                </a:lnTo>
                <a:lnTo>
                  <a:pt x="1298986" y="178708"/>
                </a:lnTo>
                <a:lnTo>
                  <a:pt x="1265819" y="153674"/>
                </a:lnTo>
                <a:lnTo>
                  <a:pt x="1230891" y="130306"/>
                </a:lnTo>
                <a:lnTo>
                  <a:pt x="1194307" y="108664"/>
                </a:lnTo>
                <a:lnTo>
                  <a:pt x="1156174" y="88806"/>
                </a:lnTo>
                <a:lnTo>
                  <a:pt x="1116594" y="70790"/>
                </a:lnTo>
                <a:lnTo>
                  <a:pt x="1075673" y="54676"/>
                </a:lnTo>
                <a:lnTo>
                  <a:pt x="1033515" y="40520"/>
                </a:lnTo>
                <a:lnTo>
                  <a:pt x="990226" y="28382"/>
                </a:lnTo>
                <a:lnTo>
                  <a:pt x="945911" y="18320"/>
                </a:lnTo>
                <a:lnTo>
                  <a:pt x="900673" y="10392"/>
                </a:lnTo>
                <a:lnTo>
                  <a:pt x="854618" y="4657"/>
                </a:lnTo>
                <a:lnTo>
                  <a:pt x="807851" y="1174"/>
                </a:lnTo>
                <a:lnTo>
                  <a:pt x="760476" y="0"/>
                </a:lnTo>
                <a:lnTo>
                  <a:pt x="698106" y="2016"/>
                </a:lnTo>
                <a:lnTo>
                  <a:pt x="637125" y="7959"/>
                </a:lnTo>
                <a:lnTo>
                  <a:pt x="577728" y="17674"/>
                </a:lnTo>
                <a:lnTo>
                  <a:pt x="520110" y="31004"/>
                </a:lnTo>
                <a:lnTo>
                  <a:pt x="464468" y="47791"/>
                </a:lnTo>
                <a:lnTo>
                  <a:pt x="410998" y="67880"/>
                </a:lnTo>
                <a:lnTo>
                  <a:pt x="359894" y="91114"/>
                </a:lnTo>
                <a:lnTo>
                  <a:pt x="311353" y="117335"/>
                </a:lnTo>
                <a:lnTo>
                  <a:pt x="265570" y="146389"/>
                </a:lnTo>
                <a:lnTo>
                  <a:pt x="222742" y="178117"/>
                </a:lnTo>
                <a:lnTo>
                  <a:pt x="183063" y="212364"/>
                </a:lnTo>
                <a:lnTo>
                  <a:pt x="146730" y="248972"/>
                </a:lnTo>
                <a:lnTo>
                  <a:pt x="113939" y="287786"/>
                </a:lnTo>
                <a:lnTo>
                  <a:pt x="84884" y="328649"/>
                </a:lnTo>
                <a:lnTo>
                  <a:pt x="59763" y="371403"/>
                </a:lnTo>
                <a:lnTo>
                  <a:pt x="38770" y="415893"/>
                </a:lnTo>
                <a:lnTo>
                  <a:pt x="22102" y="461962"/>
                </a:lnTo>
                <a:lnTo>
                  <a:pt x="9953" y="509453"/>
                </a:lnTo>
                <a:lnTo>
                  <a:pt x="2521" y="558210"/>
                </a:lnTo>
                <a:lnTo>
                  <a:pt x="0" y="608076"/>
                </a:lnTo>
                <a:lnTo>
                  <a:pt x="173736" y="608076"/>
                </a:lnTo>
                <a:lnTo>
                  <a:pt x="174590" y="584591"/>
                </a:lnTo>
                <a:lnTo>
                  <a:pt x="177132" y="561333"/>
                </a:lnTo>
                <a:lnTo>
                  <a:pt x="187145" y="515664"/>
                </a:lnTo>
                <a:lnTo>
                  <a:pt x="203510" y="471404"/>
                </a:lnTo>
                <a:lnTo>
                  <a:pt x="225962" y="428886"/>
                </a:lnTo>
                <a:lnTo>
                  <a:pt x="254238" y="388445"/>
                </a:lnTo>
                <a:lnTo>
                  <a:pt x="288072" y="350416"/>
                </a:lnTo>
                <a:lnTo>
                  <a:pt x="327201" y="315133"/>
                </a:lnTo>
                <a:lnTo>
                  <a:pt x="371360" y="282931"/>
                </a:lnTo>
                <a:lnTo>
                  <a:pt x="420284" y="254144"/>
                </a:lnTo>
                <a:lnTo>
                  <a:pt x="473710" y="229107"/>
                </a:lnTo>
                <a:lnTo>
                  <a:pt x="516642" y="212956"/>
                </a:lnTo>
                <a:lnTo>
                  <a:pt x="560490" y="199641"/>
                </a:lnTo>
                <a:lnTo>
                  <a:pt x="605050" y="189117"/>
                </a:lnTo>
                <a:lnTo>
                  <a:pt x="650117" y="181343"/>
                </a:lnTo>
                <a:lnTo>
                  <a:pt x="695483" y="176275"/>
                </a:lnTo>
                <a:lnTo>
                  <a:pt x="740945" y="173871"/>
                </a:lnTo>
                <a:lnTo>
                  <a:pt x="786297" y="174086"/>
                </a:lnTo>
                <a:lnTo>
                  <a:pt x="831333" y="176879"/>
                </a:lnTo>
                <a:lnTo>
                  <a:pt x="875849" y="182206"/>
                </a:lnTo>
                <a:lnTo>
                  <a:pt x="919638" y="190023"/>
                </a:lnTo>
                <a:lnTo>
                  <a:pt x="962496" y="200289"/>
                </a:lnTo>
                <a:lnTo>
                  <a:pt x="1004217" y="212959"/>
                </a:lnTo>
                <a:lnTo>
                  <a:pt x="1044596" y="227991"/>
                </a:lnTo>
                <a:lnTo>
                  <a:pt x="1083427" y="245342"/>
                </a:lnTo>
                <a:lnTo>
                  <a:pt x="1120505" y="264969"/>
                </a:lnTo>
                <a:lnTo>
                  <a:pt x="1155624" y="286828"/>
                </a:lnTo>
                <a:lnTo>
                  <a:pt x="1188580" y="310877"/>
                </a:lnTo>
                <a:lnTo>
                  <a:pt x="1219167" y="337073"/>
                </a:lnTo>
                <a:lnTo>
                  <a:pt x="1247180" y="365372"/>
                </a:lnTo>
                <a:lnTo>
                  <a:pt x="1272413" y="395731"/>
                </a:lnTo>
                <a:lnTo>
                  <a:pt x="1201927" y="395731"/>
                </a:lnTo>
                <a:lnTo>
                  <a:pt x="1434084" y="608076"/>
                </a:lnTo>
                <a:lnTo>
                  <a:pt x="1549400" y="395731"/>
                </a:lnTo>
                <a:lnTo>
                  <a:pt x="1473073" y="395731"/>
                </a:lnTo>
                <a:lnTo>
                  <a:pt x="1455160" y="360661"/>
                </a:lnTo>
                <a:lnTo>
                  <a:pt x="1434754" y="326848"/>
                </a:lnTo>
                <a:close/>
              </a:path>
            </a:pathLst>
          </a:custGeom>
          <a:solidFill>
            <a:srgbClr val="00B050"/>
          </a:solidFill>
        </p:spPr>
        <p:txBody>
          <a:bodyPr wrap="square" lIns="0" tIns="0" rIns="0" bIns="0" rtlCol="0">
            <a:noAutofit/>
          </a:bodyPr>
          <a:lstStyle/>
          <a:p>
            <a:endParaRPr/>
          </a:p>
        </p:txBody>
      </p:sp>
      <p:sp>
        <p:nvSpPr>
          <p:cNvPr id="18" name="object 18"/>
          <p:cNvSpPr txBox="1"/>
          <p:nvPr/>
        </p:nvSpPr>
        <p:spPr>
          <a:xfrm>
            <a:off x="218034" y="980323"/>
            <a:ext cx="8269548" cy="667928"/>
          </a:xfrm>
          <a:prstGeom prst="rect">
            <a:avLst/>
          </a:prstGeom>
        </p:spPr>
        <p:txBody>
          <a:bodyPr wrap="square" lIns="0" tIns="0" rIns="0" bIns="0" rtlCol="0">
            <a:noAutofit/>
          </a:bodyPr>
          <a:lstStyle/>
          <a:p>
            <a:pPr marL="16930" algn="ctr">
              <a:lnSpc>
                <a:spcPts val="2593"/>
              </a:lnSpc>
              <a:spcBef>
                <a:spcPts val="129"/>
              </a:spcBef>
            </a:pPr>
            <a:r>
              <a:rPr lang="es-ES" sz="2400" b="1" dirty="0" smtClean="0">
                <a:solidFill>
                  <a:srgbClr val="FF0000"/>
                </a:solidFill>
                <a:latin typeface="Georgia"/>
                <a:cs typeface="Georgia"/>
              </a:rPr>
              <a:t>RECOMENDACIÓN </a:t>
            </a:r>
          </a:p>
          <a:p>
            <a:pPr marL="16930" algn="ctr">
              <a:lnSpc>
                <a:spcPts val="2593"/>
              </a:lnSpc>
              <a:spcBef>
                <a:spcPts val="129"/>
              </a:spcBef>
            </a:pPr>
            <a:r>
              <a:rPr lang="es-ES" sz="2400" b="1" dirty="0" smtClean="0">
                <a:solidFill>
                  <a:srgbClr val="1F3863"/>
                </a:solidFill>
                <a:latin typeface="Georgia"/>
                <a:cs typeface="Georgia"/>
              </a:rPr>
              <a:t>HACER UN BACK UP (3602 Y 4237)  Y GUARDARLO</a:t>
            </a:r>
            <a:endParaRPr lang="es-ES" sz="2400" b="1" dirty="0" smtClean="0">
              <a:latin typeface="Georgia"/>
              <a:cs typeface="Georgia"/>
            </a:endParaRPr>
          </a:p>
          <a:p>
            <a:pPr marL="16930" algn="ctr">
              <a:lnSpc>
                <a:spcPts val="2593"/>
              </a:lnSpc>
              <a:spcBef>
                <a:spcPts val="129"/>
              </a:spcBef>
            </a:pPr>
            <a:endParaRPr sz="2400" dirty="0">
              <a:latin typeface="Georgia"/>
              <a:cs typeface="Georgia"/>
            </a:endParaRPr>
          </a:p>
        </p:txBody>
      </p:sp>
      <p:sp>
        <p:nvSpPr>
          <p:cNvPr id="17" name="object 17"/>
          <p:cNvSpPr txBox="1"/>
          <p:nvPr/>
        </p:nvSpPr>
        <p:spPr>
          <a:xfrm>
            <a:off x="4788080" y="2204864"/>
            <a:ext cx="3737150" cy="504296"/>
          </a:xfrm>
          <a:prstGeom prst="rect">
            <a:avLst/>
          </a:prstGeom>
          <a:effectLst/>
        </p:spPr>
        <p:txBody>
          <a:bodyPr wrap="square" lIns="0" tIns="0" rIns="0" bIns="0" rtlCol="0">
            <a:noAutofit/>
          </a:bodyPr>
          <a:lstStyle/>
          <a:p>
            <a:pPr marL="16930">
              <a:lnSpc>
                <a:spcPts val="2185"/>
              </a:lnSpc>
              <a:spcBef>
                <a:spcPts val="109"/>
              </a:spcBef>
            </a:pPr>
            <a:r>
              <a:rPr lang="es-ES" sz="1600" b="1" i="1" dirty="0" err="1" smtClean="0">
                <a:solidFill>
                  <a:schemeClr val="tx2"/>
                </a:solidFill>
                <a:latin typeface="Cambria" pitchFamily="18" charset="0"/>
                <a:cs typeface="Georgia"/>
              </a:rPr>
              <a:t>Com</a:t>
            </a:r>
            <a:r>
              <a:rPr lang="es-ES" sz="1600" b="1" i="1" dirty="0" smtClean="0">
                <a:solidFill>
                  <a:schemeClr val="tx2"/>
                </a:solidFill>
                <a:latin typeface="Cambria" pitchFamily="18" charset="0"/>
                <a:cs typeface="Georgia"/>
              </a:rPr>
              <a:t> A 6401 </a:t>
            </a:r>
            <a:r>
              <a:rPr lang="es-ES" sz="1600" i="1"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Relevamiento de Activos y Pasivos</a:t>
            </a:r>
          </a:p>
          <a:p>
            <a:pPr marL="16930">
              <a:lnSpc>
                <a:spcPts val="2185"/>
              </a:lnSpc>
              <a:spcBef>
                <a:spcPts val="109"/>
              </a:spcBef>
            </a:pPr>
            <a:endParaRPr b="1" i="1" dirty="0">
              <a:solidFill>
                <a:schemeClr val="tx2"/>
              </a:solidFill>
              <a:latin typeface="Cambria" pitchFamily="18" charset="0"/>
              <a:cs typeface="Georgia"/>
            </a:endParaRPr>
          </a:p>
        </p:txBody>
      </p:sp>
      <p:sp>
        <p:nvSpPr>
          <p:cNvPr id="16" name="object 16"/>
          <p:cNvSpPr txBox="1"/>
          <p:nvPr/>
        </p:nvSpPr>
        <p:spPr>
          <a:xfrm>
            <a:off x="844615" y="2204865"/>
            <a:ext cx="2971104" cy="767084"/>
          </a:xfrm>
          <a:prstGeom prst="rect">
            <a:avLst/>
          </a:prstGeom>
          <a:noFill/>
          <a:ln>
            <a:noFill/>
          </a:ln>
        </p:spPr>
        <p:txBody>
          <a:bodyPr wrap="square" lIns="0" tIns="0" rIns="0" bIns="0" rtlCol="0">
            <a:noAutofit/>
          </a:bodyPr>
          <a:lstStyle/>
          <a:p>
            <a:pPr marL="16930">
              <a:lnSpc>
                <a:spcPts val="2318"/>
              </a:lnSpc>
              <a:spcBef>
                <a:spcPts val="116"/>
              </a:spcBef>
            </a:pPr>
            <a:r>
              <a:rPr lang="es-ES" b="1" i="1" dirty="0" err="1" smtClean="0">
                <a:solidFill>
                  <a:schemeClr val="tx2"/>
                </a:solidFill>
                <a:latin typeface="Cambria" pitchFamily="18" charset="0"/>
                <a:cs typeface="Georgia"/>
              </a:rPr>
              <a:t>Com</a:t>
            </a:r>
            <a:r>
              <a:rPr lang="es-ES" b="1" i="1" dirty="0" smtClean="0">
                <a:solidFill>
                  <a:schemeClr val="tx2"/>
                </a:solidFill>
                <a:latin typeface="Cambria" pitchFamily="18" charset="0"/>
                <a:cs typeface="Georgia"/>
              </a:rPr>
              <a:t> A 3602 y </a:t>
            </a:r>
            <a:r>
              <a:rPr lang="es-ES" b="1" i="1" dirty="0" err="1" smtClean="0">
                <a:solidFill>
                  <a:schemeClr val="tx2"/>
                </a:solidFill>
                <a:latin typeface="Cambria" pitchFamily="18" charset="0"/>
                <a:cs typeface="Georgia"/>
              </a:rPr>
              <a:t>Com</a:t>
            </a:r>
            <a:r>
              <a:rPr lang="es-ES" b="1" i="1" dirty="0" smtClean="0">
                <a:solidFill>
                  <a:schemeClr val="tx2"/>
                </a:solidFill>
                <a:latin typeface="Cambria" pitchFamily="18" charset="0"/>
                <a:cs typeface="Georgia"/>
              </a:rPr>
              <a:t> A 4237</a:t>
            </a:r>
            <a:endParaRPr b="1" i="1" dirty="0" smtClean="0">
              <a:solidFill>
                <a:schemeClr val="tx2"/>
              </a:solidFill>
              <a:latin typeface="Cambria" pitchFamily="18" charset="0"/>
              <a:cs typeface="Georgia"/>
            </a:endParaRPr>
          </a:p>
          <a:p>
            <a:pPr marL="16930" marR="40592">
              <a:lnSpc>
                <a:spcPct val="94685"/>
              </a:lnSpc>
              <a:spcBef>
                <a:spcPts val="559"/>
              </a:spcBef>
            </a:pPr>
            <a:r>
              <a:rPr sz="1600" i="1" dirty="0" smtClean="0">
                <a:solidFill>
                  <a:schemeClr val="tx2"/>
                </a:solidFill>
                <a:latin typeface="Cambria" pitchFamily="18" charset="0"/>
                <a:cs typeface="Georgia"/>
              </a:rPr>
              <a:t>• </a:t>
            </a:r>
            <a:r>
              <a:rPr sz="1600" i="1" spc="-199" dirty="0" smtClean="0">
                <a:solidFill>
                  <a:schemeClr val="tx2"/>
                </a:solidFill>
                <a:latin typeface="Cambria" pitchFamily="18" charset="0"/>
                <a:cs typeface="Georgia"/>
              </a:rPr>
              <a:t> </a:t>
            </a:r>
            <a:r>
              <a:rPr lang="es-ES" sz="1600" i="1" u="sng" dirty="0" smtClean="0">
                <a:solidFill>
                  <a:schemeClr val="tx2"/>
                </a:solidFill>
                <a:latin typeface="Cambria" pitchFamily="18" charset="0"/>
                <a:cs typeface="Georgia"/>
              </a:rPr>
              <a:t>Pasivos Externos </a:t>
            </a:r>
            <a:r>
              <a:rPr lang="es-ES" sz="1600" b="1" i="1" u="sng" dirty="0" smtClean="0">
                <a:solidFill>
                  <a:schemeClr val="tx2"/>
                </a:solidFill>
                <a:latin typeface="Cambria" pitchFamily="18" charset="0"/>
                <a:cs typeface="Georgia"/>
              </a:rPr>
              <a:t>(</a:t>
            </a:r>
            <a:r>
              <a:rPr lang="es-ES" sz="1600" b="1" i="1" u="sng" dirty="0" err="1" smtClean="0">
                <a:solidFill>
                  <a:schemeClr val="tx2"/>
                </a:solidFill>
                <a:latin typeface="Cambria" pitchFamily="18" charset="0"/>
                <a:cs typeface="Georgia"/>
              </a:rPr>
              <a:t>Com</a:t>
            </a:r>
            <a:r>
              <a:rPr lang="es-ES" sz="1600" b="1" i="1" u="sng" dirty="0" smtClean="0">
                <a:solidFill>
                  <a:schemeClr val="tx2"/>
                </a:solidFill>
                <a:latin typeface="Cambria" pitchFamily="18" charset="0"/>
                <a:cs typeface="Georgia"/>
              </a:rPr>
              <a:t> A 3602)</a:t>
            </a:r>
            <a:endParaRPr sz="1600" b="1" i="1" dirty="0">
              <a:solidFill>
                <a:schemeClr val="tx2"/>
              </a:solidFill>
              <a:latin typeface="Cambria" pitchFamily="18" charset="0"/>
              <a:cs typeface="Georgia"/>
            </a:endParaRPr>
          </a:p>
        </p:txBody>
      </p:sp>
      <p:sp>
        <p:nvSpPr>
          <p:cNvPr id="15" name="object 15"/>
          <p:cNvSpPr txBox="1"/>
          <p:nvPr/>
        </p:nvSpPr>
        <p:spPr>
          <a:xfrm>
            <a:off x="4717796" y="2759040"/>
            <a:ext cx="108153" cy="237067"/>
          </a:xfrm>
          <a:prstGeom prst="rect">
            <a:avLst/>
          </a:prstGeom>
        </p:spPr>
        <p:txBody>
          <a:bodyPr wrap="square" lIns="0" tIns="0" rIns="0" bIns="0" rtlCol="0">
            <a:noAutofit/>
          </a:bodyPr>
          <a:lstStyle/>
          <a:p>
            <a:pPr marL="16930">
              <a:lnSpc>
                <a:spcPts val="1773"/>
              </a:lnSpc>
              <a:spcBef>
                <a:spcPts val="88"/>
              </a:spcBef>
            </a:pPr>
            <a:r>
              <a:rPr sz="1600" i="1" dirty="0" smtClean="0">
                <a:solidFill>
                  <a:schemeClr val="tx2"/>
                </a:solidFill>
                <a:latin typeface="Cambria" pitchFamily="18" charset="0"/>
                <a:cs typeface="Georgia"/>
              </a:rPr>
              <a:t>•</a:t>
            </a:r>
            <a:endParaRPr sz="1600" i="1" dirty="0">
              <a:solidFill>
                <a:schemeClr val="tx2"/>
              </a:solidFill>
              <a:latin typeface="Cambria" pitchFamily="18" charset="0"/>
              <a:cs typeface="Georgia"/>
            </a:endParaRPr>
          </a:p>
        </p:txBody>
      </p:sp>
      <p:sp>
        <p:nvSpPr>
          <p:cNvPr id="14" name="object 14"/>
          <p:cNvSpPr txBox="1"/>
          <p:nvPr/>
        </p:nvSpPr>
        <p:spPr>
          <a:xfrm>
            <a:off x="4832096" y="2759040"/>
            <a:ext cx="2656987" cy="165905"/>
          </a:xfrm>
          <a:prstGeom prst="rect">
            <a:avLst/>
          </a:prstGeom>
        </p:spPr>
        <p:txBody>
          <a:bodyPr wrap="square" lIns="0" tIns="0" rIns="0" bIns="0" rtlCol="0">
            <a:noAutofit/>
          </a:bodyPr>
          <a:lstStyle/>
          <a:p>
            <a:pPr marL="16930">
              <a:lnSpc>
                <a:spcPts val="1773"/>
              </a:lnSpc>
              <a:spcBef>
                <a:spcPts val="88"/>
              </a:spcBef>
            </a:pPr>
            <a:r>
              <a:rPr sz="1600" i="1" u="sng" dirty="0" err="1" smtClean="0">
                <a:solidFill>
                  <a:schemeClr val="tx2"/>
                </a:solidFill>
                <a:latin typeface="Cambria" pitchFamily="18" charset="0"/>
                <a:cs typeface="Georgia"/>
              </a:rPr>
              <a:t>A</a:t>
            </a:r>
            <a:r>
              <a:rPr sz="1600" i="1" u="sng" spc="-5" dirty="0" err="1" smtClean="0">
                <a:solidFill>
                  <a:schemeClr val="tx2"/>
                </a:solidFill>
                <a:latin typeface="Cambria" pitchFamily="18" charset="0"/>
                <a:cs typeface="Georgia"/>
              </a:rPr>
              <a:t>c</a:t>
            </a:r>
            <a:r>
              <a:rPr sz="1600" i="1" u="sng" dirty="0" err="1" smtClean="0">
                <a:solidFill>
                  <a:schemeClr val="tx2"/>
                </a:solidFill>
                <a:latin typeface="Cambria" pitchFamily="18" charset="0"/>
                <a:cs typeface="Georgia"/>
              </a:rPr>
              <a:t>t</a:t>
            </a:r>
            <a:r>
              <a:rPr sz="1600" i="1" u="sng" spc="5" dirty="0" err="1" smtClean="0">
                <a:solidFill>
                  <a:schemeClr val="tx2"/>
                </a:solidFill>
                <a:latin typeface="Cambria" pitchFamily="18" charset="0"/>
                <a:cs typeface="Georgia"/>
              </a:rPr>
              <a:t>i</a:t>
            </a:r>
            <a:r>
              <a:rPr sz="1600" i="1" u="sng" dirty="0" err="1" smtClean="0">
                <a:solidFill>
                  <a:schemeClr val="tx2"/>
                </a:solidFill>
                <a:latin typeface="Cambria" pitchFamily="18" charset="0"/>
                <a:cs typeface="Georgia"/>
              </a:rPr>
              <a:t>v</a:t>
            </a:r>
            <a:r>
              <a:rPr sz="1600" i="1" u="sng" spc="5" dirty="0" err="1" smtClean="0">
                <a:solidFill>
                  <a:schemeClr val="tx2"/>
                </a:solidFill>
                <a:latin typeface="Cambria" pitchFamily="18" charset="0"/>
                <a:cs typeface="Georgia"/>
              </a:rPr>
              <a:t>o</a:t>
            </a:r>
            <a:r>
              <a:rPr sz="1600" i="1" u="sng" dirty="0" err="1" smtClean="0">
                <a:solidFill>
                  <a:schemeClr val="tx2"/>
                </a:solidFill>
                <a:latin typeface="Cambria" pitchFamily="18" charset="0"/>
                <a:cs typeface="Georgia"/>
              </a:rPr>
              <a:t>s</a:t>
            </a:r>
            <a:r>
              <a:rPr sz="1600" i="1" u="sng" dirty="0" smtClean="0">
                <a:solidFill>
                  <a:schemeClr val="tx2"/>
                </a:solidFill>
                <a:latin typeface="Cambria" pitchFamily="18" charset="0"/>
                <a:cs typeface="Georgia"/>
              </a:rPr>
              <a:t> </a:t>
            </a:r>
            <a:r>
              <a:rPr lang="es-ES" sz="1600" i="1" u="sng" dirty="0" smtClean="0">
                <a:solidFill>
                  <a:schemeClr val="tx2"/>
                </a:solidFill>
                <a:latin typeface="Cambria" pitchFamily="18" charset="0"/>
                <a:cs typeface="Georgia"/>
              </a:rPr>
              <a:t> y pasivos </a:t>
            </a:r>
            <a:r>
              <a:rPr sz="1600" i="1" u="sng" spc="-5" dirty="0" err="1" smtClean="0">
                <a:solidFill>
                  <a:schemeClr val="tx2"/>
                </a:solidFill>
                <a:latin typeface="Cambria" pitchFamily="18" charset="0"/>
                <a:cs typeface="Georgia"/>
              </a:rPr>
              <a:t>e</a:t>
            </a:r>
            <a:r>
              <a:rPr sz="1600" i="1" u="sng" dirty="0" err="1" smtClean="0">
                <a:solidFill>
                  <a:schemeClr val="tx2"/>
                </a:solidFill>
                <a:latin typeface="Cambria" pitchFamily="18" charset="0"/>
                <a:cs typeface="Georgia"/>
              </a:rPr>
              <a:t>xternos</a:t>
            </a:r>
            <a:endParaRPr sz="1600" i="1" dirty="0">
              <a:solidFill>
                <a:schemeClr val="tx2"/>
              </a:solidFill>
              <a:latin typeface="Cambria" pitchFamily="18" charset="0"/>
              <a:cs typeface="Georgia"/>
            </a:endParaRPr>
          </a:p>
        </p:txBody>
      </p:sp>
      <p:sp>
        <p:nvSpPr>
          <p:cNvPr id="13" name="object 13"/>
          <p:cNvSpPr txBox="1"/>
          <p:nvPr/>
        </p:nvSpPr>
        <p:spPr>
          <a:xfrm>
            <a:off x="4832097" y="3000847"/>
            <a:ext cx="2856837" cy="930056"/>
          </a:xfrm>
          <a:prstGeom prst="rect">
            <a:avLst/>
          </a:prstGeom>
        </p:spPr>
        <p:txBody>
          <a:bodyPr wrap="square" lIns="0" tIns="0" rIns="0" bIns="0" rtlCol="0">
            <a:noAutofit/>
          </a:bodyPr>
          <a:lstStyle/>
          <a:p>
            <a:pPr marL="16930" marR="17696">
              <a:lnSpc>
                <a:spcPts val="1773"/>
              </a:lnSpc>
              <a:spcBef>
                <a:spcPts val="88"/>
              </a:spcBef>
            </a:pPr>
            <a:r>
              <a:rPr sz="1600" i="1" dirty="0" smtClean="0">
                <a:solidFill>
                  <a:schemeClr val="tx2"/>
                </a:solidFill>
                <a:latin typeface="Cambria" pitchFamily="18" charset="0"/>
                <a:cs typeface="Georgia"/>
              </a:rPr>
              <a:t>•</a:t>
            </a:r>
            <a:r>
              <a:rPr sz="1600" i="1" spc="18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r</a:t>
            </a:r>
            <a:r>
              <a:rPr sz="1600" i="1" spc="5" dirty="0" smtClean="0">
                <a:solidFill>
                  <a:schemeClr val="tx2"/>
                </a:solidFill>
                <a:latin typeface="Cambria" pitchFamily="18" charset="0"/>
                <a:cs typeface="Georgia"/>
              </a:rPr>
              <a:t>t</a:t>
            </a:r>
            <a:r>
              <a:rPr sz="1600" i="1" spc="-5" dirty="0" smtClean="0">
                <a:solidFill>
                  <a:schemeClr val="tx2"/>
                </a:solidFill>
                <a:latin typeface="Cambria" pitchFamily="18" charset="0"/>
                <a:cs typeface="Georgia"/>
              </a:rPr>
              <a:t>ici</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aci</a:t>
            </a:r>
            <a:r>
              <a:rPr sz="1600" i="1" dirty="0" smtClean="0">
                <a:solidFill>
                  <a:schemeClr val="tx2"/>
                </a:solidFill>
                <a:latin typeface="Cambria" pitchFamily="18" charset="0"/>
                <a:cs typeface="Georgia"/>
              </a:rPr>
              <a:t>ones</a:t>
            </a:r>
            <a:r>
              <a:rPr sz="1600" i="1" spc="32"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d</a:t>
            </a:r>
            <a:r>
              <a:rPr sz="1600" i="1" dirty="0" smtClean="0">
                <a:solidFill>
                  <a:schemeClr val="tx2"/>
                </a:solidFill>
                <a:latin typeface="Cambria" pitchFamily="18" charset="0"/>
                <a:cs typeface="Georgia"/>
              </a:rPr>
              <a:t>e</a:t>
            </a:r>
            <a:r>
              <a:rPr sz="1600" i="1" spc="5"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ca</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i</a:t>
            </a:r>
            <a:r>
              <a:rPr sz="1600" i="1" spc="5" dirty="0" smtClean="0">
                <a:solidFill>
                  <a:schemeClr val="tx2"/>
                </a:solidFill>
                <a:latin typeface="Cambria" pitchFamily="18" charset="0"/>
                <a:cs typeface="Georgia"/>
              </a:rPr>
              <a:t>t</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l</a:t>
            </a:r>
            <a:r>
              <a:rPr sz="1600" i="1" spc="2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t>
            </a:r>
            <a:r>
              <a:rPr sz="1600" i="1" spc="-5" dirty="0" smtClean="0">
                <a:solidFill>
                  <a:schemeClr val="tx2"/>
                </a:solidFill>
                <a:latin typeface="Cambria" pitchFamily="18" charset="0"/>
                <a:cs typeface="Georgia"/>
              </a:rPr>
              <a:t> </a:t>
            </a:r>
            <a:r>
              <a:rPr sz="1600" b="1" i="1" dirty="0" smtClean="0">
                <a:solidFill>
                  <a:schemeClr val="tx2"/>
                </a:solidFill>
                <a:latin typeface="Cambria" pitchFamily="18" charset="0"/>
                <a:cs typeface="Georgia"/>
              </a:rPr>
              <a:t>s</a:t>
            </a:r>
            <a:r>
              <a:rPr sz="1600" b="1" i="1" spc="-5" dirty="0" smtClean="0">
                <a:solidFill>
                  <a:schemeClr val="tx2"/>
                </a:solidFill>
                <a:latin typeface="Cambria" pitchFamily="18" charset="0"/>
                <a:cs typeface="Georgia"/>
              </a:rPr>
              <a:t>i</a:t>
            </a:r>
            <a:r>
              <a:rPr sz="1600" b="1" i="1" dirty="0" smtClean="0">
                <a:solidFill>
                  <a:schemeClr val="tx2"/>
                </a:solidFill>
                <a:latin typeface="Cambria" pitchFamily="18" charset="0"/>
                <a:cs typeface="Georgia"/>
              </a:rPr>
              <a:t>n</a:t>
            </a:r>
            <a:r>
              <a:rPr sz="1600" b="1" i="1" spc="12" dirty="0" smtClean="0">
                <a:solidFill>
                  <a:schemeClr val="tx2"/>
                </a:solidFill>
                <a:latin typeface="Cambria" pitchFamily="18" charset="0"/>
                <a:cs typeface="Georgia"/>
              </a:rPr>
              <a:t> </a:t>
            </a:r>
            <a:r>
              <a:rPr sz="1600" b="1" i="1" spc="5" dirty="0" err="1" smtClean="0">
                <a:solidFill>
                  <a:schemeClr val="tx2"/>
                </a:solidFill>
                <a:latin typeface="Cambria" pitchFamily="18" charset="0"/>
                <a:cs typeface="Georgia"/>
              </a:rPr>
              <a:t>u</a:t>
            </a:r>
            <a:r>
              <a:rPr sz="1600" b="1" i="1" dirty="0" err="1" smtClean="0">
                <a:solidFill>
                  <a:schemeClr val="tx2"/>
                </a:solidFill>
                <a:latin typeface="Cambria" pitchFamily="18" charset="0"/>
                <a:cs typeface="Georgia"/>
              </a:rPr>
              <a:t>mbr</a:t>
            </a:r>
            <a:r>
              <a:rPr sz="1600" b="1" i="1" spc="-5" dirty="0" err="1" smtClean="0">
                <a:solidFill>
                  <a:schemeClr val="tx2"/>
                </a:solidFill>
                <a:latin typeface="Cambria" pitchFamily="18" charset="0"/>
                <a:cs typeface="Georgia"/>
              </a:rPr>
              <a:t>a</a:t>
            </a:r>
            <a:r>
              <a:rPr sz="1600" b="1" i="1" dirty="0" err="1" smtClean="0">
                <a:solidFill>
                  <a:schemeClr val="tx2"/>
                </a:solidFill>
                <a:latin typeface="Cambria" pitchFamily="18" charset="0"/>
                <a:cs typeface="Georgia"/>
              </a:rPr>
              <a:t>l</a:t>
            </a:r>
            <a:endParaRPr sz="1600" b="1" i="1" dirty="0">
              <a:solidFill>
                <a:schemeClr val="tx2"/>
              </a:solidFill>
              <a:latin typeface="Cambria" pitchFamily="18" charset="0"/>
              <a:cs typeface="Georgia"/>
            </a:endParaRPr>
          </a:p>
          <a:p>
            <a:pPr marL="169304" indent="-152373">
              <a:lnSpc>
                <a:spcPts val="1653"/>
              </a:lnSpc>
              <a:spcBef>
                <a:spcPts val="220"/>
              </a:spcBef>
            </a:pPr>
            <a:r>
              <a:rPr sz="1600" i="1" dirty="0" smtClean="0">
                <a:solidFill>
                  <a:schemeClr val="tx2"/>
                </a:solidFill>
                <a:latin typeface="Cambria" pitchFamily="18" charset="0"/>
                <a:cs typeface="Georgia"/>
              </a:rPr>
              <a:t>•</a:t>
            </a:r>
            <a:r>
              <a:rPr sz="1600" i="1" spc="18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In</a:t>
            </a:r>
            <a:r>
              <a:rPr sz="1600" i="1" spc="-5" dirty="0" smtClean="0">
                <a:solidFill>
                  <a:schemeClr val="tx2"/>
                </a:solidFill>
                <a:latin typeface="Cambria" pitchFamily="18" charset="0"/>
                <a:cs typeface="Georgia"/>
              </a:rPr>
              <a:t>s</a:t>
            </a:r>
            <a:r>
              <a:rPr sz="1600" i="1" spc="5" dirty="0" smtClean="0">
                <a:solidFill>
                  <a:schemeClr val="tx2"/>
                </a:solidFill>
                <a:latin typeface="Cambria" pitchFamily="18" charset="0"/>
                <a:cs typeface="Georgia"/>
              </a:rPr>
              <a:t>t</a:t>
            </a:r>
            <a:r>
              <a:rPr sz="1600" i="1" dirty="0" smtClean="0">
                <a:solidFill>
                  <a:schemeClr val="tx2"/>
                </a:solidFill>
                <a:latin typeface="Cambria" pitchFamily="18" charset="0"/>
                <a:cs typeface="Georgia"/>
              </a:rPr>
              <a:t>r</a:t>
            </a:r>
            <a:r>
              <a:rPr sz="1600" i="1" spc="5" dirty="0" smtClean="0">
                <a:solidFill>
                  <a:schemeClr val="tx2"/>
                </a:solidFill>
                <a:latin typeface="Cambria" pitchFamily="18" charset="0"/>
                <a:cs typeface="Georgia"/>
              </a:rPr>
              <a:t>u</a:t>
            </a:r>
            <a:r>
              <a:rPr sz="1600" i="1" dirty="0" smtClean="0">
                <a:solidFill>
                  <a:schemeClr val="tx2"/>
                </a:solidFill>
                <a:latin typeface="Cambria" pitchFamily="18" charset="0"/>
                <a:cs typeface="Georgia"/>
              </a:rPr>
              <a:t>m</a:t>
            </a:r>
            <a:r>
              <a:rPr sz="1600" i="1" spc="-5" dirty="0" smtClean="0">
                <a:solidFill>
                  <a:schemeClr val="tx2"/>
                </a:solidFill>
                <a:latin typeface="Cambria" pitchFamily="18" charset="0"/>
                <a:cs typeface="Georgia"/>
              </a:rPr>
              <a:t>e</a:t>
            </a:r>
            <a:r>
              <a:rPr sz="1600" i="1" dirty="0" smtClean="0">
                <a:solidFill>
                  <a:schemeClr val="tx2"/>
                </a:solidFill>
                <a:latin typeface="Cambria" pitchFamily="18" charset="0"/>
                <a:cs typeface="Georgia"/>
              </a:rPr>
              <a:t>n</a:t>
            </a:r>
            <a:r>
              <a:rPr sz="1600" i="1" spc="5" dirty="0" smtClean="0">
                <a:solidFill>
                  <a:schemeClr val="tx2"/>
                </a:solidFill>
                <a:latin typeface="Cambria" pitchFamily="18" charset="0"/>
                <a:cs typeface="Georgia"/>
              </a:rPr>
              <a:t>t</a:t>
            </a:r>
            <a:r>
              <a:rPr sz="1600" i="1" dirty="0" smtClean="0">
                <a:solidFill>
                  <a:schemeClr val="tx2"/>
                </a:solidFill>
                <a:latin typeface="Cambria" pitchFamily="18" charset="0"/>
                <a:cs typeface="Georgia"/>
              </a:rPr>
              <a:t>os </a:t>
            </a:r>
            <a:r>
              <a:rPr sz="1600" i="1" spc="-5" dirty="0" smtClean="0">
                <a:solidFill>
                  <a:schemeClr val="tx2"/>
                </a:solidFill>
                <a:latin typeface="Cambria" pitchFamily="18" charset="0"/>
                <a:cs typeface="Georgia"/>
              </a:rPr>
              <a:t>d</a:t>
            </a:r>
            <a:r>
              <a:rPr sz="1600" i="1" dirty="0" smtClean="0">
                <a:solidFill>
                  <a:schemeClr val="tx2"/>
                </a:solidFill>
                <a:latin typeface="Cambria" pitchFamily="18" charset="0"/>
                <a:cs typeface="Georgia"/>
              </a:rPr>
              <a:t>e</a:t>
            </a:r>
            <a:r>
              <a:rPr sz="1600" i="1" spc="-5" dirty="0" smtClean="0">
                <a:solidFill>
                  <a:schemeClr val="tx2"/>
                </a:solidFill>
                <a:latin typeface="Cambria" pitchFamily="18" charset="0"/>
                <a:cs typeface="Georgia"/>
              </a:rPr>
              <a:t> de</a:t>
            </a:r>
            <a:r>
              <a:rPr sz="1600" i="1" spc="5" dirty="0" smtClean="0">
                <a:solidFill>
                  <a:schemeClr val="tx2"/>
                </a:solidFill>
                <a:latin typeface="Cambria" pitchFamily="18" charset="0"/>
                <a:cs typeface="Georgia"/>
              </a:rPr>
              <a:t>u</a:t>
            </a:r>
            <a:r>
              <a:rPr sz="1600" i="1" spc="-5" dirty="0" smtClean="0">
                <a:solidFill>
                  <a:schemeClr val="tx2"/>
                </a:solidFill>
                <a:latin typeface="Cambria" pitchFamily="18" charset="0"/>
                <a:cs typeface="Georgia"/>
              </a:rPr>
              <a:t>d</a:t>
            </a:r>
            <a:r>
              <a:rPr sz="1600" i="1" dirty="0" smtClean="0">
                <a:solidFill>
                  <a:schemeClr val="tx2"/>
                </a:solidFill>
                <a:latin typeface="Cambria" pitchFamily="18" charset="0"/>
                <a:cs typeface="Georgia"/>
              </a:rPr>
              <a:t>a</a:t>
            </a:r>
            <a:r>
              <a:rPr sz="1600" i="1" spc="19"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n</a:t>
            </a:r>
            <a:r>
              <a:rPr sz="1600" i="1" spc="-5" dirty="0" smtClean="0">
                <a:solidFill>
                  <a:schemeClr val="tx2"/>
                </a:solidFill>
                <a:latin typeface="Cambria" pitchFamily="18" charset="0"/>
                <a:cs typeface="Georgia"/>
              </a:rPr>
              <a:t>e</a:t>
            </a:r>
            <a:r>
              <a:rPr sz="1600" i="1" dirty="0" smtClean="0">
                <a:solidFill>
                  <a:schemeClr val="tx2"/>
                </a:solidFill>
                <a:latin typeface="Cambria" pitchFamily="18" charset="0"/>
                <a:cs typeface="Georgia"/>
              </a:rPr>
              <a:t>goc</a:t>
            </a:r>
            <a:r>
              <a:rPr sz="1600" i="1" spc="-5" dirty="0" smtClean="0">
                <a:solidFill>
                  <a:schemeClr val="tx2"/>
                </a:solidFill>
                <a:latin typeface="Cambria" pitchFamily="18" charset="0"/>
                <a:cs typeface="Georgia"/>
              </a:rPr>
              <a:t>ia</a:t>
            </a:r>
            <a:r>
              <a:rPr sz="1600" i="1" dirty="0" smtClean="0">
                <a:solidFill>
                  <a:schemeClr val="tx2"/>
                </a:solidFill>
                <a:latin typeface="Cambria" pitchFamily="18" charset="0"/>
                <a:cs typeface="Georgia"/>
              </a:rPr>
              <a:t>b</a:t>
            </a:r>
            <a:r>
              <a:rPr sz="1600" i="1" spc="5" dirty="0" smtClean="0">
                <a:solidFill>
                  <a:schemeClr val="tx2"/>
                </a:solidFill>
                <a:latin typeface="Cambria" pitchFamily="18" charset="0"/>
                <a:cs typeface="Georgia"/>
              </a:rPr>
              <a:t>l</a:t>
            </a:r>
            <a:r>
              <a:rPr sz="1600" i="1" spc="-5" dirty="0" smtClean="0">
                <a:solidFill>
                  <a:schemeClr val="tx2"/>
                </a:solidFill>
                <a:latin typeface="Cambria" pitchFamily="18" charset="0"/>
                <a:cs typeface="Georgia"/>
              </a:rPr>
              <a:t>e</a:t>
            </a:r>
            <a:r>
              <a:rPr sz="1600" i="1" dirty="0" smtClean="0">
                <a:solidFill>
                  <a:schemeClr val="tx2"/>
                </a:solidFill>
                <a:latin typeface="Cambria" pitchFamily="18" charset="0"/>
                <a:cs typeface="Georgia"/>
              </a:rPr>
              <a:t>s</a:t>
            </a:r>
            <a:r>
              <a:rPr sz="1600" i="1" spc="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y</a:t>
            </a:r>
            <a:r>
              <a:rPr sz="1600" i="1" spc="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no n</a:t>
            </a:r>
            <a:r>
              <a:rPr sz="1600" i="1" spc="-5" dirty="0" smtClean="0">
                <a:solidFill>
                  <a:schemeClr val="tx2"/>
                </a:solidFill>
                <a:latin typeface="Cambria" pitchFamily="18" charset="0"/>
                <a:cs typeface="Georgia"/>
              </a:rPr>
              <a:t>e</a:t>
            </a:r>
            <a:r>
              <a:rPr sz="1600" i="1" dirty="0" smtClean="0">
                <a:solidFill>
                  <a:schemeClr val="tx2"/>
                </a:solidFill>
                <a:latin typeface="Cambria" pitchFamily="18" charset="0"/>
                <a:cs typeface="Georgia"/>
              </a:rPr>
              <a:t>goc</a:t>
            </a:r>
            <a:r>
              <a:rPr sz="1600" i="1" spc="-5" dirty="0" smtClean="0">
                <a:solidFill>
                  <a:schemeClr val="tx2"/>
                </a:solidFill>
                <a:latin typeface="Cambria" pitchFamily="18" charset="0"/>
                <a:cs typeface="Georgia"/>
              </a:rPr>
              <a:t>ia</a:t>
            </a:r>
            <a:r>
              <a:rPr sz="1600" i="1" dirty="0" smtClean="0">
                <a:solidFill>
                  <a:schemeClr val="tx2"/>
                </a:solidFill>
                <a:latin typeface="Cambria" pitchFamily="18" charset="0"/>
                <a:cs typeface="Georgia"/>
              </a:rPr>
              <a:t>b</a:t>
            </a:r>
            <a:r>
              <a:rPr sz="1600" i="1" spc="5" dirty="0" smtClean="0">
                <a:solidFill>
                  <a:schemeClr val="tx2"/>
                </a:solidFill>
                <a:latin typeface="Cambria" pitchFamily="18" charset="0"/>
                <a:cs typeface="Georgia"/>
              </a:rPr>
              <a:t>l</a:t>
            </a:r>
            <a:r>
              <a:rPr sz="1600" i="1" spc="-5" dirty="0" smtClean="0">
                <a:solidFill>
                  <a:schemeClr val="tx2"/>
                </a:solidFill>
                <a:latin typeface="Cambria" pitchFamily="18" charset="0"/>
                <a:cs typeface="Georgia"/>
              </a:rPr>
              <a:t>e</a:t>
            </a:r>
            <a:r>
              <a:rPr sz="1600" i="1" dirty="0" smtClean="0">
                <a:solidFill>
                  <a:schemeClr val="tx2"/>
                </a:solidFill>
                <a:latin typeface="Cambria" pitchFamily="18" charset="0"/>
                <a:cs typeface="Georgia"/>
              </a:rPr>
              <a:t>s</a:t>
            </a:r>
            <a:endParaRPr sz="1600" i="1" dirty="0">
              <a:solidFill>
                <a:schemeClr val="tx2"/>
              </a:solidFill>
              <a:latin typeface="Cambria" pitchFamily="18" charset="0"/>
              <a:cs typeface="Georgia"/>
            </a:endParaRPr>
          </a:p>
          <a:p>
            <a:pPr marL="16930" marR="17696">
              <a:lnSpc>
                <a:spcPct val="94685"/>
              </a:lnSpc>
              <a:spcBef>
                <a:spcPts val="23"/>
              </a:spcBef>
            </a:pPr>
            <a:endParaRPr sz="1600" i="1" dirty="0">
              <a:solidFill>
                <a:schemeClr val="tx2"/>
              </a:solidFill>
              <a:latin typeface="Cambria" pitchFamily="18" charset="0"/>
              <a:cs typeface="Georgia"/>
            </a:endParaRPr>
          </a:p>
        </p:txBody>
      </p:sp>
      <p:sp>
        <p:nvSpPr>
          <p:cNvPr id="12" name="object 12"/>
          <p:cNvSpPr txBox="1"/>
          <p:nvPr/>
        </p:nvSpPr>
        <p:spPr>
          <a:xfrm>
            <a:off x="937056" y="2852937"/>
            <a:ext cx="3441748" cy="633560"/>
          </a:xfrm>
          <a:prstGeom prst="rect">
            <a:avLst/>
          </a:prstGeom>
        </p:spPr>
        <p:txBody>
          <a:bodyPr wrap="square" lIns="0" tIns="0" rIns="0" bIns="0" rtlCol="0">
            <a:noAutofit/>
          </a:bodyPr>
          <a:lstStyle/>
          <a:p>
            <a:pPr marL="16930" marR="34626">
              <a:lnSpc>
                <a:spcPts val="1813"/>
              </a:lnSpc>
              <a:spcBef>
                <a:spcPts val="108"/>
              </a:spcBef>
            </a:pPr>
            <a:r>
              <a:rPr sz="1600" i="1" dirty="0" smtClean="0">
                <a:solidFill>
                  <a:schemeClr val="tx2"/>
                </a:solidFill>
                <a:latin typeface="Cambria" pitchFamily="18" charset="0"/>
                <a:cs typeface="Georgia"/>
              </a:rPr>
              <a:t>•</a:t>
            </a:r>
            <a:r>
              <a:rPr lang="es-ES" sz="1600" i="1" dirty="0" smtClean="0">
                <a:solidFill>
                  <a:schemeClr val="tx2"/>
                </a:solidFill>
                <a:latin typeface="Cambria" pitchFamily="18" charset="0"/>
                <a:cs typeface="Georgia"/>
              </a:rPr>
              <a:t> In</a:t>
            </a:r>
            <a:r>
              <a:rPr lang="es-ES" sz="1600" i="1" spc="-5" dirty="0" smtClean="0">
                <a:solidFill>
                  <a:schemeClr val="tx2"/>
                </a:solidFill>
                <a:latin typeface="Cambria" pitchFamily="18" charset="0"/>
                <a:cs typeface="Georgia"/>
              </a:rPr>
              <a:t>s</a:t>
            </a:r>
            <a:r>
              <a:rPr lang="es-ES" sz="1600" i="1" spc="5" dirty="0" smtClean="0">
                <a:solidFill>
                  <a:schemeClr val="tx2"/>
                </a:solidFill>
                <a:latin typeface="Cambria" pitchFamily="18" charset="0"/>
                <a:cs typeface="Georgia"/>
              </a:rPr>
              <a:t>t</a:t>
            </a:r>
            <a:r>
              <a:rPr lang="es-ES" sz="1600" i="1" dirty="0" smtClean="0">
                <a:solidFill>
                  <a:schemeClr val="tx2"/>
                </a:solidFill>
                <a:latin typeface="Cambria" pitchFamily="18" charset="0"/>
                <a:cs typeface="Georgia"/>
              </a:rPr>
              <a:t>r</a:t>
            </a:r>
            <a:r>
              <a:rPr lang="es-ES" sz="1600" i="1" spc="5" dirty="0" smtClean="0">
                <a:solidFill>
                  <a:schemeClr val="tx2"/>
                </a:solidFill>
                <a:latin typeface="Cambria" pitchFamily="18" charset="0"/>
                <a:cs typeface="Georgia"/>
              </a:rPr>
              <a:t>u</a:t>
            </a:r>
            <a:r>
              <a:rPr lang="es-ES" sz="1600" i="1" dirty="0" smtClean="0">
                <a:solidFill>
                  <a:schemeClr val="tx2"/>
                </a:solidFill>
                <a:latin typeface="Cambria" pitchFamily="18" charset="0"/>
                <a:cs typeface="Georgia"/>
              </a:rPr>
              <a:t>m</a:t>
            </a:r>
            <a:r>
              <a:rPr lang="es-ES" sz="1600" i="1" spc="-5" dirty="0" smtClean="0">
                <a:solidFill>
                  <a:schemeClr val="tx2"/>
                </a:solidFill>
                <a:latin typeface="Cambria" pitchFamily="18" charset="0"/>
                <a:cs typeface="Georgia"/>
              </a:rPr>
              <a:t>e</a:t>
            </a:r>
            <a:r>
              <a:rPr lang="es-ES" sz="1600" i="1" dirty="0" smtClean="0">
                <a:solidFill>
                  <a:schemeClr val="tx2"/>
                </a:solidFill>
                <a:latin typeface="Cambria" pitchFamily="18" charset="0"/>
                <a:cs typeface="Georgia"/>
              </a:rPr>
              <a:t>n</a:t>
            </a:r>
            <a:r>
              <a:rPr lang="es-ES" sz="1600" i="1" spc="5" dirty="0" smtClean="0">
                <a:solidFill>
                  <a:schemeClr val="tx2"/>
                </a:solidFill>
                <a:latin typeface="Cambria" pitchFamily="18" charset="0"/>
                <a:cs typeface="Georgia"/>
              </a:rPr>
              <a:t>t</a:t>
            </a:r>
            <a:r>
              <a:rPr lang="es-ES" sz="1600" i="1" dirty="0" smtClean="0">
                <a:solidFill>
                  <a:schemeClr val="tx2"/>
                </a:solidFill>
                <a:latin typeface="Cambria" pitchFamily="18" charset="0"/>
                <a:cs typeface="Georgia"/>
              </a:rPr>
              <a:t>os </a:t>
            </a:r>
            <a:r>
              <a:rPr lang="es-ES" sz="1600" i="1" spc="-5" dirty="0" smtClean="0">
                <a:solidFill>
                  <a:schemeClr val="tx2"/>
                </a:solidFill>
                <a:latin typeface="Cambria" pitchFamily="18" charset="0"/>
                <a:cs typeface="Georgia"/>
              </a:rPr>
              <a:t>d</a:t>
            </a:r>
            <a:r>
              <a:rPr lang="es-ES" sz="1600" i="1" dirty="0" smtClean="0">
                <a:solidFill>
                  <a:schemeClr val="tx2"/>
                </a:solidFill>
                <a:latin typeface="Cambria" pitchFamily="18" charset="0"/>
                <a:cs typeface="Georgia"/>
              </a:rPr>
              <a:t>e</a:t>
            </a:r>
            <a:r>
              <a:rPr lang="es-ES" sz="1600" i="1" spc="-5" dirty="0" smtClean="0">
                <a:solidFill>
                  <a:schemeClr val="tx2"/>
                </a:solidFill>
                <a:latin typeface="Cambria" pitchFamily="18" charset="0"/>
                <a:cs typeface="Georgia"/>
              </a:rPr>
              <a:t> de</a:t>
            </a:r>
            <a:r>
              <a:rPr lang="es-ES" sz="1600" i="1" spc="5" dirty="0" smtClean="0">
                <a:solidFill>
                  <a:schemeClr val="tx2"/>
                </a:solidFill>
                <a:latin typeface="Cambria" pitchFamily="18" charset="0"/>
                <a:cs typeface="Georgia"/>
              </a:rPr>
              <a:t>u</a:t>
            </a:r>
            <a:r>
              <a:rPr lang="es-ES" sz="1600" i="1" spc="-5" dirty="0" smtClean="0">
                <a:solidFill>
                  <a:schemeClr val="tx2"/>
                </a:solidFill>
                <a:latin typeface="Cambria" pitchFamily="18" charset="0"/>
                <a:cs typeface="Georgia"/>
              </a:rPr>
              <a:t>d</a:t>
            </a:r>
            <a:r>
              <a:rPr lang="es-ES" sz="1600" i="1" dirty="0" smtClean="0">
                <a:solidFill>
                  <a:schemeClr val="tx2"/>
                </a:solidFill>
                <a:latin typeface="Cambria" pitchFamily="18" charset="0"/>
                <a:cs typeface="Georgia"/>
              </a:rPr>
              <a:t>a</a:t>
            </a:r>
            <a:r>
              <a:rPr lang="es-ES" sz="1600" i="1" spc="19"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n</a:t>
            </a:r>
            <a:r>
              <a:rPr lang="es-ES" sz="1600" i="1" spc="-5" dirty="0" smtClean="0">
                <a:solidFill>
                  <a:schemeClr val="tx2"/>
                </a:solidFill>
                <a:latin typeface="Cambria" pitchFamily="18" charset="0"/>
                <a:cs typeface="Georgia"/>
              </a:rPr>
              <a:t>e</a:t>
            </a:r>
            <a:r>
              <a:rPr lang="es-ES" sz="1600" i="1" dirty="0" smtClean="0">
                <a:solidFill>
                  <a:schemeClr val="tx2"/>
                </a:solidFill>
                <a:latin typeface="Cambria" pitchFamily="18" charset="0"/>
                <a:cs typeface="Georgia"/>
              </a:rPr>
              <a:t>goc</a:t>
            </a:r>
            <a:r>
              <a:rPr lang="es-ES" sz="1600" i="1" spc="-5" dirty="0" smtClean="0">
                <a:solidFill>
                  <a:schemeClr val="tx2"/>
                </a:solidFill>
                <a:latin typeface="Cambria" pitchFamily="18" charset="0"/>
                <a:cs typeface="Georgia"/>
              </a:rPr>
              <a:t>ia</a:t>
            </a:r>
            <a:r>
              <a:rPr lang="es-ES" sz="1600" i="1" dirty="0" smtClean="0">
                <a:solidFill>
                  <a:schemeClr val="tx2"/>
                </a:solidFill>
                <a:latin typeface="Cambria" pitchFamily="18" charset="0"/>
                <a:cs typeface="Georgia"/>
              </a:rPr>
              <a:t>b</a:t>
            </a:r>
            <a:r>
              <a:rPr lang="es-ES" sz="1600" i="1" spc="5" dirty="0" smtClean="0">
                <a:solidFill>
                  <a:schemeClr val="tx2"/>
                </a:solidFill>
                <a:latin typeface="Cambria" pitchFamily="18" charset="0"/>
                <a:cs typeface="Georgia"/>
              </a:rPr>
              <a:t>l</a:t>
            </a:r>
            <a:r>
              <a:rPr lang="es-ES" sz="1600" i="1" spc="-5" dirty="0" smtClean="0">
                <a:solidFill>
                  <a:schemeClr val="tx2"/>
                </a:solidFill>
                <a:latin typeface="Cambria" pitchFamily="18" charset="0"/>
                <a:cs typeface="Georgia"/>
              </a:rPr>
              <a:t>e</a:t>
            </a:r>
            <a:r>
              <a:rPr lang="es-ES" sz="1600" i="1" dirty="0" smtClean="0">
                <a:solidFill>
                  <a:schemeClr val="tx2"/>
                </a:solidFill>
                <a:latin typeface="Cambria" pitchFamily="18" charset="0"/>
                <a:cs typeface="Georgia"/>
              </a:rPr>
              <a:t>s</a:t>
            </a:r>
            <a:r>
              <a:rPr lang="es-ES" sz="1600" i="1" spc="5"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y</a:t>
            </a:r>
            <a:r>
              <a:rPr lang="es-ES" sz="1600" i="1" spc="5"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no n</a:t>
            </a:r>
            <a:r>
              <a:rPr lang="es-ES" sz="1600" i="1" spc="-5" dirty="0" smtClean="0">
                <a:solidFill>
                  <a:schemeClr val="tx2"/>
                </a:solidFill>
                <a:latin typeface="Cambria" pitchFamily="18" charset="0"/>
                <a:cs typeface="Georgia"/>
              </a:rPr>
              <a:t>e</a:t>
            </a:r>
            <a:r>
              <a:rPr lang="es-ES" sz="1600" i="1" dirty="0" smtClean="0">
                <a:solidFill>
                  <a:schemeClr val="tx2"/>
                </a:solidFill>
                <a:latin typeface="Cambria" pitchFamily="18" charset="0"/>
                <a:cs typeface="Georgia"/>
              </a:rPr>
              <a:t>goc</a:t>
            </a:r>
            <a:r>
              <a:rPr lang="es-ES" sz="1600" i="1" spc="-5" dirty="0" smtClean="0">
                <a:solidFill>
                  <a:schemeClr val="tx2"/>
                </a:solidFill>
                <a:latin typeface="Cambria" pitchFamily="18" charset="0"/>
                <a:cs typeface="Georgia"/>
              </a:rPr>
              <a:t>ia</a:t>
            </a:r>
            <a:r>
              <a:rPr lang="es-ES" sz="1600" i="1" dirty="0" smtClean="0">
                <a:solidFill>
                  <a:schemeClr val="tx2"/>
                </a:solidFill>
                <a:latin typeface="Cambria" pitchFamily="18" charset="0"/>
                <a:cs typeface="Georgia"/>
              </a:rPr>
              <a:t>b</a:t>
            </a:r>
            <a:r>
              <a:rPr lang="es-ES" sz="1600" i="1" spc="5" dirty="0" smtClean="0">
                <a:solidFill>
                  <a:schemeClr val="tx2"/>
                </a:solidFill>
                <a:latin typeface="Cambria" pitchFamily="18" charset="0"/>
                <a:cs typeface="Georgia"/>
              </a:rPr>
              <a:t>l</a:t>
            </a:r>
            <a:r>
              <a:rPr lang="es-ES" sz="1600" i="1" spc="-5" dirty="0" smtClean="0">
                <a:solidFill>
                  <a:schemeClr val="tx2"/>
                </a:solidFill>
                <a:latin typeface="Cambria" pitchFamily="18" charset="0"/>
                <a:cs typeface="Georgia"/>
              </a:rPr>
              <a:t>e</a:t>
            </a:r>
            <a:r>
              <a:rPr lang="es-ES" sz="1600" i="1" dirty="0" smtClean="0">
                <a:solidFill>
                  <a:schemeClr val="tx2"/>
                </a:solidFill>
                <a:latin typeface="Cambria" pitchFamily="18" charset="0"/>
                <a:cs typeface="Georgia"/>
              </a:rPr>
              <a:t>s  </a:t>
            </a:r>
          </a:p>
          <a:p>
            <a:pPr marL="16930">
              <a:lnSpc>
                <a:spcPts val="1773"/>
              </a:lnSpc>
              <a:spcBef>
                <a:spcPts val="88"/>
              </a:spcBef>
            </a:pPr>
            <a:endParaRPr sz="1600" i="1" dirty="0">
              <a:solidFill>
                <a:schemeClr val="tx2"/>
              </a:solidFill>
              <a:latin typeface="Cambria" pitchFamily="18" charset="0"/>
              <a:cs typeface="Georgia"/>
            </a:endParaRPr>
          </a:p>
        </p:txBody>
      </p:sp>
      <p:sp>
        <p:nvSpPr>
          <p:cNvPr id="11" name="object 11"/>
          <p:cNvSpPr txBox="1"/>
          <p:nvPr/>
        </p:nvSpPr>
        <p:spPr>
          <a:xfrm>
            <a:off x="4717796" y="3693431"/>
            <a:ext cx="108318" cy="237472"/>
          </a:xfrm>
          <a:prstGeom prst="rect">
            <a:avLst/>
          </a:prstGeom>
        </p:spPr>
        <p:txBody>
          <a:bodyPr wrap="square" lIns="0" tIns="0" rIns="0" bIns="0" rtlCol="0">
            <a:noAutofit/>
          </a:bodyPr>
          <a:lstStyle/>
          <a:p>
            <a:pPr marL="16930">
              <a:lnSpc>
                <a:spcPts val="1780"/>
              </a:lnSpc>
              <a:spcBef>
                <a:spcPts val="88"/>
              </a:spcBef>
            </a:pPr>
            <a:endParaRPr sz="1600" i="1" dirty="0">
              <a:solidFill>
                <a:schemeClr val="tx2"/>
              </a:solidFill>
              <a:latin typeface="Cambria" pitchFamily="18" charset="0"/>
              <a:cs typeface="Georgia"/>
            </a:endParaRPr>
          </a:p>
        </p:txBody>
      </p:sp>
      <p:sp>
        <p:nvSpPr>
          <p:cNvPr id="10" name="object 10"/>
          <p:cNvSpPr txBox="1"/>
          <p:nvPr/>
        </p:nvSpPr>
        <p:spPr>
          <a:xfrm>
            <a:off x="822756" y="3429000"/>
            <a:ext cx="3556048" cy="504057"/>
          </a:xfrm>
          <a:prstGeom prst="rect">
            <a:avLst/>
          </a:prstGeom>
        </p:spPr>
        <p:txBody>
          <a:bodyPr wrap="square" lIns="0" tIns="0" rIns="0" bIns="0" rtlCol="0">
            <a:noAutofit/>
          </a:bodyPr>
          <a:lstStyle/>
          <a:p>
            <a:pPr marL="16930">
              <a:lnSpc>
                <a:spcPts val="1773"/>
              </a:lnSpc>
              <a:spcBef>
                <a:spcPts val="88"/>
              </a:spcBef>
            </a:pPr>
            <a:r>
              <a:rPr sz="1600" i="1" dirty="0" smtClean="0">
                <a:solidFill>
                  <a:schemeClr val="tx2"/>
                </a:solidFill>
                <a:latin typeface="Cambria" pitchFamily="18" charset="0"/>
                <a:cs typeface="Georgia"/>
              </a:rPr>
              <a:t>• </a:t>
            </a:r>
            <a:r>
              <a:rPr lang="es-ES_tradnl" sz="1600" i="1" dirty="0" smtClean="0">
                <a:solidFill>
                  <a:schemeClr val="tx2"/>
                </a:solidFill>
                <a:latin typeface="Cambria" pitchFamily="18" charset="0"/>
                <a:cs typeface="Georgia"/>
              </a:rPr>
              <a:t>Relevamiento de Inversiones Directas </a:t>
            </a:r>
          </a:p>
          <a:p>
            <a:pPr marL="16930">
              <a:lnSpc>
                <a:spcPts val="1773"/>
              </a:lnSpc>
              <a:spcBef>
                <a:spcPts val="88"/>
              </a:spcBef>
            </a:pPr>
            <a:endParaRPr lang="es-ES_tradnl" sz="1600" i="1" dirty="0">
              <a:solidFill>
                <a:schemeClr val="tx2"/>
              </a:solidFill>
              <a:latin typeface="Cambria" pitchFamily="18" charset="0"/>
              <a:cs typeface="Georgia"/>
            </a:endParaRPr>
          </a:p>
          <a:p>
            <a:pPr marL="16930">
              <a:lnSpc>
                <a:spcPts val="1773"/>
              </a:lnSpc>
              <a:spcBef>
                <a:spcPts val="88"/>
              </a:spcBef>
            </a:pPr>
            <a:r>
              <a:rPr lang="es-ES_tradnl" sz="1600" i="1" dirty="0" smtClean="0">
                <a:solidFill>
                  <a:schemeClr val="tx2"/>
                </a:solidFill>
                <a:latin typeface="Cambria" pitchFamily="18" charset="0"/>
                <a:cs typeface="Georgia"/>
              </a:rPr>
              <a:t> </a:t>
            </a:r>
            <a:endParaRPr sz="1600" i="1" dirty="0">
              <a:solidFill>
                <a:schemeClr val="tx2"/>
              </a:solidFill>
              <a:latin typeface="Cambria" pitchFamily="18" charset="0"/>
              <a:cs typeface="Georgia"/>
            </a:endParaRPr>
          </a:p>
        </p:txBody>
      </p:sp>
      <p:sp>
        <p:nvSpPr>
          <p:cNvPr id="9" name="object 9"/>
          <p:cNvSpPr txBox="1"/>
          <p:nvPr/>
        </p:nvSpPr>
        <p:spPr>
          <a:xfrm>
            <a:off x="4832097" y="3935906"/>
            <a:ext cx="2866422" cy="480907"/>
          </a:xfrm>
          <a:prstGeom prst="rect">
            <a:avLst/>
          </a:prstGeom>
        </p:spPr>
        <p:txBody>
          <a:bodyPr wrap="square" lIns="0" tIns="0" rIns="0" bIns="0" rtlCol="0">
            <a:noAutofit/>
          </a:bodyPr>
          <a:lstStyle/>
          <a:p>
            <a:pPr marL="16930" marR="30473">
              <a:lnSpc>
                <a:spcPts val="1773"/>
              </a:lnSpc>
              <a:spcBef>
                <a:spcPts val="88"/>
              </a:spcBef>
            </a:pPr>
            <a:r>
              <a:rPr sz="1600" i="1" spc="185" dirty="0" smtClean="0">
                <a:solidFill>
                  <a:schemeClr val="tx2"/>
                </a:solidFill>
                <a:latin typeface="Cambria" pitchFamily="18" charset="0"/>
                <a:cs typeface="Georgia"/>
              </a:rPr>
              <a:t> </a:t>
            </a:r>
            <a:endParaRPr sz="1600" i="1" dirty="0">
              <a:solidFill>
                <a:schemeClr val="tx2"/>
              </a:solidFill>
              <a:latin typeface="Cambria" pitchFamily="18" charset="0"/>
              <a:cs typeface="Georgia"/>
            </a:endParaRPr>
          </a:p>
          <a:p>
            <a:pPr marL="16930">
              <a:lnSpc>
                <a:spcPct val="94685"/>
              </a:lnSpc>
              <a:spcBef>
                <a:spcPts val="11"/>
              </a:spcBef>
            </a:pPr>
            <a:endParaRPr sz="1600" i="1" dirty="0">
              <a:solidFill>
                <a:schemeClr val="tx2"/>
              </a:solidFill>
              <a:latin typeface="Cambria" pitchFamily="18" charset="0"/>
              <a:cs typeface="Georgia"/>
            </a:endParaRPr>
          </a:p>
        </p:txBody>
      </p:sp>
      <p:sp>
        <p:nvSpPr>
          <p:cNvPr id="8" name="object 8"/>
          <p:cNvSpPr txBox="1"/>
          <p:nvPr/>
        </p:nvSpPr>
        <p:spPr>
          <a:xfrm>
            <a:off x="937057" y="3645024"/>
            <a:ext cx="3405019" cy="2736304"/>
          </a:xfrm>
          <a:prstGeom prst="rect">
            <a:avLst/>
          </a:prstGeom>
        </p:spPr>
        <p:txBody>
          <a:bodyPr wrap="square" lIns="0" tIns="0" rIns="0" bIns="0" rtlCol="0">
            <a:noAutofit/>
          </a:bodyPr>
          <a:lstStyle/>
          <a:p>
            <a:pPr marL="16930">
              <a:lnSpc>
                <a:spcPts val="1773"/>
              </a:lnSpc>
              <a:spcBef>
                <a:spcPts val="88"/>
              </a:spcBef>
            </a:pPr>
            <a:r>
              <a:rPr sz="1600" i="1" dirty="0" smtClean="0">
                <a:solidFill>
                  <a:schemeClr val="tx2"/>
                </a:solidFill>
                <a:latin typeface="Cambria" pitchFamily="18" charset="0"/>
                <a:cs typeface="Georgia"/>
              </a:rPr>
              <a:t>•</a:t>
            </a:r>
            <a:r>
              <a:rPr sz="1600" i="1" spc="18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r</a:t>
            </a:r>
            <a:r>
              <a:rPr sz="1600" i="1" spc="5" dirty="0" smtClean="0">
                <a:solidFill>
                  <a:schemeClr val="tx2"/>
                </a:solidFill>
                <a:latin typeface="Cambria" pitchFamily="18" charset="0"/>
                <a:cs typeface="Georgia"/>
              </a:rPr>
              <a:t>t</a:t>
            </a:r>
            <a:r>
              <a:rPr sz="1600" i="1" spc="-5" dirty="0" smtClean="0">
                <a:solidFill>
                  <a:schemeClr val="tx2"/>
                </a:solidFill>
                <a:latin typeface="Cambria" pitchFamily="18" charset="0"/>
                <a:cs typeface="Georgia"/>
              </a:rPr>
              <a:t>ici</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aci</a:t>
            </a:r>
            <a:r>
              <a:rPr sz="1600" i="1" dirty="0" smtClean="0">
                <a:solidFill>
                  <a:schemeClr val="tx2"/>
                </a:solidFill>
                <a:latin typeface="Cambria" pitchFamily="18" charset="0"/>
                <a:cs typeface="Georgia"/>
              </a:rPr>
              <a:t>ones</a:t>
            </a:r>
            <a:r>
              <a:rPr sz="1600" i="1" spc="32"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d</a:t>
            </a:r>
            <a:r>
              <a:rPr sz="1600" i="1" dirty="0" smtClean="0">
                <a:solidFill>
                  <a:schemeClr val="tx2"/>
                </a:solidFill>
                <a:latin typeface="Cambria" pitchFamily="18" charset="0"/>
                <a:cs typeface="Georgia"/>
              </a:rPr>
              <a:t>e</a:t>
            </a:r>
            <a:r>
              <a:rPr sz="1600" i="1" spc="5"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ca</a:t>
            </a:r>
            <a:r>
              <a:rPr sz="1600" i="1" dirty="0" smtClean="0">
                <a:solidFill>
                  <a:schemeClr val="tx2"/>
                </a:solidFill>
                <a:latin typeface="Cambria" pitchFamily="18" charset="0"/>
                <a:cs typeface="Georgia"/>
              </a:rPr>
              <a:t>p</a:t>
            </a:r>
            <a:r>
              <a:rPr sz="1600" i="1" spc="-5" dirty="0" smtClean="0">
                <a:solidFill>
                  <a:schemeClr val="tx2"/>
                </a:solidFill>
                <a:latin typeface="Cambria" pitchFamily="18" charset="0"/>
                <a:cs typeface="Georgia"/>
              </a:rPr>
              <a:t>i</a:t>
            </a:r>
            <a:r>
              <a:rPr sz="1600" i="1" spc="5" dirty="0" smtClean="0">
                <a:solidFill>
                  <a:schemeClr val="tx2"/>
                </a:solidFill>
                <a:latin typeface="Cambria" pitchFamily="18" charset="0"/>
                <a:cs typeface="Georgia"/>
              </a:rPr>
              <a:t>t</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l</a:t>
            </a:r>
            <a:r>
              <a:rPr sz="1600" i="1" spc="3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t>
            </a:r>
            <a:r>
              <a:rPr sz="1600" i="1" spc="-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m</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yor</a:t>
            </a:r>
            <a:r>
              <a:rPr sz="1600" i="1" spc="1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o igu</a:t>
            </a:r>
            <a:r>
              <a:rPr sz="1600" i="1" spc="-5" dirty="0" smtClean="0">
                <a:solidFill>
                  <a:schemeClr val="tx2"/>
                </a:solidFill>
                <a:latin typeface="Cambria" pitchFamily="18" charset="0"/>
                <a:cs typeface="Georgia"/>
              </a:rPr>
              <a:t>a</a:t>
            </a:r>
            <a:r>
              <a:rPr sz="1600" i="1" dirty="0" smtClean="0">
                <a:solidFill>
                  <a:schemeClr val="tx2"/>
                </a:solidFill>
                <a:latin typeface="Cambria" pitchFamily="18" charset="0"/>
                <a:cs typeface="Georgia"/>
              </a:rPr>
              <a:t>l</a:t>
            </a:r>
            <a:r>
              <a:rPr sz="1600" i="1" spc="-1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a:t>
            </a:r>
            <a:r>
              <a:rPr sz="1600" i="1" spc="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1</a:t>
            </a:r>
            <a:r>
              <a:rPr sz="1600" i="1" spc="-5" dirty="0" smtClean="0">
                <a:solidFill>
                  <a:schemeClr val="tx2"/>
                </a:solidFill>
                <a:latin typeface="Cambria" pitchFamily="18" charset="0"/>
                <a:cs typeface="Georgia"/>
              </a:rPr>
              <a:t>0</a:t>
            </a:r>
            <a:r>
              <a:rPr sz="1600" i="1" dirty="0" smtClean="0">
                <a:solidFill>
                  <a:schemeClr val="tx2"/>
                </a:solidFill>
                <a:latin typeface="Cambria" pitchFamily="18" charset="0"/>
                <a:cs typeface="Georgia"/>
              </a:rPr>
              <a:t>%</a:t>
            </a:r>
            <a:endParaRPr lang="es-ES" sz="1600" i="1" dirty="0" smtClean="0">
              <a:solidFill>
                <a:schemeClr val="tx2"/>
              </a:solidFill>
              <a:latin typeface="Cambria" pitchFamily="18" charset="0"/>
              <a:cs typeface="Georgia"/>
            </a:endParaRPr>
          </a:p>
          <a:p>
            <a:pPr marL="16930">
              <a:lnSpc>
                <a:spcPts val="1773"/>
              </a:lnSpc>
              <a:spcBef>
                <a:spcPts val="88"/>
              </a:spcBef>
            </a:pPr>
            <a:r>
              <a:rPr sz="1600" i="1" spc="5" dirty="0" smtClean="0">
                <a:solidFill>
                  <a:schemeClr val="tx2"/>
                </a:solidFill>
                <a:latin typeface="Cambria" pitchFamily="18" charset="0"/>
                <a:cs typeface="Georgia"/>
              </a:rPr>
              <a:t>(</a:t>
            </a:r>
            <a:r>
              <a:rPr sz="1600" i="1" dirty="0" smtClean="0">
                <a:solidFill>
                  <a:schemeClr val="tx2"/>
                </a:solidFill>
                <a:latin typeface="Cambria" pitchFamily="18" charset="0"/>
                <a:cs typeface="Georgia"/>
              </a:rPr>
              <a:t>Comuni</a:t>
            </a:r>
            <a:r>
              <a:rPr sz="1600" i="1" spc="-5" dirty="0" smtClean="0">
                <a:solidFill>
                  <a:schemeClr val="tx2"/>
                </a:solidFill>
                <a:latin typeface="Cambria" pitchFamily="18" charset="0"/>
                <a:cs typeface="Georgia"/>
              </a:rPr>
              <a:t>caci</a:t>
            </a:r>
            <a:r>
              <a:rPr sz="1600" i="1" dirty="0" smtClean="0">
                <a:solidFill>
                  <a:schemeClr val="tx2"/>
                </a:solidFill>
                <a:latin typeface="Cambria" pitchFamily="18" charset="0"/>
                <a:cs typeface="Georgia"/>
              </a:rPr>
              <a:t>ón</a:t>
            </a:r>
            <a:r>
              <a:rPr sz="1600" i="1" spc="12" dirty="0" smtClean="0">
                <a:solidFill>
                  <a:schemeClr val="tx2"/>
                </a:solidFill>
                <a:latin typeface="Cambria" pitchFamily="18" charset="0"/>
                <a:cs typeface="Georgia"/>
              </a:rPr>
              <a:t> </a:t>
            </a:r>
            <a:r>
              <a:rPr sz="1600" b="1" i="1" dirty="0" smtClean="0">
                <a:solidFill>
                  <a:schemeClr val="tx2"/>
                </a:solidFill>
                <a:latin typeface="Cambria" pitchFamily="18" charset="0"/>
                <a:cs typeface="Georgia"/>
              </a:rPr>
              <a:t>“</a:t>
            </a:r>
            <a:r>
              <a:rPr sz="1600" i="1" dirty="0" smtClean="0">
                <a:solidFill>
                  <a:schemeClr val="tx2"/>
                </a:solidFill>
                <a:latin typeface="Cambria" pitchFamily="18" charset="0"/>
                <a:cs typeface="Georgia"/>
              </a:rPr>
              <a:t>A” </a:t>
            </a:r>
            <a:r>
              <a:rPr sz="1600" i="1" spc="-12" dirty="0" smtClean="0">
                <a:solidFill>
                  <a:schemeClr val="tx2"/>
                </a:solidFill>
                <a:latin typeface="Cambria" pitchFamily="18" charset="0"/>
                <a:cs typeface="Georgia"/>
              </a:rPr>
              <a:t>4</a:t>
            </a:r>
            <a:r>
              <a:rPr sz="1600" i="1" dirty="0" smtClean="0">
                <a:solidFill>
                  <a:schemeClr val="tx2"/>
                </a:solidFill>
                <a:latin typeface="Cambria" pitchFamily="18" charset="0"/>
                <a:cs typeface="Georgia"/>
              </a:rPr>
              <a:t>237</a:t>
            </a:r>
            <a:r>
              <a:rPr sz="1600" i="1" spc="1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t>
            </a:r>
            <a:r>
              <a:rPr sz="1600" i="1" spc="5" dirty="0" smtClean="0">
                <a:solidFill>
                  <a:schemeClr val="tx2"/>
                </a:solidFill>
                <a:latin typeface="Cambria" pitchFamily="18" charset="0"/>
                <a:cs typeface="Georgia"/>
              </a:rPr>
              <a:t> </a:t>
            </a:r>
            <a:r>
              <a:rPr sz="1600" b="1" i="1" dirty="0" smtClean="0">
                <a:solidFill>
                  <a:schemeClr val="tx2"/>
                </a:solidFill>
                <a:latin typeface="Cambria" pitchFamily="18" charset="0"/>
                <a:cs typeface="Georgia"/>
              </a:rPr>
              <a:t>Módu</a:t>
            </a:r>
            <a:r>
              <a:rPr sz="1600" b="1" i="1" spc="5" dirty="0" smtClean="0">
                <a:solidFill>
                  <a:schemeClr val="tx2"/>
                </a:solidFill>
                <a:latin typeface="Cambria" pitchFamily="18" charset="0"/>
                <a:cs typeface="Georgia"/>
              </a:rPr>
              <a:t>l</a:t>
            </a:r>
            <a:r>
              <a:rPr sz="1600" b="1" i="1" dirty="0" smtClean="0">
                <a:solidFill>
                  <a:schemeClr val="tx2"/>
                </a:solidFill>
                <a:latin typeface="Cambria" pitchFamily="18" charset="0"/>
                <a:cs typeface="Georgia"/>
              </a:rPr>
              <a:t>o</a:t>
            </a:r>
            <a:r>
              <a:rPr sz="1600" b="1" i="1" spc="-12" dirty="0" smtClean="0">
                <a:solidFill>
                  <a:schemeClr val="tx2"/>
                </a:solidFill>
                <a:latin typeface="Cambria" pitchFamily="18" charset="0"/>
                <a:cs typeface="Georgia"/>
              </a:rPr>
              <a:t> </a:t>
            </a:r>
            <a:r>
              <a:rPr sz="1600" b="1" i="1" dirty="0" smtClean="0">
                <a:solidFill>
                  <a:schemeClr val="tx2"/>
                </a:solidFill>
                <a:latin typeface="Cambria" pitchFamily="18" charset="0"/>
                <a:cs typeface="Georgia"/>
              </a:rPr>
              <a:t>A)</a:t>
            </a:r>
            <a:endParaRPr lang="es-ES" sz="1600" b="1" i="1" dirty="0" smtClean="0">
              <a:solidFill>
                <a:schemeClr val="tx2"/>
              </a:solidFill>
              <a:latin typeface="Cambria" pitchFamily="18" charset="0"/>
              <a:cs typeface="Georgia"/>
            </a:endParaRPr>
          </a:p>
          <a:p>
            <a:pPr marL="169304" marR="34626">
              <a:lnSpc>
                <a:spcPts val="1640"/>
              </a:lnSpc>
            </a:pPr>
            <a:endParaRPr sz="1600" b="1" i="1" dirty="0">
              <a:solidFill>
                <a:schemeClr val="tx2"/>
              </a:solidFill>
              <a:latin typeface="Cambria" pitchFamily="18" charset="0"/>
              <a:cs typeface="Georgia"/>
            </a:endParaRPr>
          </a:p>
          <a:p>
            <a:pPr marL="16930" marR="34626">
              <a:lnSpc>
                <a:spcPts val="1813"/>
              </a:lnSpc>
              <a:spcBef>
                <a:spcPts val="95"/>
              </a:spcBef>
            </a:pPr>
            <a:r>
              <a:rPr sz="1600" i="1" dirty="0" smtClean="0">
                <a:solidFill>
                  <a:schemeClr val="tx2"/>
                </a:solidFill>
                <a:latin typeface="Cambria" pitchFamily="18" charset="0"/>
                <a:cs typeface="Georgia"/>
              </a:rPr>
              <a:t>•</a:t>
            </a:r>
            <a:r>
              <a:rPr sz="1600" i="1" spc="185" dirty="0" smtClean="0">
                <a:solidFill>
                  <a:schemeClr val="tx2"/>
                </a:solidFill>
                <a:latin typeface="Cambria" pitchFamily="18" charset="0"/>
                <a:cs typeface="Georgia"/>
              </a:rPr>
              <a:t> </a:t>
            </a:r>
            <a:r>
              <a:rPr sz="1600" i="1" dirty="0" err="1" smtClean="0">
                <a:solidFill>
                  <a:schemeClr val="tx2"/>
                </a:solidFill>
                <a:latin typeface="Cambria" pitchFamily="18" charset="0"/>
                <a:cs typeface="Georgia"/>
              </a:rPr>
              <a:t>Inmueb</a:t>
            </a:r>
            <a:r>
              <a:rPr sz="1600" i="1" spc="5" dirty="0" err="1" smtClean="0">
                <a:solidFill>
                  <a:schemeClr val="tx2"/>
                </a:solidFill>
                <a:latin typeface="Cambria" pitchFamily="18" charset="0"/>
                <a:cs typeface="Georgia"/>
              </a:rPr>
              <a:t>l</a:t>
            </a:r>
            <a:r>
              <a:rPr sz="1600" i="1" spc="-5" dirty="0" err="1" smtClean="0">
                <a:solidFill>
                  <a:schemeClr val="tx2"/>
                </a:solidFill>
                <a:latin typeface="Cambria" pitchFamily="18" charset="0"/>
                <a:cs typeface="Georgia"/>
              </a:rPr>
              <a:t>e</a:t>
            </a:r>
            <a:r>
              <a:rPr sz="1600" i="1" dirty="0" err="1" smtClean="0">
                <a:solidFill>
                  <a:schemeClr val="tx2"/>
                </a:solidFill>
                <a:latin typeface="Cambria" pitchFamily="18" charset="0"/>
                <a:cs typeface="Georgia"/>
              </a:rPr>
              <a:t>s</a:t>
            </a:r>
            <a:endParaRPr lang="es-ES" sz="1600" i="1" dirty="0" smtClean="0">
              <a:solidFill>
                <a:schemeClr val="tx2"/>
              </a:solidFill>
              <a:latin typeface="Cambria" pitchFamily="18" charset="0"/>
              <a:cs typeface="Georgia"/>
            </a:endParaRPr>
          </a:p>
          <a:p>
            <a:pPr marL="16930" marR="34626">
              <a:lnSpc>
                <a:spcPts val="1813"/>
              </a:lnSpc>
              <a:spcBef>
                <a:spcPts val="95"/>
              </a:spcBef>
            </a:pPr>
            <a:r>
              <a:rPr sz="1600" i="1" spc="-5"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a:t>
            </a:r>
            <a:r>
              <a:rPr sz="1600" i="1" dirty="0" smtClean="0">
                <a:solidFill>
                  <a:schemeClr val="tx2"/>
                </a:solidFill>
                <a:latin typeface="Cambria" pitchFamily="18" charset="0"/>
                <a:cs typeface="Georgia"/>
              </a:rPr>
              <a:t>Comuni</a:t>
            </a:r>
            <a:r>
              <a:rPr sz="1600" i="1" spc="-5" dirty="0" smtClean="0">
                <a:solidFill>
                  <a:schemeClr val="tx2"/>
                </a:solidFill>
                <a:latin typeface="Cambria" pitchFamily="18" charset="0"/>
                <a:cs typeface="Georgia"/>
              </a:rPr>
              <a:t>caci</a:t>
            </a:r>
            <a:r>
              <a:rPr sz="1600" i="1" dirty="0" smtClean="0">
                <a:solidFill>
                  <a:schemeClr val="tx2"/>
                </a:solidFill>
                <a:latin typeface="Cambria" pitchFamily="18" charset="0"/>
                <a:cs typeface="Georgia"/>
              </a:rPr>
              <a:t>ón</a:t>
            </a:r>
            <a:r>
              <a:rPr sz="1600" i="1" spc="1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a:t>
            </a:r>
            <a:r>
              <a:rPr lang="es-ES" sz="1600" i="1" dirty="0" smtClean="0">
                <a:solidFill>
                  <a:schemeClr val="tx2"/>
                </a:solidFill>
                <a:latin typeface="Cambria" pitchFamily="18" charset="0"/>
                <a:cs typeface="Georgia"/>
              </a:rPr>
              <a:t> </a:t>
            </a:r>
            <a:r>
              <a:rPr sz="1600" i="1" spc="-5" dirty="0" smtClean="0">
                <a:solidFill>
                  <a:schemeClr val="tx2"/>
                </a:solidFill>
                <a:latin typeface="Cambria" pitchFamily="18" charset="0"/>
                <a:cs typeface="Georgia"/>
              </a:rPr>
              <a:t>4</a:t>
            </a:r>
            <a:r>
              <a:rPr sz="1600" i="1" dirty="0" smtClean="0">
                <a:solidFill>
                  <a:schemeClr val="tx2"/>
                </a:solidFill>
                <a:latin typeface="Cambria" pitchFamily="18" charset="0"/>
                <a:cs typeface="Georgia"/>
              </a:rPr>
              <a:t>237</a:t>
            </a:r>
            <a:r>
              <a:rPr sz="1600" i="1" spc="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a:t>
            </a:r>
            <a:r>
              <a:rPr sz="1600" i="1" spc="-5" dirty="0" smtClean="0">
                <a:solidFill>
                  <a:schemeClr val="tx2"/>
                </a:solidFill>
                <a:latin typeface="Cambria" pitchFamily="18" charset="0"/>
                <a:cs typeface="Georgia"/>
              </a:rPr>
              <a:t> </a:t>
            </a:r>
            <a:r>
              <a:rPr sz="1600" b="1" i="1" dirty="0" smtClean="0">
                <a:solidFill>
                  <a:schemeClr val="tx2"/>
                </a:solidFill>
                <a:latin typeface="Cambria" pitchFamily="18" charset="0"/>
                <a:cs typeface="Georgia"/>
              </a:rPr>
              <a:t>Módu</a:t>
            </a:r>
            <a:r>
              <a:rPr sz="1600" b="1" i="1" spc="5" dirty="0" smtClean="0">
                <a:solidFill>
                  <a:schemeClr val="tx2"/>
                </a:solidFill>
                <a:latin typeface="Cambria" pitchFamily="18" charset="0"/>
                <a:cs typeface="Georgia"/>
              </a:rPr>
              <a:t>l</a:t>
            </a:r>
            <a:r>
              <a:rPr sz="1600" b="1" i="1" dirty="0" smtClean="0">
                <a:solidFill>
                  <a:schemeClr val="tx2"/>
                </a:solidFill>
                <a:latin typeface="Cambria" pitchFamily="18" charset="0"/>
                <a:cs typeface="Georgia"/>
              </a:rPr>
              <a:t>o </a:t>
            </a:r>
            <a:r>
              <a:rPr sz="1600" b="1" i="1" spc="-5" dirty="0" smtClean="0">
                <a:solidFill>
                  <a:schemeClr val="tx2"/>
                </a:solidFill>
                <a:latin typeface="Cambria" pitchFamily="18" charset="0"/>
                <a:cs typeface="Georgia"/>
              </a:rPr>
              <a:t>B</a:t>
            </a:r>
            <a:r>
              <a:rPr sz="1600" b="1" i="1" dirty="0" smtClean="0">
                <a:solidFill>
                  <a:schemeClr val="tx2"/>
                </a:solidFill>
                <a:latin typeface="Cambria" pitchFamily="18" charset="0"/>
                <a:cs typeface="Georgia"/>
              </a:rPr>
              <a:t>)</a:t>
            </a:r>
            <a:endParaRPr lang="es-ES" sz="1600" b="1" i="1" dirty="0" smtClean="0">
              <a:solidFill>
                <a:schemeClr val="tx2"/>
              </a:solidFill>
              <a:latin typeface="Cambria" pitchFamily="18" charset="0"/>
              <a:cs typeface="Georgia"/>
            </a:endParaRPr>
          </a:p>
          <a:p>
            <a:pPr marL="16930" marR="34626">
              <a:lnSpc>
                <a:spcPts val="1813"/>
              </a:lnSpc>
              <a:spcBef>
                <a:spcPts val="95"/>
              </a:spcBef>
            </a:pPr>
            <a:endParaRPr lang="es-ES" sz="1600" b="1" i="1" dirty="0" smtClean="0">
              <a:solidFill>
                <a:schemeClr val="tx2"/>
              </a:solidFill>
              <a:latin typeface="Cambria" pitchFamily="18" charset="0"/>
              <a:cs typeface="Georgia"/>
            </a:endParaRPr>
          </a:p>
          <a:p>
            <a:pPr marL="16930">
              <a:lnSpc>
                <a:spcPts val="1773"/>
              </a:lnSpc>
              <a:spcBef>
                <a:spcPts val="88"/>
              </a:spcBef>
            </a:pPr>
            <a:r>
              <a:rPr lang="es-ES" sz="1600" i="1" dirty="0" smtClean="0">
                <a:solidFill>
                  <a:schemeClr val="tx2"/>
                </a:solidFill>
                <a:latin typeface="Cambria" pitchFamily="18" charset="0"/>
                <a:cs typeface="Georgia"/>
              </a:rPr>
              <a:t>• P</a:t>
            </a:r>
            <a:r>
              <a:rPr lang="es-ES" sz="1600" i="1" spc="-5" dirty="0" smtClean="0">
                <a:solidFill>
                  <a:schemeClr val="tx2"/>
                </a:solidFill>
                <a:latin typeface="Cambria" pitchFamily="18" charset="0"/>
                <a:cs typeface="Georgia"/>
              </a:rPr>
              <a:t>a</a:t>
            </a:r>
            <a:r>
              <a:rPr lang="es-ES" sz="1600" i="1" dirty="0" smtClean="0">
                <a:solidFill>
                  <a:schemeClr val="tx2"/>
                </a:solidFill>
                <a:latin typeface="Cambria" pitchFamily="18" charset="0"/>
                <a:cs typeface="Georgia"/>
              </a:rPr>
              <a:t>r</a:t>
            </a:r>
            <a:r>
              <a:rPr lang="es-ES" sz="1600" i="1" spc="5" dirty="0" smtClean="0">
                <a:solidFill>
                  <a:schemeClr val="tx2"/>
                </a:solidFill>
                <a:latin typeface="Cambria" pitchFamily="18" charset="0"/>
                <a:cs typeface="Georgia"/>
              </a:rPr>
              <a:t>t</a:t>
            </a:r>
            <a:r>
              <a:rPr lang="es-ES" sz="1600" i="1" spc="-5" dirty="0" smtClean="0">
                <a:solidFill>
                  <a:schemeClr val="tx2"/>
                </a:solidFill>
                <a:latin typeface="Cambria" pitchFamily="18" charset="0"/>
                <a:cs typeface="Georgia"/>
              </a:rPr>
              <a:t>ici</a:t>
            </a:r>
            <a:r>
              <a:rPr lang="es-ES" sz="1600" i="1" dirty="0" smtClean="0">
                <a:solidFill>
                  <a:schemeClr val="tx2"/>
                </a:solidFill>
                <a:latin typeface="Cambria" pitchFamily="18" charset="0"/>
                <a:cs typeface="Georgia"/>
              </a:rPr>
              <a:t>p</a:t>
            </a:r>
            <a:r>
              <a:rPr lang="es-ES" sz="1600" i="1" spc="-5" dirty="0" smtClean="0">
                <a:solidFill>
                  <a:schemeClr val="tx2"/>
                </a:solidFill>
                <a:latin typeface="Cambria" pitchFamily="18" charset="0"/>
                <a:cs typeface="Georgia"/>
              </a:rPr>
              <a:t>aci</a:t>
            </a:r>
            <a:r>
              <a:rPr lang="es-ES" sz="1600" i="1" dirty="0" smtClean="0">
                <a:solidFill>
                  <a:schemeClr val="tx2"/>
                </a:solidFill>
                <a:latin typeface="Cambria" pitchFamily="18" charset="0"/>
                <a:cs typeface="Georgia"/>
              </a:rPr>
              <a:t>ones</a:t>
            </a:r>
            <a:r>
              <a:rPr lang="es-ES" sz="1600" i="1" spc="32" dirty="0" smtClean="0">
                <a:solidFill>
                  <a:schemeClr val="tx2"/>
                </a:solidFill>
                <a:latin typeface="Cambria" pitchFamily="18" charset="0"/>
                <a:cs typeface="Georgia"/>
              </a:rPr>
              <a:t> </a:t>
            </a:r>
            <a:r>
              <a:rPr lang="es-ES" sz="1600" i="1" spc="-5" dirty="0" smtClean="0">
                <a:solidFill>
                  <a:schemeClr val="tx2"/>
                </a:solidFill>
                <a:latin typeface="Cambria" pitchFamily="18" charset="0"/>
                <a:cs typeface="Georgia"/>
              </a:rPr>
              <a:t>d</a:t>
            </a:r>
            <a:r>
              <a:rPr lang="es-ES" sz="1600" i="1" dirty="0" smtClean="0">
                <a:solidFill>
                  <a:schemeClr val="tx2"/>
                </a:solidFill>
                <a:latin typeface="Cambria" pitchFamily="18" charset="0"/>
                <a:cs typeface="Georgia"/>
              </a:rPr>
              <a:t>e</a:t>
            </a:r>
            <a:r>
              <a:rPr lang="es-ES" sz="1600" i="1" spc="5" dirty="0" smtClean="0">
                <a:solidFill>
                  <a:schemeClr val="tx2"/>
                </a:solidFill>
                <a:latin typeface="Cambria" pitchFamily="18" charset="0"/>
                <a:cs typeface="Georgia"/>
              </a:rPr>
              <a:t> </a:t>
            </a:r>
            <a:r>
              <a:rPr lang="es-ES" sz="1600" i="1" spc="-5" dirty="0" smtClean="0">
                <a:solidFill>
                  <a:schemeClr val="tx2"/>
                </a:solidFill>
                <a:latin typeface="Cambria" pitchFamily="18" charset="0"/>
                <a:cs typeface="Georgia"/>
              </a:rPr>
              <a:t>ca</a:t>
            </a:r>
            <a:r>
              <a:rPr lang="es-ES" sz="1600" i="1" dirty="0" smtClean="0">
                <a:solidFill>
                  <a:schemeClr val="tx2"/>
                </a:solidFill>
                <a:latin typeface="Cambria" pitchFamily="18" charset="0"/>
                <a:cs typeface="Georgia"/>
              </a:rPr>
              <a:t>p</a:t>
            </a:r>
            <a:r>
              <a:rPr lang="es-ES" sz="1600" i="1" spc="-5" dirty="0" smtClean="0">
                <a:solidFill>
                  <a:schemeClr val="tx2"/>
                </a:solidFill>
                <a:latin typeface="Cambria" pitchFamily="18" charset="0"/>
                <a:cs typeface="Georgia"/>
              </a:rPr>
              <a:t>i</a:t>
            </a:r>
            <a:r>
              <a:rPr lang="es-ES" sz="1600" i="1" spc="5" dirty="0" smtClean="0">
                <a:solidFill>
                  <a:schemeClr val="tx2"/>
                </a:solidFill>
                <a:latin typeface="Cambria" pitchFamily="18" charset="0"/>
                <a:cs typeface="Georgia"/>
              </a:rPr>
              <a:t>t</a:t>
            </a:r>
            <a:r>
              <a:rPr lang="es-ES" sz="1600" i="1" spc="-5" dirty="0" smtClean="0">
                <a:solidFill>
                  <a:schemeClr val="tx2"/>
                </a:solidFill>
                <a:latin typeface="Cambria" pitchFamily="18" charset="0"/>
                <a:cs typeface="Georgia"/>
              </a:rPr>
              <a:t>a</a:t>
            </a:r>
            <a:r>
              <a:rPr lang="es-ES" sz="1600" i="1" dirty="0" smtClean="0">
                <a:solidFill>
                  <a:schemeClr val="tx2"/>
                </a:solidFill>
                <a:latin typeface="Cambria" pitchFamily="18" charset="0"/>
                <a:cs typeface="Georgia"/>
              </a:rPr>
              <a:t>l</a:t>
            </a:r>
            <a:r>
              <a:rPr lang="es-ES" sz="1600" i="1" spc="32"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a:t>
            </a:r>
            <a:r>
              <a:rPr lang="es-ES" sz="1600" i="1" spc="379"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m</a:t>
            </a:r>
            <a:r>
              <a:rPr lang="es-ES" sz="1600" i="1" spc="-5" dirty="0" smtClean="0">
                <a:solidFill>
                  <a:schemeClr val="tx2"/>
                </a:solidFill>
                <a:latin typeface="Cambria" pitchFamily="18" charset="0"/>
                <a:cs typeface="Georgia"/>
              </a:rPr>
              <a:t>a</a:t>
            </a:r>
            <a:r>
              <a:rPr lang="es-ES" sz="1600" i="1" dirty="0" smtClean="0">
                <a:solidFill>
                  <a:schemeClr val="tx2"/>
                </a:solidFill>
                <a:latin typeface="Cambria" pitchFamily="18" charset="0"/>
                <a:cs typeface="Georgia"/>
              </a:rPr>
              <a:t>yor</a:t>
            </a:r>
            <a:r>
              <a:rPr lang="es-ES" sz="1600" i="1" spc="12"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o igu</a:t>
            </a:r>
            <a:r>
              <a:rPr lang="es-ES" sz="1600" i="1" spc="-5" dirty="0" smtClean="0">
                <a:solidFill>
                  <a:schemeClr val="tx2"/>
                </a:solidFill>
                <a:latin typeface="Cambria" pitchFamily="18" charset="0"/>
                <a:cs typeface="Georgia"/>
              </a:rPr>
              <a:t>a</a:t>
            </a:r>
            <a:r>
              <a:rPr lang="es-ES" sz="1600" i="1" dirty="0" smtClean="0">
                <a:solidFill>
                  <a:schemeClr val="tx2"/>
                </a:solidFill>
                <a:latin typeface="Cambria" pitchFamily="18" charset="0"/>
                <a:cs typeface="Georgia"/>
              </a:rPr>
              <a:t>l</a:t>
            </a:r>
            <a:r>
              <a:rPr lang="es-ES" sz="1600" i="1" spc="5"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a</a:t>
            </a:r>
            <a:r>
              <a:rPr lang="es-ES" sz="1600" i="1" spc="-5"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1</a:t>
            </a:r>
            <a:r>
              <a:rPr lang="es-ES" sz="1600" i="1" spc="-5" dirty="0" smtClean="0">
                <a:solidFill>
                  <a:schemeClr val="tx2"/>
                </a:solidFill>
                <a:latin typeface="Cambria" pitchFamily="18" charset="0"/>
                <a:cs typeface="Georgia"/>
              </a:rPr>
              <a:t>0</a:t>
            </a:r>
            <a:r>
              <a:rPr lang="es-ES" sz="1600" i="1" dirty="0" smtClean="0">
                <a:solidFill>
                  <a:schemeClr val="tx2"/>
                </a:solidFill>
                <a:latin typeface="Cambria" pitchFamily="18" charset="0"/>
                <a:cs typeface="Georgia"/>
              </a:rPr>
              <a:t>%</a:t>
            </a:r>
          </a:p>
          <a:p>
            <a:pPr marL="169304" marR="34626">
              <a:lnSpc>
                <a:spcPts val="1640"/>
              </a:lnSpc>
            </a:pPr>
            <a:r>
              <a:rPr lang="es-ES" sz="1600" i="1" spc="5" dirty="0" smtClean="0">
                <a:solidFill>
                  <a:schemeClr val="tx2"/>
                </a:solidFill>
                <a:latin typeface="Cambria" pitchFamily="18" charset="0"/>
                <a:cs typeface="Georgia"/>
              </a:rPr>
              <a:t>(</a:t>
            </a:r>
            <a:r>
              <a:rPr lang="es-ES" sz="1600" i="1" dirty="0" smtClean="0">
                <a:solidFill>
                  <a:schemeClr val="tx2"/>
                </a:solidFill>
                <a:latin typeface="Cambria" pitchFamily="18" charset="0"/>
                <a:cs typeface="Georgia"/>
              </a:rPr>
              <a:t>Comuni</a:t>
            </a:r>
            <a:r>
              <a:rPr lang="es-ES" sz="1600" i="1" spc="-5" dirty="0" smtClean="0">
                <a:solidFill>
                  <a:schemeClr val="tx2"/>
                </a:solidFill>
                <a:latin typeface="Cambria" pitchFamily="18" charset="0"/>
                <a:cs typeface="Georgia"/>
              </a:rPr>
              <a:t>caci</a:t>
            </a:r>
            <a:r>
              <a:rPr lang="es-ES" sz="1600" i="1" dirty="0" smtClean="0">
                <a:solidFill>
                  <a:schemeClr val="tx2"/>
                </a:solidFill>
                <a:latin typeface="Cambria" pitchFamily="18" charset="0"/>
                <a:cs typeface="Georgia"/>
              </a:rPr>
              <a:t>ón</a:t>
            </a:r>
            <a:r>
              <a:rPr lang="es-ES" sz="1600" i="1" spc="12"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“A” </a:t>
            </a:r>
            <a:r>
              <a:rPr lang="es-ES" sz="1600" i="1" spc="-12" dirty="0" smtClean="0">
                <a:solidFill>
                  <a:schemeClr val="tx2"/>
                </a:solidFill>
                <a:latin typeface="Cambria" pitchFamily="18" charset="0"/>
                <a:cs typeface="Georgia"/>
              </a:rPr>
              <a:t>4</a:t>
            </a:r>
            <a:r>
              <a:rPr lang="es-ES" sz="1600" i="1" dirty="0" smtClean="0">
                <a:solidFill>
                  <a:schemeClr val="tx2"/>
                </a:solidFill>
                <a:latin typeface="Cambria" pitchFamily="18" charset="0"/>
                <a:cs typeface="Georgia"/>
              </a:rPr>
              <a:t>237</a:t>
            </a:r>
            <a:r>
              <a:rPr lang="es-ES" sz="1600" i="1" spc="12" dirty="0" smtClean="0">
                <a:solidFill>
                  <a:schemeClr val="tx2"/>
                </a:solidFill>
                <a:latin typeface="Cambria" pitchFamily="18" charset="0"/>
                <a:cs typeface="Georgia"/>
              </a:rPr>
              <a:t> </a:t>
            </a:r>
            <a:r>
              <a:rPr lang="es-ES" sz="1600" i="1" dirty="0" smtClean="0">
                <a:solidFill>
                  <a:schemeClr val="tx2"/>
                </a:solidFill>
                <a:latin typeface="Cambria" pitchFamily="18" charset="0"/>
                <a:cs typeface="Georgia"/>
              </a:rPr>
              <a:t>–</a:t>
            </a:r>
            <a:r>
              <a:rPr lang="es-ES" sz="1600" i="1" spc="5" dirty="0" smtClean="0">
                <a:solidFill>
                  <a:schemeClr val="tx2"/>
                </a:solidFill>
                <a:latin typeface="Cambria" pitchFamily="18" charset="0"/>
                <a:cs typeface="Georgia"/>
              </a:rPr>
              <a:t> </a:t>
            </a:r>
            <a:r>
              <a:rPr lang="es-ES" sz="1600" b="1" i="1" dirty="0" smtClean="0">
                <a:solidFill>
                  <a:schemeClr val="tx2"/>
                </a:solidFill>
                <a:latin typeface="Cambria" pitchFamily="18" charset="0"/>
                <a:cs typeface="Georgia"/>
              </a:rPr>
              <a:t>Módu</a:t>
            </a:r>
            <a:r>
              <a:rPr lang="es-ES" sz="1600" b="1" i="1" spc="5" dirty="0" smtClean="0">
                <a:solidFill>
                  <a:schemeClr val="tx2"/>
                </a:solidFill>
                <a:latin typeface="Cambria" pitchFamily="18" charset="0"/>
                <a:cs typeface="Georgia"/>
              </a:rPr>
              <a:t>l</a:t>
            </a:r>
            <a:r>
              <a:rPr lang="es-ES" sz="1600" b="1" i="1" dirty="0" smtClean="0">
                <a:solidFill>
                  <a:schemeClr val="tx2"/>
                </a:solidFill>
                <a:latin typeface="Cambria" pitchFamily="18" charset="0"/>
                <a:cs typeface="Georgia"/>
              </a:rPr>
              <a:t>o</a:t>
            </a:r>
            <a:r>
              <a:rPr lang="es-ES" sz="1600" b="1" i="1" spc="-12" dirty="0" smtClean="0">
                <a:solidFill>
                  <a:schemeClr val="tx2"/>
                </a:solidFill>
                <a:latin typeface="Cambria" pitchFamily="18" charset="0"/>
                <a:cs typeface="Georgia"/>
              </a:rPr>
              <a:t> </a:t>
            </a:r>
            <a:r>
              <a:rPr lang="es-ES" sz="1600" b="1" i="1" dirty="0" smtClean="0">
                <a:solidFill>
                  <a:schemeClr val="tx2"/>
                </a:solidFill>
                <a:latin typeface="Cambria" pitchFamily="18" charset="0"/>
                <a:cs typeface="Georgia"/>
              </a:rPr>
              <a:t>C)</a:t>
            </a:r>
          </a:p>
          <a:p>
            <a:pPr marL="169304" marR="34626">
              <a:lnSpc>
                <a:spcPts val="1640"/>
              </a:lnSpc>
            </a:pPr>
            <a:endParaRPr sz="1600" i="1" dirty="0">
              <a:solidFill>
                <a:schemeClr val="tx2"/>
              </a:solidFill>
              <a:latin typeface="Cambria" pitchFamily="18" charset="0"/>
              <a:cs typeface="Georgia"/>
            </a:endParaRPr>
          </a:p>
        </p:txBody>
      </p:sp>
      <p:sp>
        <p:nvSpPr>
          <p:cNvPr id="7" name="object 7"/>
          <p:cNvSpPr txBox="1"/>
          <p:nvPr/>
        </p:nvSpPr>
        <p:spPr>
          <a:xfrm>
            <a:off x="4832096" y="3789040"/>
            <a:ext cx="3268296" cy="1076845"/>
          </a:xfrm>
          <a:prstGeom prst="rect">
            <a:avLst/>
          </a:prstGeom>
        </p:spPr>
        <p:txBody>
          <a:bodyPr wrap="square" lIns="0" tIns="0" rIns="0" bIns="0" rtlCol="0">
            <a:noAutofit/>
          </a:bodyPr>
          <a:lstStyle/>
          <a:p>
            <a:pPr marL="169304" marR="30475">
              <a:lnSpc>
                <a:spcPts val="1773"/>
              </a:lnSpc>
              <a:spcBef>
                <a:spcPts val="88"/>
              </a:spcBef>
            </a:pPr>
            <a:endParaRPr sz="1600" i="1" dirty="0">
              <a:solidFill>
                <a:schemeClr val="tx2"/>
              </a:solidFill>
              <a:latin typeface="Cambria" pitchFamily="18" charset="0"/>
              <a:cs typeface="Georgia"/>
            </a:endParaRPr>
          </a:p>
          <a:p>
            <a:pPr marL="16930">
              <a:lnSpc>
                <a:spcPct val="94685"/>
              </a:lnSpc>
            </a:pPr>
            <a:r>
              <a:rPr sz="1600" i="1" u="sng" dirty="0" smtClean="0">
                <a:solidFill>
                  <a:schemeClr val="tx2"/>
                </a:solidFill>
                <a:latin typeface="Cambria" pitchFamily="18" charset="0"/>
                <a:cs typeface="Georgia"/>
              </a:rPr>
              <a:t>Deriv</a:t>
            </a:r>
            <a:r>
              <a:rPr sz="1600" i="1" u="sng" spc="-5" dirty="0" smtClean="0">
                <a:solidFill>
                  <a:schemeClr val="tx2"/>
                </a:solidFill>
                <a:latin typeface="Cambria" pitchFamily="18" charset="0"/>
                <a:cs typeface="Georgia"/>
              </a:rPr>
              <a:t>a</a:t>
            </a:r>
            <a:r>
              <a:rPr sz="1600" i="1" u="sng" spc="5" dirty="0" smtClean="0">
                <a:solidFill>
                  <a:schemeClr val="tx2"/>
                </a:solidFill>
                <a:latin typeface="Cambria" pitchFamily="18" charset="0"/>
                <a:cs typeface="Georgia"/>
              </a:rPr>
              <a:t>d</a:t>
            </a:r>
            <a:r>
              <a:rPr sz="1600" i="1" u="sng" dirty="0" smtClean="0">
                <a:solidFill>
                  <a:schemeClr val="tx2"/>
                </a:solidFill>
                <a:latin typeface="Cambria" pitchFamily="18" charset="0"/>
                <a:cs typeface="Georgia"/>
              </a:rPr>
              <a:t>os</a:t>
            </a:r>
            <a:r>
              <a:rPr sz="1600" i="1" u="sng" spc="-19" dirty="0" smtClean="0">
                <a:solidFill>
                  <a:schemeClr val="tx2"/>
                </a:solidFill>
                <a:latin typeface="Cambria" pitchFamily="18" charset="0"/>
                <a:cs typeface="Georgia"/>
              </a:rPr>
              <a:t> </a:t>
            </a:r>
            <a:r>
              <a:rPr sz="1600" i="1" u="sng" dirty="0" smtClean="0">
                <a:solidFill>
                  <a:schemeClr val="tx2"/>
                </a:solidFill>
                <a:latin typeface="Cambria" pitchFamily="18" charset="0"/>
                <a:cs typeface="Georgia"/>
              </a:rPr>
              <a:t>f</a:t>
            </a:r>
            <a:r>
              <a:rPr sz="1600" i="1" u="sng" spc="5" dirty="0" smtClean="0">
                <a:solidFill>
                  <a:schemeClr val="tx2"/>
                </a:solidFill>
                <a:latin typeface="Cambria" pitchFamily="18" charset="0"/>
                <a:cs typeface="Georgia"/>
              </a:rPr>
              <a:t>i</a:t>
            </a:r>
            <a:r>
              <a:rPr sz="1600" i="1" u="sng" dirty="0" smtClean="0">
                <a:solidFill>
                  <a:schemeClr val="tx2"/>
                </a:solidFill>
                <a:latin typeface="Cambria" pitchFamily="18" charset="0"/>
                <a:cs typeface="Georgia"/>
              </a:rPr>
              <a:t>nan</a:t>
            </a:r>
            <a:r>
              <a:rPr sz="1600" i="1" u="sng" spc="-5" dirty="0" smtClean="0">
                <a:solidFill>
                  <a:schemeClr val="tx2"/>
                </a:solidFill>
                <a:latin typeface="Cambria" pitchFamily="18" charset="0"/>
                <a:cs typeface="Georgia"/>
              </a:rPr>
              <a:t>c</a:t>
            </a:r>
            <a:r>
              <a:rPr sz="1600" i="1" u="sng" dirty="0" smtClean="0">
                <a:solidFill>
                  <a:schemeClr val="tx2"/>
                </a:solidFill>
                <a:latin typeface="Cambria" pitchFamily="18" charset="0"/>
                <a:cs typeface="Georgia"/>
              </a:rPr>
              <a:t>ieros</a:t>
            </a:r>
            <a:endParaRPr sz="1600" i="1" dirty="0">
              <a:solidFill>
                <a:schemeClr val="tx2"/>
              </a:solidFill>
              <a:latin typeface="Cambria" pitchFamily="18" charset="0"/>
              <a:cs typeface="Georgia"/>
            </a:endParaRPr>
          </a:p>
        </p:txBody>
      </p:sp>
      <p:sp>
        <p:nvSpPr>
          <p:cNvPr id="6" name="object 6"/>
          <p:cNvSpPr txBox="1"/>
          <p:nvPr/>
        </p:nvSpPr>
        <p:spPr>
          <a:xfrm>
            <a:off x="4734061" y="4149081"/>
            <a:ext cx="91888" cy="716805"/>
          </a:xfrm>
          <a:prstGeom prst="rect">
            <a:avLst/>
          </a:prstGeom>
        </p:spPr>
        <p:txBody>
          <a:bodyPr wrap="square" lIns="0" tIns="0" rIns="0" bIns="0" rtlCol="0">
            <a:noAutofit/>
          </a:bodyPr>
          <a:lstStyle/>
          <a:p>
            <a:pPr marL="16930">
              <a:lnSpc>
                <a:spcPts val="1773"/>
              </a:lnSpc>
              <a:spcBef>
                <a:spcPts val="88"/>
              </a:spcBef>
            </a:pPr>
            <a:endParaRPr sz="1600" i="1" dirty="0">
              <a:solidFill>
                <a:schemeClr val="tx2"/>
              </a:solidFill>
              <a:latin typeface="Cambria" pitchFamily="18" charset="0"/>
              <a:cs typeface="Georgia"/>
            </a:endParaRPr>
          </a:p>
        </p:txBody>
      </p:sp>
      <p:sp>
        <p:nvSpPr>
          <p:cNvPr id="5" name="object 5"/>
          <p:cNvSpPr txBox="1"/>
          <p:nvPr/>
        </p:nvSpPr>
        <p:spPr>
          <a:xfrm>
            <a:off x="4788080" y="4365104"/>
            <a:ext cx="4355920" cy="1800200"/>
          </a:xfrm>
          <a:prstGeom prst="rect">
            <a:avLst/>
          </a:prstGeom>
        </p:spPr>
        <p:txBody>
          <a:bodyPr wrap="square" lIns="0" tIns="0" rIns="0" bIns="0" rtlCol="0">
            <a:noAutofit/>
          </a:bodyPr>
          <a:lstStyle/>
          <a:p>
            <a:pPr marL="16930" marR="30535">
              <a:lnSpc>
                <a:spcPts val="1773"/>
              </a:lnSpc>
              <a:spcBef>
                <a:spcPts val="88"/>
              </a:spcBef>
            </a:pPr>
            <a:r>
              <a:rPr sz="1600" i="1" dirty="0" smtClean="0">
                <a:solidFill>
                  <a:schemeClr val="tx2"/>
                </a:solidFill>
                <a:latin typeface="Cambria" pitchFamily="18" charset="0"/>
                <a:cs typeface="Georgia"/>
              </a:rPr>
              <a:t>•</a:t>
            </a:r>
            <a:r>
              <a:rPr sz="1600" i="1" spc="185"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Pos</a:t>
            </a:r>
            <a:r>
              <a:rPr sz="1600" i="1" spc="-5" dirty="0" smtClean="0">
                <a:solidFill>
                  <a:schemeClr val="tx2"/>
                </a:solidFill>
                <a:latin typeface="Cambria" pitchFamily="18" charset="0"/>
                <a:cs typeface="Georgia"/>
              </a:rPr>
              <a:t>ici</a:t>
            </a:r>
            <a:r>
              <a:rPr sz="1600" i="1" dirty="0" smtClean="0">
                <a:solidFill>
                  <a:schemeClr val="tx2"/>
                </a:solidFill>
                <a:latin typeface="Cambria" pitchFamily="18" charset="0"/>
                <a:cs typeface="Georgia"/>
              </a:rPr>
              <a:t>ón</a:t>
            </a:r>
            <a:r>
              <a:rPr sz="1600" i="1" spc="12" dirty="0" smtClean="0">
                <a:solidFill>
                  <a:schemeClr val="tx2"/>
                </a:solidFill>
                <a:latin typeface="Cambria" pitchFamily="18" charset="0"/>
                <a:cs typeface="Georgia"/>
              </a:rPr>
              <a:t> </a:t>
            </a:r>
            <a:r>
              <a:rPr sz="1600" i="1" dirty="0" smtClean="0">
                <a:solidFill>
                  <a:schemeClr val="tx2"/>
                </a:solidFill>
                <a:latin typeface="Cambria" pitchFamily="18" charset="0"/>
                <a:cs typeface="Georgia"/>
              </a:rPr>
              <a:t>y</a:t>
            </a:r>
            <a:r>
              <a:rPr sz="1600" i="1" spc="5" dirty="0" smtClean="0">
                <a:solidFill>
                  <a:schemeClr val="tx2"/>
                </a:solidFill>
                <a:latin typeface="Cambria" pitchFamily="18" charset="0"/>
                <a:cs typeface="Georgia"/>
              </a:rPr>
              <a:t> </a:t>
            </a:r>
            <a:r>
              <a:rPr sz="1600" i="1" spc="5" dirty="0" err="1" smtClean="0">
                <a:solidFill>
                  <a:schemeClr val="tx2"/>
                </a:solidFill>
                <a:latin typeface="Cambria" pitchFamily="18" charset="0"/>
                <a:cs typeface="Georgia"/>
              </a:rPr>
              <a:t>flu</a:t>
            </a:r>
            <a:r>
              <a:rPr sz="1600" i="1" dirty="0" err="1" smtClean="0">
                <a:solidFill>
                  <a:schemeClr val="tx2"/>
                </a:solidFill>
                <a:latin typeface="Cambria" pitchFamily="18" charset="0"/>
                <a:cs typeface="Georgia"/>
              </a:rPr>
              <a:t>jos</a:t>
            </a:r>
            <a:endParaRPr lang="es-ES" sz="1600" i="1" dirty="0" smtClean="0">
              <a:solidFill>
                <a:schemeClr val="tx2"/>
              </a:solidFill>
              <a:latin typeface="Cambria" pitchFamily="18" charset="0"/>
              <a:cs typeface="Georgia"/>
            </a:endParaRPr>
          </a:p>
          <a:p>
            <a:pPr marL="16930" marR="30535">
              <a:lnSpc>
                <a:spcPts val="1773"/>
              </a:lnSpc>
              <a:spcBef>
                <a:spcPts val="88"/>
              </a:spcBef>
            </a:pPr>
            <a:endParaRPr sz="1600" i="1" dirty="0">
              <a:solidFill>
                <a:schemeClr val="tx2"/>
              </a:solidFill>
              <a:latin typeface="Cambria" pitchFamily="18" charset="0"/>
              <a:cs typeface="Georgia"/>
            </a:endParaRPr>
          </a:p>
          <a:p>
            <a:pPr marL="16930">
              <a:lnSpc>
                <a:spcPct val="94685"/>
              </a:lnSpc>
              <a:spcBef>
                <a:spcPts val="11"/>
              </a:spcBef>
            </a:pPr>
            <a:r>
              <a:rPr sz="1600" i="1" u="sng" dirty="0" smtClean="0">
                <a:solidFill>
                  <a:schemeClr val="tx2"/>
                </a:solidFill>
                <a:latin typeface="Cambria" pitchFamily="18" charset="0"/>
                <a:cs typeface="Georgia"/>
              </a:rPr>
              <a:t>Inmue</a:t>
            </a:r>
            <a:r>
              <a:rPr sz="1600" i="1" u="sng" spc="-12" dirty="0" smtClean="0">
                <a:solidFill>
                  <a:schemeClr val="tx2"/>
                </a:solidFill>
                <a:latin typeface="Cambria" pitchFamily="18" charset="0"/>
                <a:cs typeface="Georgia"/>
              </a:rPr>
              <a:t>b</a:t>
            </a:r>
            <a:r>
              <a:rPr sz="1600" i="1" u="sng" spc="5" dirty="0" smtClean="0">
                <a:solidFill>
                  <a:schemeClr val="tx2"/>
                </a:solidFill>
                <a:latin typeface="Cambria" pitchFamily="18" charset="0"/>
                <a:cs typeface="Georgia"/>
              </a:rPr>
              <a:t>l</a:t>
            </a:r>
            <a:r>
              <a:rPr sz="1600" i="1" u="sng" dirty="0" smtClean="0">
                <a:solidFill>
                  <a:schemeClr val="tx2"/>
                </a:solidFill>
                <a:latin typeface="Cambria" pitchFamily="18" charset="0"/>
                <a:cs typeface="Georgia"/>
              </a:rPr>
              <a:t>es</a:t>
            </a:r>
            <a:r>
              <a:rPr sz="1600" i="1" u="sng" spc="-5" dirty="0" smtClean="0">
                <a:solidFill>
                  <a:schemeClr val="tx2"/>
                </a:solidFill>
                <a:latin typeface="Cambria" pitchFamily="18" charset="0"/>
                <a:cs typeface="Georgia"/>
              </a:rPr>
              <a:t> </a:t>
            </a:r>
            <a:r>
              <a:rPr sz="1600" i="1" u="sng" dirty="0" smtClean="0">
                <a:solidFill>
                  <a:schemeClr val="tx2"/>
                </a:solidFill>
                <a:latin typeface="Cambria" pitchFamily="18" charset="0"/>
                <a:cs typeface="Georgia"/>
              </a:rPr>
              <a:t>de </a:t>
            </a:r>
            <a:r>
              <a:rPr sz="1600" i="1" u="sng" spc="-5" dirty="0" smtClean="0">
                <a:solidFill>
                  <a:schemeClr val="tx2"/>
                </a:solidFill>
                <a:latin typeface="Cambria" pitchFamily="18" charset="0"/>
                <a:cs typeface="Georgia"/>
              </a:rPr>
              <a:t>r</a:t>
            </a:r>
            <a:r>
              <a:rPr sz="1600" i="1" u="sng" dirty="0" smtClean="0">
                <a:solidFill>
                  <a:schemeClr val="tx2"/>
                </a:solidFill>
                <a:latin typeface="Cambria" pitchFamily="18" charset="0"/>
                <a:cs typeface="Georgia"/>
              </a:rPr>
              <a:t>e</a:t>
            </a:r>
            <a:r>
              <a:rPr sz="1600" i="1" u="sng" spc="-5" dirty="0" smtClean="0">
                <a:solidFill>
                  <a:schemeClr val="tx2"/>
                </a:solidFill>
                <a:latin typeface="Cambria" pitchFamily="18" charset="0"/>
                <a:cs typeface="Georgia"/>
              </a:rPr>
              <a:t>s</a:t>
            </a:r>
            <a:r>
              <a:rPr sz="1600" i="1" u="sng" dirty="0" smtClean="0">
                <a:solidFill>
                  <a:schemeClr val="tx2"/>
                </a:solidFill>
                <a:latin typeface="Cambria" pitchFamily="18" charset="0"/>
                <a:cs typeface="Georgia"/>
              </a:rPr>
              <a:t>i</a:t>
            </a:r>
            <a:r>
              <a:rPr sz="1600" i="1" u="sng" spc="5" dirty="0" smtClean="0">
                <a:solidFill>
                  <a:schemeClr val="tx2"/>
                </a:solidFill>
                <a:latin typeface="Cambria" pitchFamily="18" charset="0"/>
                <a:cs typeface="Georgia"/>
              </a:rPr>
              <a:t>d</a:t>
            </a:r>
            <a:r>
              <a:rPr sz="1600" i="1" u="sng" dirty="0" smtClean="0">
                <a:solidFill>
                  <a:schemeClr val="tx2"/>
                </a:solidFill>
                <a:latin typeface="Cambria" pitchFamily="18" charset="0"/>
                <a:cs typeface="Georgia"/>
              </a:rPr>
              <a:t>e</a:t>
            </a:r>
            <a:r>
              <a:rPr sz="1600" i="1" u="sng" spc="-5" dirty="0" smtClean="0">
                <a:solidFill>
                  <a:schemeClr val="tx2"/>
                </a:solidFill>
                <a:latin typeface="Cambria" pitchFamily="18" charset="0"/>
                <a:cs typeface="Georgia"/>
              </a:rPr>
              <a:t>n</a:t>
            </a:r>
            <a:r>
              <a:rPr sz="1600" i="1" u="sng" dirty="0" smtClean="0">
                <a:solidFill>
                  <a:schemeClr val="tx2"/>
                </a:solidFill>
                <a:latin typeface="Cambria" pitchFamily="18" charset="0"/>
                <a:cs typeface="Georgia"/>
              </a:rPr>
              <a:t>tes</a:t>
            </a:r>
            <a:r>
              <a:rPr sz="1600" i="1" u="sng" spc="-5" dirty="0" smtClean="0">
                <a:solidFill>
                  <a:schemeClr val="tx2"/>
                </a:solidFill>
                <a:latin typeface="Cambria" pitchFamily="18" charset="0"/>
                <a:cs typeface="Georgia"/>
              </a:rPr>
              <a:t> </a:t>
            </a:r>
            <a:r>
              <a:rPr sz="1600" i="1" u="sng" dirty="0" smtClean="0">
                <a:solidFill>
                  <a:schemeClr val="tx2"/>
                </a:solidFill>
                <a:latin typeface="Cambria" pitchFamily="18" charset="0"/>
                <a:cs typeface="Georgia"/>
              </a:rPr>
              <a:t>en</a:t>
            </a:r>
            <a:r>
              <a:rPr sz="1600" i="1" u="sng" spc="-5" dirty="0" smtClean="0">
                <a:solidFill>
                  <a:schemeClr val="tx2"/>
                </a:solidFill>
                <a:latin typeface="Cambria" pitchFamily="18" charset="0"/>
                <a:cs typeface="Georgia"/>
              </a:rPr>
              <a:t> e</a:t>
            </a:r>
            <a:r>
              <a:rPr sz="1600" i="1" u="sng" dirty="0" smtClean="0">
                <a:solidFill>
                  <a:schemeClr val="tx2"/>
                </a:solidFill>
                <a:latin typeface="Cambria" pitchFamily="18" charset="0"/>
                <a:cs typeface="Georgia"/>
              </a:rPr>
              <a:t>l</a:t>
            </a:r>
            <a:r>
              <a:rPr sz="1600" i="1" u="sng" spc="5" dirty="0" smtClean="0">
                <a:solidFill>
                  <a:schemeClr val="tx2"/>
                </a:solidFill>
                <a:latin typeface="Cambria" pitchFamily="18" charset="0"/>
                <a:cs typeface="Georgia"/>
              </a:rPr>
              <a:t> </a:t>
            </a:r>
            <a:r>
              <a:rPr sz="1600" i="1" u="sng" spc="-5" dirty="0" smtClean="0">
                <a:solidFill>
                  <a:schemeClr val="tx2"/>
                </a:solidFill>
                <a:latin typeface="Cambria" pitchFamily="18" charset="0"/>
                <a:cs typeface="Georgia"/>
              </a:rPr>
              <a:t>e</a:t>
            </a:r>
            <a:r>
              <a:rPr sz="1600" i="1" u="sng" dirty="0" smtClean="0">
                <a:solidFill>
                  <a:schemeClr val="tx2"/>
                </a:solidFill>
                <a:latin typeface="Cambria" pitchFamily="18" charset="0"/>
                <a:cs typeface="Georgia"/>
              </a:rPr>
              <a:t>xte</a:t>
            </a:r>
            <a:r>
              <a:rPr sz="1600" i="1" u="sng" spc="-5" dirty="0" smtClean="0">
                <a:solidFill>
                  <a:schemeClr val="tx2"/>
                </a:solidFill>
                <a:latin typeface="Cambria" pitchFamily="18" charset="0"/>
                <a:cs typeface="Georgia"/>
              </a:rPr>
              <a:t>r</a:t>
            </a:r>
            <a:r>
              <a:rPr sz="1600" i="1" u="sng" dirty="0" smtClean="0">
                <a:solidFill>
                  <a:schemeClr val="tx2"/>
                </a:solidFill>
                <a:latin typeface="Cambria" pitchFamily="18" charset="0"/>
                <a:cs typeface="Georgia"/>
              </a:rPr>
              <a:t>i</a:t>
            </a:r>
            <a:r>
              <a:rPr sz="1600" i="1" u="sng" spc="5" dirty="0" smtClean="0">
                <a:solidFill>
                  <a:schemeClr val="tx2"/>
                </a:solidFill>
                <a:latin typeface="Cambria" pitchFamily="18" charset="0"/>
                <a:cs typeface="Georgia"/>
              </a:rPr>
              <a:t>o</a:t>
            </a:r>
            <a:r>
              <a:rPr sz="1600" i="1" u="sng" dirty="0" smtClean="0">
                <a:solidFill>
                  <a:schemeClr val="tx2"/>
                </a:solidFill>
                <a:latin typeface="Cambria" pitchFamily="18" charset="0"/>
                <a:cs typeface="Georgia"/>
              </a:rPr>
              <a:t>r</a:t>
            </a:r>
            <a:r>
              <a:rPr sz="1600" i="1" u="sng" spc="-5" dirty="0" smtClean="0">
                <a:solidFill>
                  <a:schemeClr val="tx2"/>
                </a:solidFill>
                <a:latin typeface="Cambria" pitchFamily="18" charset="0"/>
                <a:cs typeface="Georgia"/>
              </a:rPr>
              <a:t> </a:t>
            </a:r>
            <a:r>
              <a:rPr sz="1600" i="1" u="sng" dirty="0" smtClean="0">
                <a:solidFill>
                  <a:schemeClr val="tx2"/>
                </a:solidFill>
                <a:latin typeface="Cambria" pitchFamily="18" charset="0"/>
                <a:cs typeface="Georgia"/>
              </a:rPr>
              <a:t>y </a:t>
            </a:r>
            <a:r>
              <a:rPr sz="1600" i="1" u="sng" spc="-5" dirty="0" smtClean="0">
                <a:solidFill>
                  <a:schemeClr val="tx2"/>
                </a:solidFill>
                <a:latin typeface="Cambria" pitchFamily="18" charset="0"/>
                <a:cs typeface="Georgia"/>
              </a:rPr>
              <a:t>n</a:t>
            </a:r>
            <a:r>
              <a:rPr sz="1600" i="1" u="sng" dirty="0" smtClean="0">
                <a:solidFill>
                  <a:schemeClr val="tx2"/>
                </a:solidFill>
                <a:latin typeface="Cambria" pitchFamily="18" charset="0"/>
                <a:cs typeface="Georgia"/>
              </a:rPr>
              <a:t>o </a:t>
            </a:r>
            <a:r>
              <a:rPr sz="1600" i="1" u="sng" dirty="0" err="1" smtClean="0">
                <a:solidFill>
                  <a:schemeClr val="tx2"/>
                </a:solidFill>
                <a:latin typeface="Cambria" pitchFamily="18" charset="0"/>
                <a:cs typeface="Georgia"/>
              </a:rPr>
              <a:t>r</a:t>
            </a:r>
            <a:r>
              <a:rPr sz="1600" i="1" u="sng" spc="-5" dirty="0" err="1" smtClean="0">
                <a:solidFill>
                  <a:schemeClr val="tx2"/>
                </a:solidFill>
                <a:latin typeface="Cambria" pitchFamily="18" charset="0"/>
                <a:cs typeface="Georgia"/>
              </a:rPr>
              <a:t>e</a:t>
            </a:r>
            <a:r>
              <a:rPr sz="1600" i="1" u="sng" dirty="0" err="1" smtClean="0">
                <a:solidFill>
                  <a:schemeClr val="tx2"/>
                </a:solidFill>
                <a:latin typeface="Cambria" pitchFamily="18" charset="0"/>
                <a:cs typeface="Georgia"/>
              </a:rPr>
              <a:t>si</a:t>
            </a:r>
            <a:r>
              <a:rPr sz="1600" i="1" u="sng" spc="5" dirty="0" err="1" smtClean="0">
                <a:solidFill>
                  <a:schemeClr val="tx2"/>
                </a:solidFill>
                <a:latin typeface="Cambria" pitchFamily="18" charset="0"/>
                <a:cs typeface="Georgia"/>
              </a:rPr>
              <a:t>d</a:t>
            </a:r>
            <a:r>
              <a:rPr sz="1600" i="1" u="sng" dirty="0" err="1" smtClean="0">
                <a:solidFill>
                  <a:schemeClr val="tx2"/>
                </a:solidFill>
                <a:latin typeface="Cambria" pitchFamily="18" charset="0"/>
                <a:cs typeface="Georgia"/>
              </a:rPr>
              <a:t>e</a:t>
            </a:r>
            <a:r>
              <a:rPr sz="1600" i="1" u="sng" spc="-5" dirty="0" err="1" smtClean="0">
                <a:solidFill>
                  <a:schemeClr val="tx2"/>
                </a:solidFill>
                <a:latin typeface="Cambria" pitchFamily="18" charset="0"/>
                <a:cs typeface="Georgia"/>
              </a:rPr>
              <a:t>n</a:t>
            </a:r>
            <a:r>
              <a:rPr sz="1600" i="1" u="sng" dirty="0" err="1" smtClean="0">
                <a:solidFill>
                  <a:schemeClr val="tx2"/>
                </a:solidFill>
                <a:latin typeface="Cambria" pitchFamily="18" charset="0"/>
                <a:cs typeface="Georgia"/>
              </a:rPr>
              <a:t>tes</a:t>
            </a:r>
            <a:r>
              <a:rPr lang="es-ES" sz="1600" i="1" u="sng" dirty="0" smtClean="0">
                <a:solidFill>
                  <a:schemeClr val="tx2"/>
                </a:solidFill>
                <a:latin typeface="Cambria" pitchFamily="18" charset="0"/>
                <a:cs typeface="Georgia"/>
              </a:rPr>
              <a:t> en el país</a:t>
            </a:r>
            <a:endParaRPr sz="1600" i="1" dirty="0">
              <a:solidFill>
                <a:schemeClr val="tx2"/>
              </a:solidFill>
              <a:latin typeface="Cambria" pitchFamily="18" charset="0"/>
              <a:cs typeface="Georgia"/>
            </a:endParaRPr>
          </a:p>
        </p:txBody>
      </p:sp>
      <p:sp>
        <p:nvSpPr>
          <p:cNvPr id="4" name="object 4"/>
          <p:cNvSpPr txBox="1"/>
          <p:nvPr/>
        </p:nvSpPr>
        <p:spPr>
          <a:xfrm>
            <a:off x="4680040" y="4653136"/>
            <a:ext cx="108318" cy="237472"/>
          </a:xfrm>
          <a:prstGeom prst="rect">
            <a:avLst/>
          </a:prstGeom>
        </p:spPr>
        <p:txBody>
          <a:bodyPr wrap="square" lIns="0" tIns="0" rIns="0" bIns="0" rtlCol="0">
            <a:noAutofit/>
          </a:bodyPr>
          <a:lstStyle/>
          <a:p>
            <a:pPr marL="16930">
              <a:lnSpc>
                <a:spcPts val="1780"/>
              </a:lnSpc>
              <a:spcBef>
                <a:spcPts val="88"/>
              </a:spcBef>
            </a:pPr>
            <a:endParaRPr sz="1600" i="1" dirty="0">
              <a:solidFill>
                <a:schemeClr val="tx2"/>
              </a:solidFill>
              <a:latin typeface="Cambria" pitchFamily="18" charset="0"/>
              <a:cs typeface="Georgia"/>
            </a:endParaRPr>
          </a:p>
        </p:txBody>
      </p:sp>
      <p:sp>
        <p:nvSpPr>
          <p:cNvPr id="2" name="object 2"/>
          <p:cNvSpPr txBox="1"/>
          <p:nvPr/>
        </p:nvSpPr>
        <p:spPr>
          <a:xfrm>
            <a:off x="175362" y="6589489"/>
            <a:ext cx="8809614" cy="151721"/>
          </a:xfrm>
          <a:prstGeom prst="rect">
            <a:avLst/>
          </a:prstGeom>
        </p:spPr>
        <p:txBody>
          <a:bodyPr wrap="square" lIns="0" tIns="0" rIns="0" bIns="0" rtlCol="0">
            <a:noAutofit/>
          </a:bodyPr>
          <a:lstStyle/>
          <a:p>
            <a:pPr marL="16930">
              <a:lnSpc>
                <a:spcPct val="94685"/>
              </a:lnSpc>
              <a:spcBef>
                <a:spcPts val="27"/>
              </a:spcBef>
            </a:pPr>
            <a:endParaRPr sz="900" dirty="0">
              <a:latin typeface="Georgia"/>
              <a:cs typeface="Georgia"/>
            </a:endParaRPr>
          </a:p>
        </p:txBody>
      </p:sp>
      <p:sp>
        <p:nvSpPr>
          <p:cNvPr id="2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29"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3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2665728514"/>
      </p:ext>
    </p:extLst>
  </p:cSld>
  <p:clrMapOvr>
    <a:masterClrMapping/>
  </p:clrMapOvr>
  <p:transition spd="med">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304414" y="764704"/>
            <a:ext cx="8589191" cy="6241709"/>
          </a:xfrm>
          <a:prstGeom prst="rect">
            <a:avLst/>
          </a:prstGeom>
          <a:noFill/>
        </p:spPr>
        <p:txBody>
          <a:bodyPr wrap="square" rtlCol="0">
            <a:spAutoFit/>
          </a:bodyPr>
          <a:lstStyle/>
          <a:p>
            <a:pPr fontAlgn="base"/>
            <a:endParaRPr lang="es-ES" sz="2400" b="1" i="1" dirty="0" smtClean="0">
              <a:latin typeface="Cambria" pitchFamily="18" charset="0"/>
            </a:endParaRPr>
          </a:p>
          <a:p>
            <a:pPr fontAlgn="base"/>
            <a:r>
              <a:rPr lang="es-ES" sz="2400" b="1" i="1" dirty="0" smtClean="0">
                <a:latin typeface="Cambria" pitchFamily="18" charset="0"/>
              </a:rPr>
              <a:t>Parámetros </a:t>
            </a:r>
            <a:r>
              <a:rPr lang="es-ES" sz="2400" b="1" i="1" dirty="0" err="1" smtClean="0">
                <a:latin typeface="Cambria" pitchFamily="18" charset="0"/>
              </a:rPr>
              <a:t>Com</a:t>
            </a:r>
            <a:r>
              <a:rPr lang="es-ES" sz="2400" b="1" i="1" dirty="0" smtClean="0">
                <a:latin typeface="Cambria" pitchFamily="18" charset="0"/>
              </a:rPr>
              <a:t> A 4237</a:t>
            </a:r>
          </a:p>
          <a:p>
            <a:pPr fontAlgn="base"/>
            <a:endParaRPr lang="es-ES" sz="2400" b="1" dirty="0" smtClean="0">
              <a:latin typeface="Cambria" pitchFamily="18" charset="0"/>
            </a:endParaRPr>
          </a:p>
          <a:p>
            <a:pPr fontAlgn="base">
              <a:buFontTx/>
              <a:buChar char="-"/>
            </a:pPr>
            <a:r>
              <a:rPr lang="es-ES" sz="2400" dirty="0" smtClean="0">
                <a:latin typeface="Cambria" pitchFamily="18" charset="0"/>
              </a:rPr>
              <a:t>Inversiones de No Residentes, en el país</a:t>
            </a:r>
          </a:p>
          <a:p>
            <a:pPr fontAlgn="base">
              <a:buFontTx/>
              <a:buChar char="-"/>
            </a:pPr>
            <a:r>
              <a:rPr lang="es-ES" sz="2400" b="1" dirty="0" smtClean="0">
                <a:latin typeface="Cambria" pitchFamily="18" charset="0"/>
              </a:rPr>
              <a:t>(Ej.: Accionistas no residentes </a:t>
            </a:r>
            <a:r>
              <a:rPr lang="es-ES" sz="2400" b="1" u="sng" dirty="0" smtClean="0">
                <a:latin typeface="Cambria" pitchFamily="18" charset="0"/>
              </a:rPr>
              <a:t>&lt; 10% participación</a:t>
            </a:r>
            <a:r>
              <a:rPr lang="es-ES" sz="2400" b="1" dirty="0" smtClean="0">
                <a:latin typeface="Cambria" pitchFamily="18" charset="0"/>
              </a:rPr>
              <a:t>)</a:t>
            </a:r>
          </a:p>
          <a:p>
            <a:pPr fontAlgn="base"/>
            <a:r>
              <a:rPr lang="es-ES" sz="2400" b="1" dirty="0" smtClean="0">
                <a:latin typeface="Cambria" pitchFamily="18" charset="0"/>
              </a:rPr>
              <a:t>Inversiones directas en el país de no residentes</a:t>
            </a:r>
            <a:endParaRPr lang="es-ES" sz="2400" dirty="0" smtClean="0">
              <a:latin typeface="Cambria" pitchFamily="18" charset="0"/>
            </a:endParaRPr>
          </a:p>
          <a:p>
            <a:pPr fontAlgn="base"/>
            <a:r>
              <a:rPr lang="es-ES" sz="2400" b="1" u="sng" dirty="0" smtClean="0">
                <a:latin typeface="Cambria" pitchFamily="18" charset="0"/>
              </a:rPr>
              <a:t>Umbral</a:t>
            </a:r>
            <a:r>
              <a:rPr lang="es-ES" sz="2400" b="1" dirty="0" smtClean="0">
                <a:latin typeface="Cambria" pitchFamily="18" charset="0"/>
              </a:rPr>
              <a:t>: </a:t>
            </a:r>
            <a:r>
              <a:rPr lang="es-ES" sz="2400" dirty="0" smtClean="0">
                <a:latin typeface="Cambria" pitchFamily="18" charset="0"/>
              </a:rPr>
              <a:t>Mayor o igual a USD 500.000.- </a:t>
            </a:r>
          </a:p>
          <a:p>
            <a:pPr fontAlgn="base"/>
            <a:r>
              <a:rPr lang="es-ES" sz="2400" b="1" i="1" dirty="0" smtClean="0">
                <a:solidFill>
                  <a:srgbClr val="FF0000"/>
                </a:solidFill>
                <a:latin typeface="Cambria" pitchFamily="18" charset="0"/>
              </a:rPr>
              <a:t>Declaración Semestral Obligatoria</a:t>
            </a:r>
            <a:r>
              <a:rPr lang="es-ES" sz="2400" dirty="0" smtClean="0">
                <a:latin typeface="Cambria" pitchFamily="18" charset="0"/>
              </a:rPr>
              <a:t> </a:t>
            </a:r>
          </a:p>
          <a:p>
            <a:pPr fontAlgn="base"/>
            <a:endParaRPr lang="es-ES" dirty="0" smtClean="0">
              <a:latin typeface="Cambria" pitchFamily="18" charset="0"/>
            </a:endParaRPr>
          </a:p>
          <a:p>
            <a:pPr fontAlgn="base"/>
            <a:r>
              <a:rPr lang="es-ES" dirty="0" smtClean="0">
                <a:latin typeface="Cambria" pitchFamily="18" charset="0"/>
              </a:rPr>
              <a:t>- </a:t>
            </a:r>
            <a:r>
              <a:rPr lang="es-ES" sz="2400" dirty="0" smtClean="0">
                <a:latin typeface="Cambria" pitchFamily="18" charset="0"/>
              </a:rPr>
              <a:t>Inversiones de Residentes,  en el exterior</a:t>
            </a:r>
          </a:p>
          <a:p>
            <a:pPr fontAlgn="base"/>
            <a:r>
              <a:rPr lang="es-ES" sz="2400" b="1" dirty="0" smtClean="0">
                <a:latin typeface="Cambria" pitchFamily="18" charset="0"/>
              </a:rPr>
              <a:t>Inversiones directas en el exterior de residentes argentinos </a:t>
            </a:r>
          </a:p>
          <a:p>
            <a:pPr fontAlgn="base"/>
            <a:r>
              <a:rPr lang="es-ES" sz="2400" b="1" u="sng" dirty="0" smtClean="0">
                <a:latin typeface="Cambria" pitchFamily="18" charset="0"/>
              </a:rPr>
              <a:t>Umbral</a:t>
            </a:r>
            <a:r>
              <a:rPr lang="es-ES" sz="2400" b="1" dirty="0" smtClean="0">
                <a:latin typeface="Cambria" pitchFamily="18" charset="0"/>
              </a:rPr>
              <a:t>:  </a:t>
            </a:r>
            <a:r>
              <a:rPr lang="es-ES" sz="2400" dirty="0" smtClean="0">
                <a:latin typeface="Cambria" pitchFamily="18" charset="0"/>
              </a:rPr>
              <a:t>Mayor o igual a USD 1 millón y menor o igual a USD. 5.000.000.-</a:t>
            </a:r>
          </a:p>
          <a:p>
            <a:pPr fontAlgn="base"/>
            <a:r>
              <a:rPr lang="es-ES" sz="2400" b="1" i="1" dirty="0" smtClean="0">
                <a:solidFill>
                  <a:srgbClr val="FF0000"/>
                </a:solidFill>
                <a:latin typeface="Cambria" pitchFamily="18" charset="0"/>
              </a:rPr>
              <a:t>Declaración Anual</a:t>
            </a:r>
          </a:p>
          <a:p>
            <a:pPr fontAlgn="base"/>
            <a:endParaRPr lang="es-ES" sz="2400" dirty="0" smtClean="0">
              <a:latin typeface="Cambria" pitchFamily="18" charset="0"/>
            </a:endParaRPr>
          </a:p>
          <a:p>
            <a:pPr fontAlgn="base"/>
            <a:r>
              <a:rPr lang="es-ES" sz="2400" dirty="0" smtClean="0">
                <a:latin typeface="Cambria" pitchFamily="18" charset="0"/>
              </a:rPr>
              <a:t>Mayor a USD. 5.000.000.- </a:t>
            </a:r>
            <a:r>
              <a:rPr lang="es-ES" sz="2400" b="1" i="1" dirty="0" smtClean="0">
                <a:solidFill>
                  <a:srgbClr val="FF0000"/>
                </a:solidFill>
                <a:latin typeface="Cambria" pitchFamily="18" charset="0"/>
              </a:rPr>
              <a:t>Declaración Semestral Obligatoria </a:t>
            </a: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3209761058"/>
      </p:ext>
    </p:extLst>
  </p:cSld>
  <p:clrMapOvr>
    <a:masterClrMapping/>
  </p:clrMapOvr>
  <p:transition spd="med">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1100328" y="3289741"/>
            <a:ext cx="1811286" cy="301819"/>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p:nvPr/>
        </p:nvSpPr>
        <p:spPr>
          <a:xfrm>
            <a:off x="190500" y="1484785"/>
            <a:ext cx="3633978" cy="1812135"/>
          </a:xfrm>
          <a:prstGeom prst="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endParaRPr dirty="0">
              <a:solidFill>
                <a:schemeClr val="tx2"/>
              </a:solidFill>
            </a:endParaRPr>
          </a:p>
        </p:txBody>
      </p:sp>
      <p:sp>
        <p:nvSpPr>
          <p:cNvPr id="30" name="object 30"/>
          <p:cNvSpPr/>
          <p:nvPr/>
        </p:nvSpPr>
        <p:spPr>
          <a:xfrm>
            <a:off x="2160563" y="3600000"/>
            <a:ext cx="1620422" cy="3060000"/>
          </a:xfrm>
          <a:prstGeom prst="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pt-BR" sz="1600" b="1" dirty="0" err="1" smtClean="0">
                <a:solidFill>
                  <a:schemeClr val="tx2"/>
                </a:solidFill>
                <a:latin typeface="Cambria" pitchFamily="18" charset="0"/>
                <a:cs typeface="Calibri"/>
              </a:rPr>
              <a:t>Presentación</a:t>
            </a:r>
            <a:r>
              <a:rPr lang="pt-BR" sz="1600" b="1" dirty="0" smtClean="0">
                <a:solidFill>
                  <a:schemeClr val="tx2"/>
                </a:solidFill>
                <a:latin typeface="Cambria" pitchFamily="18" charset="0"/>
                <a:cs typeface="Calibri"/>
              </a:rPr>
              <a:t> </a:t>
            </a:r>
            <a:r>
              <a:rPr lang="pt-BR" sz="1600" b="1" dirty="0" err="1" smtClean="0">
                <a:solidFill>
                  <a:schemeClr val="tx2"/>
                </a:solidFill>
                <a:latin typeface="Cambria" pitchFamily="18" charset="0"/>
                <a:cs typeface="Calibri"/>
              </a:rPr>
              <a:t>al</a:t>
            </a:r>
            <a:r>
              <a:rPr lang="pt-BR" sz="1600" b="1" dirty="0" smtClean="0">
                <a:solidFill>
                  <a:schemeClr val="tx2"/>
                </a:solidFill>
                <a:latin typeface="Cambria" pitchFamily="18" charset="0"/>
                <a:cs typeface="Calibri"/>
              </a:rPr>
              <a:t> </a:t>
            </a:r>
          </a:p>
          <a:p>
            <a:pPr algn="ctr"/>
            <a:r>
              <a:rPr lang="pt-BR" sz="1600" b="1" dirty="0" smtClean="0">
                <a:solidFill>
                  <a:schemeClr val="tx2"/>
                </a:solidFill>
                <a:latin typeface="Cambria" pitchFamily="18" charset="0"/>
                <a:cs typeface="Calibri"/>
              </a:rPr>
              <a:t>31/12/2017 y posteriores</a:t>
            </a:r>
          </a:p>
          <a:p>
            <a:pPr algn="ctr"/>
            <a:endParaRPr lang="pt-BR" sz="1600" b="1" dirty="0" smtClean="0">
              <a:solidFill>
                <a:schemeClr val="tx2"/>
              </a:solidFill>
              <a:latin typeface="Cambria" pitchFamily="18" charset="0"/>
              <a:cs typeface="Calibri"/>
            </a:endParaRPr>
          </a:p>
          <a:p>
            <a:pPr algn="ctr"/>
            <a:endParaRPr lang="pt-BR" sz="1600" b="1" dirty="0" smtClean="0">
              <a:solidFill>
                <a:schemeClr val="tx2"/>
              </a:solidFill>
              <a:latin typeface="Cambria" pitchFamily="18" charset="0"/>
              <a:cs typeface="Calibri"/>
            </a:endParaRPr>
          </a:p>
          <a:p>
            <a:pPr marL="39870" marR="51262" algn="ctr">
              <a:lnSpc>
                <a:spcPts val="1353"/>
              </a:lnSpc>
              <a:spcBef>
                <a:spcPts val="67"/>
              </a:spcBef>
            </a:pPr>
            <a:r>
              <a:rPr lang="es-ES" sz="3200" b="1" spc="-5" baseline="3034" dirty="0" smtClean="0">
                <a:solidFill>
                  <a:schemeClr val="tx2"/>
                </a:solidFill>
                <a:latin typeface="Cambria" pitchFamily="18" charset="0"/>
                <a:cs typeface="Calibri"/>
              </a:rPr>
              <a:t>N</a:t>
            </a:r>
            <a:r>
              <a:rPr lang="es-ES" sz="3200" b="1" baseline="3034" dirty="0" smtClean="0">
                <a:solidFill>
                  <a:schemeClr val="tx2"/>
                </a:solidFill>
                <a:latin typeface="Cambria" pitchFamily="18" charset="0"/>
                <a:cs typeface="Calibri"/>
              </a:rPr>
              <a:t>O,</a:t>
            </a:r>
          </a:p>
          <a:p>
            <a:pPr marL="39870" marR="51262" algn="ctr">
              <a:lnSpc>
                <a:spcPts val="1353"/>
              </a:lnSpc>
              <a:spcBef>
                <a:spcPts val="67"/>
              </a:spcBef>
            </a:pPr>
            <a:endParaRPr lang="es-ES" b="1" spc="-5" baseline="3034" dirty="0" smtClean="0">
              <a:solidFill>
                <a:schemeClr val="tx2"/>
              </a:solidFill>
              <a:latin typeface="Cambria" pitchFamily="18" charset="0"/>
              <a:cs typeface="Calibri"/>
            </a:endParaRPr>
          </a:p>
          <a:p>
            <a:pPr marL="39870" marR="51262" algn="ctr">
              <a:lnSpc>
                <a:spcPts val="1353"/>
              </a:lnSpc>
              <a:spcBef>
                <a:spcPts val="67"/>
              </a:spcBef>
            </a:pPr>
            <a:r>
              <a:rPr lang="es-ES" b="1" spc="-5" baseline="3034" dirty="0" smtClean="0">
                <a:solidFill>
                  <a:schemeClr val="tx2"/>
                </a:solidFill>
                <a:latin typeface="Cambria" pitchFamily="18" charset="0"/>
                <a:cs typeface="Calibri"/>
              </a:rPr>
              <a:t>S</a:t>
            </a:r>
            <a:r>
              <a:rPr lang="es-ES" b="1"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PR</a:t>
            </a:r>
            <a:r>
              <a:rPr lang="es-ES" b="1" spc="5"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S</a:t>
            </a:r>
            <a:r>
              <a:rPr lang="es-ES" b="1" spc="5"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N</a:t>
            </a:r>
            <a:r>
              <a:rPr lang="es-ES" b="1" baseline="3034" dirty="0" smtClean="0">
                <a:solidFill>
                  <a:schemeClr val="tx2"/>
                </a:solidFill>
                <a:latin typeface="Cambria" pitchFamily="18" charset="0"/>
                <a:cs typeface="Calibri"/>
              </a:rPr>
              <a:t>TA</a:t>
            </a:r>
            <a:endParaRPr lang="es-ES" b="1" dirty="0" smtClean="0">
              <a:solidFill>
                <a:schemeClr val="tx2"/>
              </a:solidFill>
              <a:latin typeface="Cambria" pitchFamily="18" charset="0"/>
              <a:cs typeface="Calibri"/>
            </a:endParaRPr>
          </a:p>
          <a:p>
            <a:pPr marL="117073" marR="128079" algn="ctr">
              <a:lnSpc>
                <a:spcPts val="1325"/>
              </a:lnSpc>
            </a:pPr>
            <a:r>
              <a:rPr lang="es-ES" b="1" baseline="3034" dirty="0" smtClean="0">
                <a:solidFill>
                  <a:schemeClr val="tx2"/>
                </a:solidFill>
                <a:latin typeface="Cambria" pitchFamily="18" charset="0"/>
                <a:cs typeface="Calibri"/>
              </a:rPr>
              <a:t>CON</a:t>
            </a:r>
            <a:r>
              <a:rPr lang="es-ES" b="1" spc="-5" baseline="3034" dirty="0" smtClean="0">
                <a:solidFill>
                  <a:schemeClr val="tx2"/>
                </a:solidFill>
                <a:latin typeface="Cambria" pitchFamily="18" charset="0"/>
                <a:cs typeface="Calibri"/>
              </a:rPr>
              <a:t> </a:t>
            </a:r>
            <a:r>
              <a:rPr lang="es-ES" b="1" spc="5" baseline="3034" dirty="0" smtClean="0">
                <a:solidFill>
                  <a:schemeClr val="tx2"/>
                </a:solidFill>
                <a:latin typeface="Cambria" pitchFamily="18" charset="0"/>
                <a:cs typeface="Calibri"/>
              </a:rPr>
              <a:t>E</a:t>
            </a:r>
            <a:r>
              <a:rPr lang="es-ES" b="1" baseline="3034" dirty="0" smtClean="0">
                <a:solidFill>
                  <a:schemeClr val="tx2"/>
                </a:solidFill>
                <a:latin typeface="Cambria" pitchFamily="18" charset="0"/>
                <a:cs typeface="Calibri"/>
              </a:rPr>
              <a:t>L</a:t>
            </a:r>
            <a:r>
              <a:rPr lang="es-ES" b="1" spc="-12" baseline="3034" dirty="0" smtClean="0">
                <a:solidFill>
                  <a:schemeClr val="tx2"/>
                </a:solidFill>
                <a:latin typeface="Cambria" pitchFamily="18" charset="0"/>
                <a:cs typeface="Calibri"/>
              </a:rPr>
              <a:t> </a:t>
            </a:r>
            <a:r>
              <a:rPr lang="es-ES" b="1" u="sng" spc="-5" baseline="3034" dirty="0" smtClean="0">
                <a:solidFill>
                  <a:schemeClr val="tx2"/>
                </a:solidFill>
                <a:latin typeface="Cambria" pitchFamily="18" charset="0"/>
                <a:cs typeface="Calibri"/>
              </a:rPr>
              <a:t>N</a:t>
            </a:r>
            <a:r>
              <a:rPr lang="es-ES" b="1" u="sng" baseline="3034" dirty="0" smtClean="0">
                <a:solidFill>
                  <a:schemeClr val="tx2"/>
                </a:solidFill>
                <a:latin typeface="Cambria" pitchFamily="18" charset="0"/>
                <a:cs typeface="Calibri"/>
              </a:rPr>
              <a:t>U</a:t>
            </a:r>
            <a:r>
              <a:rPr lang="es-ES" b="1" u="sng" spc="5" baseline="3034" dirty="0" smtClean="0">
                <a:solidFill>
                  <a:schemeClr val="tx2"/>
                </a:solidFill>
                <a:latin typeface="Cambria" pitchFamily="18" charset="0"/>
                <a:cs typeface="Calibri"/>
              </a:rPr>
              <a:t>E</a:t>
            </a:r>
            <a:r>
              <a:rPr lang="es-ES" b="1" u="sng" spc="-5" baseline="3034" dirty="0" smtClean="0">
                <a:solidFill>
                  <a:schemeClr val="tx2"/>
                </a:solidFill>
                <a:latin typeface="Cambria" pitchFamily="18" charset="0"/>
                <a:cs typeface="Calibri"/>
              </a:rPr>
              <a:t>V</a:t>
            </a:r>
            <a:r>
              <a:rPr lang="es-ES" b="1" u="sng" baseline="3034" dirty="0" smtClean="0">
                <a:solidFill>
                  <a:schemeClr val="tx2"/>
                </a:solidFill>
                <a:latin typeface="Cambria" pitchFamily="18" charset="0"/>
                <a:cs typeface="Calibri"/>
              </a:rPr>
              <a:t>O</a:t>
            </a:r>
            <a:endParaRPr lang="es-ES" b="1" u="sng" dirty="0" smtClean="0">
              <a:solidFill>
                <a:schemeClr val="tx2"/>
              </a:solidFill>
              <a:latin typeface="Cambria" pitchFamily="18" charset="0"/>
              <a:cs typeface="Calibri"/>
            </a:endParaRPr>
          </a:p>
          <a:p>
            <a:pPr algn="ctr">
              <a:lnSpc>
                <a:spcPts val="1313"/>
              </a:lnSpc>
            </a:pPr>
            <a:r>
              <a:rPr lang="es-ES" b="1" u="sng" baseline="3034" dirty="0" smtClean="0">
                <a:solidFill>
                  <a:schemeClr val="tx2"/>
                </a:solidFill>
                <a:latin typeface="Cambria" pitchFamily="18" charset="0"/>
                <a:cs typeface="Calibri"/>
              </a:rPr>
              <a:t>R</a:t>
            </a:r>
            <a:r>
              <a:rPr lang="es-ES" b="1" u="sng" spc="5" baseline="3034" dirty="0" smtClean="0">
                <a:solidFill>
                  <a:schemeClr val="tx2"/>
                </a:solidFill>
                <a:latin typeface="Cambria" pitchFamily="18" charset="0"/>
                <a:cs typeface="Calibri"/>
              </a:rPr>
              <a:t>ELE</a:t>
            </a:r>
            <a:r>
              <a:rPr lang="es-ES" b="1" u="sng" baseline="3034" dirty="0" smtClean="0">
                <a:solidFill>
                  <a:schemeClr val="tx2"/>
                </a:solidFill>
                <a:latin typeface="Cambria" pitchFamily="18" charset="0"/>
                <a:cs typeface="Calibri"/>
              </a:rPr>
              <a:t>V</a:t>
            </a:r>
            <a:r>
              <a:rPr lang="es-ES" b="1" u="sng" spc="-5" baseline="3034" dirty="0" smtClean="0">
                <a:solidFill>
                  <a:schemeClr val="tx2"/>
                </a:solidFill>
                <a:latin typeface="Cambria" pitchFamily="18" charset="0"/>
                <a:cs typeface="Calibri"/>
              </a:rPr>
              <a:t>A</a:t>
            </a:r>
            <a:r>
              <a:rPr lang="es-ES" b="1" u="sng" spc="5" baseline="3034" dirty="0" smtClean="0">
                <a:solidFill>
                  <a:schemeClr val="tx2"/>
                </a:solidFill>
                <a:latin typeface="Cambria" pitchFamily="18" charset="0"/>
                <a:cs typeface="Calibri"/>
              </a:rPr>
              <a:t>M</a:t>
            </a:r>
            <a:r>
              <a:rPr lang="es-ES" b="1" u="sng" baseline="3034" dirty="0" smtClean="0">
                <a:solidFill>
                  <a:schemeClr val="tx2"/>
                </a:solidFill>
                <a:latin typeface="Cambria" pitchFamily="18" charset="0"/>
                <a:cs typeface="Calibri"/>
              </a:rPr>
              <a:t>I</a:t>
            </a:r>
            <a:r>
              <a:rPr lang="es-ES" b="1" u="sng" spc="5" baseline="3034" dirty="0" smtClean="0">
                <a:solidFill>
                  <a:schemeClr val="tx2"/>
                </a:solidFill>
                <a:latin typeface="Cambria" pitchFamily="18" charset="0"/>
                <a:cs typeface="Calibri"/>
              </a:rPr>
              <a:t>E</a:t>
            </a:r>
            <a:r>
              <a:rPr lang="es-ES" b="1" u="sng" baseline="3034" dirty="0" smtClean="0">
                <a:solidFill>
                  <a:schemeClr val="tx2"/>
                </a:solidFill>
                <a:latin typeface="Cambria" pitchFamily="18" charset="0"/>
                <a:cs typeface="Calibri"/>
              </a:rPr>
              <a:t>N</a:t>
            </a:r>
            <a:r>
              <a:rPr lang="es-ES" b="1" u="sng" spc="-5" baseline="3034" dirty="0" smtClean="0">
                <a:solidFill>
                  <a:schemeClr val="tx2"/>
                </a:solidFill>
                <a:latin typeface="Cambria" pitchFamily="18" charset="0"/>
                <a:cs typeface="Calibri"/>
              </a:rPr>
              <a:t>T</a:t>
            </a:r>
            <a:r>
              <a:rPr lang="es-ES" b="1" u="sng" baseline="3034" dirty="0" smtClean="0">
                <a:solidFill>
                  <a:schemeClr val="tx2"/>
                </a:solidFill>
                <a:latin typeface="Cambria" pitchFamily="18" charset="0"/>
                <a:cs typeface="Calibri"/>
              </a:rPr>
              <a:t>O</a:t>
            </a:r>
            <a:r>
              <a:rPr lang="es-ES" b="1" u="sng" spc="-5"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DE</a:t>
            </a:r>
            <a:endParaRPr lang="es-ES" b="1" dirty="0" smtClean="0">
              <a:solidFill>
                <a:schemeClr val="tx2"/>
              </a:solidFill>
              <a:latin typeface="Cambria" pitchFamily="18" charset="0"/>
              <a:cs typeface="Calibri"/>
            </a:endParaRPr>
          </a:p>
          <a:p>
            <a:pPr marL="261289" marR="273018" algn="ctr">
              <a:lnSpc>
                <a:spcPts val="1313"/>
              </a:lnSpc>
            </a:pPr>
            <a:r>
              <a:rPr lang="es-ES" b="1" spc="-5" baseline="3034" dirty="0" smtClean="0">
                <a:solidFill>
                  <a:schemeClr val="tx2"/>
                </a:solidFill>
                <a:latin typeface="Cambria" pitchFamily="18" charset="0"/>
                <a:cs typeface="Calibri"/>
              </a:rPr>
              <a:t>A</a:t>
            </a:r>
            <a:r>
              <a:rPr lang="es-ES" b="1" baseline="3034" dirty="0" smtClean="0">
                <a:solidFill>
                  <a:schemeClr val="tx2"/>
                </a:solidFill>
                <a:latin typeface="Cambria" pitchFamily="18" charset="0"/>
                <a:cs typeface="Calibri"/>
              </a:rPr>
              <a:t>CTI</a:t>
            </a:r>
            <a:r>
              <a:rPr lang="es-ES" b="1" spc="-5" baseline="3034" dirty="0" smtClean="0">
                <a:solidFill>
                  <a:schemeClr val="tx2"/>
                </a:solidFill>
                <a:latin typeface="Cambria" pitchFamily="18" charset="0"/>
                <a:cs typeface="Calibri"/>
              </a:rPr>
              <a:t>V</a:t>
            </a:r>
            <a:r>
              <a:rPr lang="es-ES" b="1" baseline="3034" dirty="0" smtClean="0">
                <a:solidFill>
                  <a:schemeClr val="tx2"/>
                </a:solidFill>
                <a:latin typeface="Cambria" pitchFamily="18" charset="0"/>
                <a:cs typeface="Calibri"/>
              </a:rPr>
              <a:t>OS</a:t>
            </a:r>
            <a:r>
              <a:rPr lang="es-ES" b="1" spc="5"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Y</a:t>
            </a:r>
            <a:endParaRPr lang="es-ES" b="1" dirty="0" smtClean="0">
              <a:solidFill>
                <a:schemeClr val="tx2"/>
              </a:solidFill>
              <a:latin typeface="Cambria" pitchFamily="18" charset="0"/>
              <a:cs typeface="Calibri"/>
            </a:endParaRPr>
          </a:p>
          <a:p>
            <a:pPr marL="322269" marR="331183" algn="ctr">
              <a:lnSpc>
                <a:spcPts val="1333"/>
              </a:lnSpc>
            </a:pPr>
            <a:r>
              <a:rPr lang="es-ES" b="1" baseline="3034" dirty="0" smtClean="0">
                <a:solidFill>
                  <a:schemeClr val="tx2"/>
                </a:solidFill>
                <a:latin typeface="Cambria" pitchFamily="18" charset="0"/>
                <a:cs typeface="Calibri"/>
              </a:rPr>
              <a:t>P</a:t>
            </a:r>
            <a:r>
              <a:rPr lang="es-ES" b="1" spc="-5" baseline="3034" dirty="0" smtClean="0">
                <a:solidFill>
                  <a:schemeClr val="tx2"/>
                </a:solidFill>
                <a:latin typeface="Cambria" pitchFamily="18" charset="0"/>
                <a:cs typeface="Calibri"/>
              </a:rPr>
              <a:t>AS</a:t>
            </a:r>
            <a:r>
              <a:rPr lang="es-ES" b="1" baseline="3034" dirty="0" smtClean="0">
                <a:solidFill>
                  <a:schemeClr val="tx2"/>
                </a:solidFill>
                <a:latin typeface="Cambria" pitchFamily="18" charset="0"/>
                <a:cs typeface="Calibri"/>
              </a:rPr>
              <a:t>I</a:t>
            </a:r>
            <a:r>
              <a:rPr lang="es-ES" b="1" spc="-5" baseline="3034" dirty="0" smtClean="0">
                <a:solidFill>
                  <a:schemeClr val="tx2"/>
                </a:solidFill>
                <a:latin typeface="Cambria" pitchFamily="18" charset="0"/>
                <a:cs typeface="Calibri"/>
              </a:rPr>
              <a:t>V</a:t>
            </a:r>
            <a:r>
              <a:rPr lang="es-ES" b="1" baseline="3034" dirty="0" smtClean="0">
                <a:solidFill>
                  <a:schemeClr val="tx2"/>
                </a:solidFill>
                <a:latin typeface="Cambria" pitchFamily="18" charset="0"/>
                <a:cs typeface="Calibri"/>
              </a:rPr>
              <a:t>OS</a:t>
            </a:r>
            <a:endParaRPr lang="es-ES" b="1" dirty="0" smtClean="0">
              <a:solidFill>
                <a:schemeClr val="tx2"/>
              </a:solidFill>
              <a:latin typeface="Cambria" pitchFamily="18" charset="0"/>
              <a:cs typeface="Calibri"/>
            </a:endParaRPr>
          </a:p>
          <a:p>
            <a:pPr marL="261320" marR="272520" algn="ctr">
              <a:lnSpc>
                <a:spcPts val="1313"/>
              </a:lnSpc>
            </a:pPr>
            <a:r>
              <a:rPr lang="es-ES" b="1" spc="5"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X</a:t>
            </a:r>
            <a:r>
              <a:rPr lang="es-ES" b="1" baseline="3034" dirty="0" smtClean="0">
                <a:solidFill>
                  <a:schemeClr val="tx2"/>
                </a:solidFill>
                <a:latin typeface="Cambria" pitchFamily="18" charset="0"/>
                <a:cs typeface="Calibri"/>
              </a:rPr>
              <a:t>T</a:t>
            </a:r>
            <a:r>
              <a:rPr lang="es-ES" b="1" spc="5"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RN</a:t>
            </a:r>
            <a:r>
              <a:rPr lang="es-ES" b="1" baseline="3034" dirty="0" smtClean="0">
                <a:solidFill>
                  <a:schemeClr val="tx2"/>
                </a:solidFill>
                <a:latin typeface="Cambria" pitchFamily="18" charset="0"/>
                <a:cs typeface="Calibri"/>
              </a:rPr>
              <a:t>OS</a:t>
            </a:r>
            <a:endParaRPr b="1" dirty="0">
              <a:solidFill>
                <a:schemeClr val="tx2"/>
              </a:solidFill>
              <a:latin typeface="Cambria" pitchFamily="18" charset="0"/>
            </a:endParaRPr>
          </a:p>
        </p:txBody>
      </p:sp>
      <p:sp>
        <p:nvSpPr>
          <p:cNvPr id="32" name="object 32"/>
          <p:cNvSpPr/>
          <p:nvPr/>
        </p:nvSpPr>
        <p:spPr>
          <a:xfrm>
            <a:off x="329184" y="3600000"/>
            <a:ext cx="1620422" cy="3060000"/>
          </a:xfrm>
          <a:prstGeom prst="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pt-BR" sz="1600" b="1" dirty="0" err="1" smtClean="0">
                <a:solidFill>
                  <a:schemeClr val="tx2"/>
                </a:solidFill>
                <a:latin typeface="Cambria" pitchFamily="18" charset="0"/>
                <a:cs typeface="Calibri"/>
              </a:rPr>
              <a:t>Rectificativas</a:t>
            </a:r>
            <a:r>
              <a:rPr lang="pt-BR" sz="1600" b="1" dirty="0" smtClean="0">
                <a:solidFill>
                  <a:schemeClr val="tx2"/>
                </a:solidFill>
                <a:latin typeface="Cambria" pitchFamily="18" charset="0"/>
                <a:cs typeface="Calibri"/>
              </a:rPr>
              <a:t> o períodos </a:t>
            </a:r>
            <a:r>
              <a:rPr lang="pt-BR" sz="1600" b="1" dirty="0" err="1" smtClean="0">
                <a:solidFill>
                  <a:schemeClr val="tx2"/>
                </a:solidFill>
                <a:latin typeface="Cambria" pitchFamily="18" charset="0"/>
                <a:cs typeface="Calibri"/>
              </a:rPr>
              <a:t>pendientes</a:t>
            </a:r>
            <a:endParaRPr lang="pt-BR" sz="1600" b="1" dirty="0" smtClean="0">
              <a:solidFill>
                <a:schemeClr val="tx2"/>
              </a:solidFill>
              <a:latin typeface="Cambria" pitchFamily="18" charset="0"/>
              <a:cs typeface="Calibri"/>
            </a:endParaRPr>
          </a:p>
          <a:p>
            <a:pPr algn="ctr"/>
            <a:r>
              <a:rPr lang="pt-BR" sz="1600" b="1" dirty="0" smtClean="0">
                <a:solidFill>
                  <a:schemeClr val="tx2"/>
                </a:solidFill>
                <a:latin typeface="Cambria" pitchFamily="18" charset="0"/>
                <a:cs typeface="Calibri"/>
              </a:rPr>
              <a:t> </a:t>
            </a:r>
            <a:r>
              <a:rPr lang="pt-BR" sz="1600" b="1" dirty="0" err="1" smtClean="0">
                <a:solidFill>
                  <a:schemeClr val="tx2"/>
                </a:solidFill>
                <a:latin typeface="Cambria" pitchFamily="18" charset="0"/>
                <a:cs typeface="Calibri"/>
              </a:rPr>
              <a:t>al</a:t>
            </a:r>
            <a:r>
              <a:rPr lang="pt-BR" sz="1600" b="1" dirty="0" smtClean="0">
                <a:solidFill>
                  <a:schemeClr val="tx2"/>
                </a:solidFill>
                <a:latin typeface="Cambria" pitchFamily="18" charset="0"/>
                <a:cs typeface="Calibri"/>
              </a:rPr>
              <a:t>  </a:t>
            </a:r>
            <a:r>
              <a:rPr lang="pt-BR" sz="1600" b="1" spc="-21" dirty="0" smtClean="0">
                <a:solidFill>
                  <a:schemeClr val="tx2"/>
                </a:solidFill>
                <a:latin typeface="Cambria" pitchFamily="18" charset="0"/>
                <a:cs typeface="Calibri"/>
              </a:rPr>
              <a:t>30/09/2017</a:t>
            </a:r>
          </a:p>
          <a:p>
            <a:pPr algn="ctr"/>
            <a:endParaRPr lang="pt-BR" sz="1600" b="1" spc="-21" dirty="0" smtClean="0">
              <a:solidFill>
                <a:schemeClr val="tx2"/>
              </a:solidFill>
              <a:latin typeface="Cambria" pitchFamily="18" charset="0"/>
              <a:cs typeface="Calibri"/>
            </a:endParaRPr>
          </a:p>
          <a:p>
            <a:pPr marL="86090" marR="99220" algn="ctr">
              <a:lnSpc>
                <a:spcPts val="1353"/>
              </a:lnSpc>
              <a:spcBef>
                <a:spcPts val="67"/>
              </a:spcBef>
            </a:pPr>
            <a:r>
              <a:rPr lang="es-ES" sz="3200" b="1" spc="-5" baseline="3034" dirty="0" smtClean="0">
                <a:solidFill>
                  <a:schemeClr val="tx2"/>
                </a:solidFill>
                <a:latin typeface="Cambria" pitchFamily="18" charset="0"/>
                <a:cs typeface="Calibri"/>
              </a:rPr>
              <a:t>S</a:t>
            </a:r>
            <a:r>
              <a:rPr lang="es-ES" sz="3200" b="1" baseline="3034" dirty="0" smtClean="0">
                <a:solidFill>
                  <a:schemeClr val="tx2"/>
                </a:solidFill>
                <a:latin typeface="Cambria" pitchFamily="18" charset="0"/>
                <a:cs typeface="Calibri"/>
              </a:rPr>
              <a:t>Í,</a:t>
            </a:r>
          </a:p>
          <a:p>
            <a:pPr marL="86090" marR="99220" algn="ctr">
              <a:lnSpc>
                <a:spcPts val="1353"/>
              </a:lnSpc>
              <a:spcBef>
                <a:spcPts val="67"/>
              </a:spcBef>
            </a:pPr>
            <a:endParaRPr lang="es-ES" b="1" spc="12" baseline="3034" dirty="0" smtClean="0">
              <a:solidFill>
                <a:schemeClr val="tx2"/>
              </a:solidFill>
              <a:latin typeface="Cambria" pitchFamily="18" charset="0"/>
              <a:cs typeface="Calibri"/>
            </a:endParaRPr>
          </a:p>
          <a:p>
            <a:pPr marL="86090" marR="99220" algn="ctr">
              <a:lnSpc>
                <a:spcPts val="1353"/>
              </a:lnSpc>
              <a:spcBef>
                <a:spcPts val="67"/>
              </a:spcBef>
            </a:pPr>
            <a:r>
              <a:rPr lang="es-ES" b="1" spc="12"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A</a:t>
            </a:r>
            <a:r>
              <a:rPr lang="es-ES" b="1" spc="-5"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T</a:t>
            </a:r>
            <a:r>
              <a:rPr lang="es-ES" b="1" spc="-5" baseline="3034" dirty="0" smtClean="0">
                <a:solidFill>
                  <a:schemeClr val="tx2"/>
                </a:solidFill>
                <a:latin typeface="Cambria" pitchFamily="18" charset="0"/>
                <a:cs typeface="Calibri"/>
              </a:rPr>
              <a:t>RAV</a:t>
            </a:r>
            <a:r>
              <a:rPr lang="es-ES" b="1" spc="5" baseline="3034" dirty="0" smtClean="0">
                <a:solidFill>
                  <a:schemeClr val="tx2"/>
                </a:solidFill>
                <a:latin typeface="Cambria" pitchFamily="18" charset="0"/>
                <a:cs typeface="Calibri"/>
              </a:rPr>
              <a:t>E</a:t>
            </a:r>
            <a:r>
              <a:rPr lang="es-ES" b="1" baseline="3034" dirty="0" smtClean="0">
                <a:solidFill>
                  <a:schemeClr val="tx2"/>
                </a:solidFill>
                <a:latin typeface="Cambria" pitchFamily="18" charset="0"/>
                <a:cs typeface="Calibri"/>
              </a:rPr>
              <a:t>S</a:t>
            </a:r>
            <a:r>
              <a:rPr lang="es-ES" b="1" spc="5" baseline="3034" dirty="0" smtClean="0">
                <a:solidFill>
                  <a:schemeClr val="tx2"/>
                </a:solidFill>
                <a:latin typeface="Cambria" pitchFamily="18" charset="0"/>
                <a:cs typeface="Calibri"/>
              </a:rPr>
              <a:t> </a:t>
            </a:r>
            <a:r>
              <a:rPr lang="es-ES" b="1" spc="-5" baseline="3034" dirty="0" smtClean="0">
                <a:solidFill>
                  <a:schemeClr val="tx2"/>
                </a:solidFill>
                <a:latin typeface="Cambria" pitchFamily="18" charset="0"/>
                <a:cs typeface="Calibri"/>
              </a:rPr>
              <a:t>D</a:t>
            </a:r>
            <a:r>
              <a:rPr lang="es-ES" b="1" baseline="3034" dirty="0" smtClean="0">
                <a:solidFill>
                  <a:schemeClr val="tx2"/>
                </a:solidFill>
                <a:latin typeface="Cambria" pitchFamily="18" charset="0"/>
                <a:cs typeface="Calibri"/>
              </a:rPr>
              <a:t>E</a:t>
            </a:r>
            <a:endParaRPr lang="es-ES" dirty="0" smtClean="0">
              <a:solidFill>
                <a:schemeClr val="tx2"/>
              </a:solidFill>
              <a:latin typeface="Cambria" pitchFamily="18" charset="0"/>
              <a:cs typeface="Calibri"/>
            </a:endParaRPr>
          </a:p>
          <a:p>
            <a:pPr marL="165324" marR="177102" algn="ctr">
              <a:lnSpc>
                <a:spcPts val="1325"/>
              </a:lnSpc>
            </a:pPr>
            <a:r>
              <a:rPr lang="es-ES" b="1" spc="5" baseline="3034" dirty="0" smtClean="0">
                <a:solidFill>
                  <a:schemeClr val="tx2"/>
                </a:solidFill>
                <a:latin typeface="Cambria" pitchFamily="18" charset="0"/>
                <a:cs typeface="Calibri"/>
              </a:rPr>
              <a:t>L</a:t>
            </a:r>
            <a:r>
              <a:rPr lang="es-ES" b="1" baseline="3034" dirty="0" smtClean="0">
                <a:solidFill>
                  <a:schemeClr val="tx2"/>
                </a:solidFill>
                <a:latin typeface="Cambria" pitchFamily="18" charset="0"/>
                <a:cs typeface="Calibri"/>
              </a:rPr>
              <a:t>OS</a:t>
            </a:r>
            <a:r>
              <a:rPr lang="es-ES" b="1" spc="-5" baseline="3034" dirty="0" smtClean="0">
                <a:solidFill>
                  <a:schemeClr val="tx2"/>
                </a:solidFill>
                <a:latin typeface="Cambria" pitchFamily="18" charset="0"/>
                <a:cs typeface="Calibri"/>
              </a:rPr>
              <a:t> </a:t>
            </a:r>
            <a:r>
              <a:rPr lang="es-ES" b="1" spc="5" baseline="3034" dirty="0" smtClean="0">
                <a:solidFill>
                  <a:schemeClr val="tx2"/>
                </a:solidFill>
                <a:latin typeface="Cambria" pitchFamily="18" charset="0"/>
                <a:cs typeface="Calibri"/>
              </a:rPr>
              <a:t>C</a:t>
            </a:r>
            <a:r>
              <a:rPr lang="es-ES" b="1" spc="-5" baseline="3034" dirty="0" smtClean="0">
                <a:solidFill>
                  <a:schemeClr val="tx2"/>
                </a:solidFill>
                <a:latin typeface="Cambria" pitchFamily="18" charset="0"/>
                <a:cs typeface="Calibri"/>
              </a:rPr>
              <a:t>ANA</a:t>
            </a:r>
            <a:r>
              <a:rPr lang="es-ES" b="1" spc="5" baseline="3034" dirty="0" smtClean="0">
                <a:solidFill>
                  <a:schemeClr val="tx2"/>
                </a:solidFill>
                <a:latin typeface="Cambria" pitchFamily="18" charset="0"/>
                <a:cs typeface="Calibri"/>
              </a:rPr>
              <a:t>LE</a:t>
            </a:r>
            <a:r>
              <a:rPr lang="es-ES" b="1" baseline="3034" dirty="0" smtClean="0">
                <a:solidFill>
                  <a:schemeClr val="tx2"/>
                </a:solidFill>
                <a:latin typeface="Cambria" pitchFamily="18" charset="0"/>
                <a:cs typeface="Calibri"/>
              </a:rPr>
              <a:t>S</a:t>
            </a:r>
            <a:endParaRPr lang="es-ES" dirty="0" smtClean="0">
              <a:solidFill>
                <a:schemeClr val="tx2"/>
              </a:solidFill>
              <a:latin typeface="Cambria" pitchFamily="18" charset="0"/>
              <a:cs typeface="Calibri"/>
            </a:endParaRPr>
          </a:p>
          <a:p>
            <a:pPr algn="ctr">
              <a:lnSpc>
                <a:spcPts val="1313"/>
              </a:lnSpc>
            </a:pPr>
            <a:r>
              <a:rPr lang="es-ES" b="1" baseline="3034" dirty="0" smtClean="0">
                <a:solidFill>
                  <a:schemeClr val="tx2"/>
                </a:solidFill>
                <a:latin typeface="Cambria" pitchFamily="18" charset="0"/>
                <a:cs typeface="Calibri"/>
              </a:rPr>
              <a:t>O</a:t>
            </a:r>
            <a:r>
              <a:rPr lang="es-ES" b="1" spc="-5" baseline="3034" dirty="0" smtClean="0">
                <a:solidFill>
                  <a:schemeClr val="tx2"/>
                </a:solidFill>
                <a:latin typeface="Cambria" pitchFamily="18" charset="0"/>
                <a:cs typeface="Calibri"/>
              </a:rPr>
              <a:t>RD</a:t>
            </a:r>
            <a:r>
              <a:rPr lang="es-ES" b="1" baseline="3034" dirty="0" smtClean="0">
                <a:solidFill>
                  <a:schemeClr val="tx2"/>
                </a:solidFill>
                <a:latin typeface="Cambria" pitchFamily="18" charset="0"/>
                <a:cs typeface="Calibri"/>
              </a:rPr>
              <a:t>I</a:t>
            </a:r>
            <a:r>
              <a:rPr lang="es-ES" b="1" spc="-5" baseline="3034" dirty="0" smtClean="0">
                <a:solidFill>
                  <a:schemeClr val="tx2"/>
                </a:solidFill>
                <a:latin typeface="Cambria" pitchFamily="18" charset="0"/>
                <a:cs typeface="Calibri"/>
              </a:rPr>
              <a:t>NAR</a:t>
            </a:r>
            <a:r>
              <a:rPr lang="es-ES" b="1" baseline="3034" dirty="0" smtClean="0">
                <a:solidFill>
                  <a:schemeClr val="tx2"/>
                </a:solidFill>
                <a:latin typeface="Cambria" pitchFamily="18" charset="0"/>
                <a:cs typeface="Calibri"/>
              </a:rPr>
              <a:t>I</a:t>
            </a:r>
            <a:r>
              <a:rPr lang="es-ES" b="1" spc="5" baseline="3034" dirty="0" smtClean="0">
                <a:solidFill>
                  <a:schemeClr val="tx2"/>
                </a:solidFill>
                <a:latin typeface="Cambria" pitchFamily="18" charset="0"/>
                <a:cs typeface="Calibri"/>
              </a:rPr>
              <a:t>O</a:t>
            </a:r>
            <a:r>
              <a:rPr lang="es-ES" b="1" baseline="3034" dirty="0" smtClean="0">
                <a:solidFill>
                  <a:schemeClr val="tx2"/>
                </a:solidFill>
                <a:latin typeface="Cambria" pitchFamily="18" charset="0"/>
                <a:cs typeface="Calibri"/>
              </a:rPr>
              <a:t>S</a:t>
            </a:r>
            <a:r>
              <a:rPr lang="es-ES" b="1" spc="5" baseline="3034" dirty="0" smtClean="0">
                <a:solidFill>
                  <a:schemeClr val="tx2"/>
                </a:solidFill>
                <a:latin typeface="Cambria" pitchFamily="18" charset="0"/>
                <a:cs typeface="Calibri"/>
              </a:rPr>
              <a:t> </a:t>
            </a:r>
            <a:r>
              <a:rPr lang="es-ES" b="1" baseline="3034" dirty="0" smtClean="0">
                <a:solidFill>
                  <a:schemeClr val="tx2"/>
                </a:solidFill>
                <a:latin typeface="Cambria" pitchFamily="18" charset="0"/>
                <a:cs typeface="Calibri"/>
              </a:rPr>
              <a:t>P</a:t>
            </a:r>
            <a:r>
              <a:rPr lang="es-ES" b="1" spc="-5" baseline="3034" dirty="0" smtClean="0">
                <a:solidFill>
                  <a:schemeClr val="tx2"/>
                </a:solidFill>
                <a:latin typeface="Cambria" pitchFamily="18" charset="0"/>
                <a:cs typeface="Calibri"/>
              </a:rPr>
              <a:t>AR</a:t>
            </a:r>
            <a:r>
              <a:rPr lang="es-ES" b="1" baseline="3034" dirty="0" smtClean="0">
                <a:solidFill>
                  <a:schemeClr val="tx2"/>
                </a:solidFill>
                <a:latin typeface="Cambria" pitchFamily="18" charset="0"/>
                <a:cs typeface="Calibri"/>
              </a:rPr>
              <a:t>A</a:t>
            </a:r>
            <a:endParaRPr lang="es-ES" dirty="0" smtClean="0">
              <a:solidFill>
                <a:schemeClr val="tx2"/>
              </a:solidFill>
              <a:latin typeface="Cambria" pitchFamily="18" charset="0"/>
              <a:cs typeface="Calibri"/>
            </a:endParaRPr>
          </a:p>
          <a:p>
            <a:pPr marL="435533" marR="446752" algn="ctr">
              <a:lnSpc>
                <a:spcPts val="1313"/>
              </a:lnSpc>
            </a:pPr>
            <a:r>
              <a:rPr lang="es-ES" b="1" spc="5" baseline="3034" dirty="0" smtClean="0">
                <a:solidFill>
                  <a:schemeClr val="tx2"/>
                </a:solidFill>
                <a:latin typeface="Cambria" pitchFamily="18" charset="0"/>
                <a:cs typeface="Calibri"/>
              </a:rPr>
              <a:t>E</a:t>
            </a:r>
            <a:r>
              <a:rPr lang="es-ES" b="1" spc="-5" baseline="3034" dirty="0" smtClean="0">
                <a:solidFill>
                  <a:schemeClr val="tx2"/>
                </a:solidFill>
                <a:latin typeface="Cambria" pitchFamily="18" charset="0"/>
                <a:cs typeface="Calibri"/>
              </a:rPr>
              <a:t>SA</a:t>
            </a:r>
            <a:r>
              <a:rPr lang="es-ES" b="1" baseline="3034" dirty="0" smtClean="0">
                <a:solidFill>
                  <a:schemeClr val="tx2"/>
                </a:solidFill>
                <a:latin typeface="Cambria" pitchFamily="18" charset="0"/>
                <a:cs typeface="Calibri"/>
              </a:rPr>
              <a:t>S</a:t>
            </a:r>
            <a:endParaRPr lang="es-ES" dirty="0" smtClean="0">
              <a:solidFill>
                <a:schemeClr val="tx2"/>
              </a:solidFill>
              <a:latin typeface="Cambria" pitchFamily="18" charset="0"/>
              <a:cs typeface="Calibri"/>
            </a:endParaRPr>
          </a:p>
          <a:p>
            <a:pPr marL="61711" marR="73794" algn="ctr">
              <a:lnSpc>
                <a:spcPts val="1325"/>
              </a:lnSpc>
            </a:pPr>
            <a:r>
              <a:rPr lang="es-ES" b="1" spc="-5" baseline="3034" dirty="0" smtClean="0">
                <a:solidFill>
                  <a:schemeClr val="tx2"/>
                </a:solidFill>
                <a:latin typeface="Cambria" pitchFamily="18" charset="0"/>
                <a:cs typeface="Calibri"/>
              </a:rPr>
              <a:t>D</a:t>
            </a:r>
            <a:r>
              <a:rPr lang="es-ES" b="1" spc="5" baseline="3034" dirty="0" smtClean="0">
                <a:solidFill>
                  <a:schemeClr val="tx2"/>
                </a:solidFill>
                <a:latin typeface="Cambria" pitchFamily="18" charset="0"/>
                <a:cs typeface="Calibri"/>
              </a:rPr>
              <a:t>E</a:t>
            </a:r>
            <a:r>
              <a:rPr lang="es-ES" b="1" baseline="3034" dirty="0" smtClean="0">
                <a:solidFill>
                  <a:schemeClr val="tx2"/>
                </a:solidFill>
                <a:latin typeface="Cambria" pitchFamily="18" charset="0"/>
                <a:cs typeface="Calibri"/>
              </a:rPr>
              <a:t>C</a:t>
            </a:r>
            <a:r>
              <a:rPr lang="es-ES" b="1" spc="5" baseline="3034" dirty="0" smtClean="0">
                <a:solidFill>
                  <a:schemeClr val="tx2"/>
                </a:solidFill>
                <a:latin typeface="Cambria" pitchFamily="18" charset="0"/>
                <a:cs typeface="Calibri"/>
              </a:rPr>
              <a:t>L</a:t>
            </a:r>
            <a:r>
              <a:rPr lang="es-ES" b="1" spc="-5" baseline="3034" dirty="0" smtClean="0">
                <a:solidFill>
                  <a:schemeClr val="tx2"/>
                </a:solidFill>
                <a:latin typeface="Cambria" pitchFamily="18" charset="0"/>
                <a:cs typeface="Calibri"/>
              </a:rPr>
              <a:t>ARA</a:t>
            </a:r>
            <a:r>
              <a:rPr lang="es-ES" b="1" baseline="3034" dirty="0" smtClean="0">
                <a:solidFill>
                  <a:schemeClr val="tx2"/>
                </a:solidFill>
                <a:latin typeface="Cambria" pitchFamily="18" charset="0"/>
                <a:cs typeface="Calibri"/>
              </a:rPr>
              <a:t>CI</a:t>
            </a:r>
            <a:r>
              <a:rPr lang="es-ES" b="1" spc="5" baseline="3034" dirty="0" smtClean="0">
                <a:solidFill>
                  <a:schemeClr val="tx2"/>
                </a:solidFill>
                <a:latin typeface="Cambria" pitchFamily="18" charset="0"/>
                <a:cs typeface="Calibri"/>
              </a:rPr>
              <a:t>O</a:t>
            </a:r>
            <a:r>
              <a:rPr lang="es-ES" b="1" spc="-5" baseline="3034" dirty="0" smtClean="0">
                <a:solidFill>
                  <a:schemeClr val="tx2"/>
                </a:solidFill>
                <a:latin typeface="Cambria" pitchFamily="18" charset="0"/>
                <a:cs typeface="Calibri"/>
              </a:rPr>
              <a:t>N</a:t>
            </a:r>
            <a:r>
              <a:rPr lang="es-ES" b="1" spc="5" baseline="3034" dirty="0" smtClean="0">
                <a:solidFill>
                  <a:schemeClr val="tx2"/>
                </a:solidFill>
                <a:latin typeface="Cambria" pitchFamily="18" charset="0"/>
                <a:cs typeface="Calibri"/>
              </a:rPr>
              <a:t>E</a:t>
            </a:r>
            <a:r>
              <a:rPr lang="es-ES" b="1" baseline="3034" dirty="0" smtClean="0">
                <a:solidFill>
                  <a:schemeClr val="tx2"/>
                </a:solidFill>
                <a:latin typeface="Cambria" pitchFamily="18" charset="0"/>
                <a:cs typeface="Calibri"/>
              </a:rPr>
              <a:t>S</a:t>
            </a:r>
            <a:endParaRPr lang="pt-BR" b="1" dirty="0" smtClean="0">
              <a:solidFill>
                <a:schemeClr val="tx2"/>
              </a:solidFill>
              <a:latin typeface="Cambria" pitchFamily="18" charset="0"/>
              <a:cs typeface="Calibri"/>
            </a:endParaRPr>
          </a:p>
          <a:p>
            <a:endParaRPr dirty="0">
              <a:solidFill>
                <a:schemeClr val="tx2"/>
              </a:solidFill>
            </a:endParaRPr>
          </a:p>
        </p:txBody>
      </p:sp>
      <p:sp>
        <p:nvSpPr>
          <p:cNvPr id="34" name="object 34"/>
          <p:cNvSpPr/>
          <p:nvPr/>
        </p:nvSpPr>
        <p:spPr>
          <a:xfrm>
            <a:off x="3823716" y="2808224"/>
            <a:ext cx="1828404" cy="652272"/>
          </a:xfrm>
          <a:custGeom>
            <a:avLst/>
            <a:gdLst/>
            <a:ahLst/>
            <a:cxnLst/>
            <a:rect l="l" t="t" r="r" b="b"/>
            <a:pathLst>
              <a:path w="1222248" h="489204">
                <a:moveTo>
                  <a:pt x="977646" y="0"/>
                </a:moveTo>
                <a:lnTo>
                  <a:pt x="0" y="0"/>
                </a:lnTo>
                <a:lnTo>
                  <a:pt x="244601" y="244601"/>
                </a:lnTo>
                <a:lnTo>
                  <a:pt x="0" y="489204"/>
                </a:lnTo>
                <a:lnTo>
                  <a:pt x="977646" y="489204"/>
                </a:lnTo>
                <a:lnTo>
                  <a:pt x="1222248" y="244601"/>
                </a:lnTo>
                <a:lnTo>
                  <a:pt x="977646" y="0"/>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35" name="object 35"/>
          <p:cNvSpPr/>
          <p:nvPr/>
        </p:nvSpPr>
        <p:spPr>
          <a:xfrm>
            <a:off x="5508104" y="2780928"/>
            <a:ext cx="1728192" cy="652272"/>
          </a:xfrm>
          <a:custGeom>
            <a:avLst/>
            <a:gdLst/>
            <a:ahLst/>
            <a:cxnLst/>
            <a:rect l="l" t="t" r="r" b="b"/>
            <a:pathLst>
              <a:path w="1220724" h="489204">
                <a:moveTo>
                  <a:pt x="976122" y="0"/>
                </a:moveTo>
                <a:lnTo>
                  <a:pt x="0" y="0"/>
                </a:lnTo>
                <a:lnTo>
                  <a:pt x="244602" y="244601"/>
                </a:lnTo>
                <a:lnTo>
                  <a:pt x="0" y="489204"/>
                </a:lnTo>
                <a:lnTo>
                  <a:pt x="976122" y="489204"/>
                </a:lnTo>
                <a:lnTo>
                  <a:pt x="1220724" y="244601"/>
                </a:lnTo>
                <a:lnTo>
                  <a:pt x="976122" y="0"/>
                </a:lnTo>
                <a:close/>
              </a:path>
            </a:pathLst>
          </a:custGeom>
        </p:spPr>
        <p:style>
          <a:lnRef idx="1">
            <a:schemeClr val="accent1"/>
          </a:lnRef>
          <a:fillRef idx="2">
            <a:schemeClr val="accent1"/>
          </a:fillRef>
          <a:effectRef idx="1">
            <a:schemeClr val="accent1"/>
          </a:effectRef>
          <a:fontRef idx="minor">
            <a:schemeClr val="dk1"/>
          </a:fontRef>
        </p:style>
        <p:txBody>
          <a:bodyPr wrap="square" lIns="0" tIns="0" rIns="0" bIns="0" rtlCol="0">
            <a:noAutofit/>
          </a:bodyPr>
          <a:lstStyle/>
          <a:p>
            <a:endParaRPr/>
          </a:p>
        </p:txBody>
      </p:sp>
      <p:sp>
        <p:nvSpPr>
          <p:cNvPr id="37" name="object 37"/>
          <p:cNvSpPr/>
          <p:nvPr/>
        </p:nvSpPr>
        <p:spPr>
          <a:xfrm>
            <a:off x="6948264" y="2780928"/>
            <a:ext cx="2195736" cy="652272"/>
          </a:xfrm>
          <a:custGeom>
            <a:avLst/>
            <a:gdLst/>
            <a:ahLst/>
            <a:cxnLst/>
            <a:rect l="l" t="t" r="r" b="b"/>
            <a:pathLst>
              <a:path w="1222248" h="489204">
                <a:moveTo>
                  <a:pt x="977646" y="0"/>
                </a:moveTo>
                <a:lnTo>
                  <a:pt x="0" y="0"/>
                </a:lnTo>
                <a:lnTo>
                  <a:pt x="244601" y="244601"/>
                </a:lnTo>
                <a:lnTo>
                  <a:pt x="0" y="489204"/>
                </a:lnTo>
                <a:lnTo>
                  <a:pt x="977646" y="489204"/>
                </a:lnTo>
                <a:lnTo>
                  <a:pt x="1222248" y="244601"/>
                </a:lnTo>
                <a:lnTo>
                  <a:pt x="977646"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endParaRPr/>
          </a:p>
        </p:txBody>
      </p:sp>
      <p:sp>
        <p:nvSpPr>
          <p:cNvPr id="24" name="object 24"/>
          <p:cNvSpPr txBox="1"/>
          <p:nvPr/>
        </p:nvSpPr>
        <p:spPr>
          <a:xfrm>
            <a:off x="244552" y="1017238"/>
            <a:ext cx="8541013"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1F3863"/>
                </a:solidFill>
                <a:latin typeface="Cambria" pitchFamily="18" charset="0"/>
                <a:cs typeface="Georgia"/>
              </a:rPr>
              <a:t>Decl</a:t>
            </a:r>
            <a:r>
              <a:rPr sz="2400" i="1" spc="5" dirty="0" smtClean="0">
                <a:solidFill>
                  <a:srgbClr val="1F3863"/>
                </a:solidFill>
                <a:latin typeface="Cambria" pitchFamily="18" charset="0"/>
                <a:cs typeface="Georgia"/>
              </a:rPr>
              <a:t>a</a:t>
            </a:r>
            <a:r>
              <a:rPr sz="2400" i="1" spc="-5" dirty="0" smtClean="0">
                <a:solidFill>
                  <a:srgbClr val="1F3863"/>
                </a:solidFill>
                <a:latin typeface="Cambria" pitchFamily="18" charset="0"/>
                <a:cs typeface="Georgia"/>
              </a:rPr>
              <a:t>r</a:t>
            </a:r>
            <a:r>
              <a:rPr sz="2400" i="1" dirty="0" smtClean="0">
                <a:solidFill>
                  <a:srgbClr val="1F3863"/>
                </a:solidFill>
                <a:latin typeface="Cambria" pitchFamily="18" charset="0"/>
                <a:cs typeface="Georgia"/>
              </a:rPr>
              <a:t>aci</a:t>
            </a:r>
            <a:r>
              <a:rPr sz="2400" i="1" spc="5" dirty="0" smtClean="0">
                <a:solidFill>
                  <a:srgbClr val="1F3863"/>
                </a:solidFill>
                <a:latin typeface="Cambria" pitchFamily="18" charset="0"/>
                <a:cs typeface="Georgia"/>
              </a:rPr>
              <a:t>o</a:t>
            </a:r>
            <a:r>
              <a:rPr sz="2400" i="1" dirty="0" smtClean="0">
                <a:solidFill>
                  <a:srgbClr val="1F3863"/>
                </a:solidFill>
                <a:latin typeface="Cambria" pitchFamily="18" charset="0"/>
                <a:cs typeface="Georgia"/>
              </a:rPr>
              <a:t>n</a:t>
            </a:r>
            <a:r>
              <a:rPr sz="2400" i="1" spc="12" dirty="0" smtClean="0">
                <a:solidFill>
                  <a:srgbClr val="1F3863"/>
                </a:solidFill>
                <a:latin typeface="Cambria" pitchFamily="18" charset="0"/>
                <a:cs typeface="Georgia"/>
              </a:rPr>
              <a:t>e</a:t>
            </a:r>
            <a:r>
              <a:rPr sz="2400" i="1" dirty="0" smtClean="0">
                <a:solidFill>
                  <a:srgbClr val="1F3863"/>
                </a:solidFill>
                <a:latin typeface="Cambria" pitchFamily="18" charset="0"/>
                <a:cs typeface="Georgia"/>
              </a:rPr>
              <a:t>s dis</a:t>
            </a:r>
            <a:r>
              <a:rPr sz="2400" i="1" spc="5" dirty="0" smtClean="0">
                <a:solidFill>
                  <a:srgbClr val="1F3863"/>
                </a:solidFill>
                <a:latin typeface="Cambria" pitchFamily="18" charset="0"/>
                <a:cs typeface="Georgia"/>
              </a:rPr>
              <a:t>p</a:t>
            </a:r>
            <a:r>
              <a:rPr sz="2400" i="1" dirty="0" smtClean="0">
                <a:solidFill>
                  <a:srgbClr val="1F3863"/>
                </a:solidFill>
                <a:latin typeface="Cambria" pitchFamily="18" charset="0"/>
                <a:cs typeface="Georgia"/>
              </a:rPr>
              <a:t>ue</a:t>
            </a:r>
            <a:r>
              <a:rPr sz="2400" i="1" spc="5" dirty="0" smtClean="0">
                <a:solidFill>
                  <a:srgbClr val="1F3863"/>
                </a:solidFill>
                <a:latin typeface="Cambria" pitchFamily="18" charset="0"/>
                <a:cs typeface="Georgia"/>
              </a:rPr>
              <a:t>s</a:t>
            </a:r>
            <a:r>
              <a:rPr sz="2400" i="1" dirty="0" smtClean="0">
                <a:solidFill>
                  <a:srgbClr val="1F3863"/>
                </a:solidFill>
                <a:latin typeface="Cambria" pitchFamily="18" charset="0"/>
                <a:cs typeface="Georgia"/>
              </a:rPr>
              <a:t>t</a:t>
            </a:r>
            <a:r>
              <a:rPr sz="2400" i="1" spc="5" dirty="0" smtClean="0">
                <a:solidFill>
                  <a:srgbClr val="1F3863"/>
                </a:solidFill>
                <a:latin typeface="Cambria" pitchFamily="18" charset="0"/>
                <a:cs typeface="Georgia"/>
              </a:rPr>
              <a:t>a</a:t>
            </a:r>
            <a:r>
              <a:rPr sz="2400" i="1" dirty="0" smtClean="0">
                <a:solidFill>
                  <a:srgbClr val="1F3863"/>
                </a:solidFill>
                <a:latin typeface="Cambria" pitchFamily="18" charset="0"/>
                <a:cs typeface="Georgia"/>
              </a:rPr>
              <a:t>s</a:t>
            </a:r>
            <a:r>
              <a:rPr sz="2400" i="1" spc="-12" dirty="0" smtClean="0">
                <a:solidFill>
                  <a:srgbClr val="1F3863"/>
                </a:solidFill>
                <a:latin typeface="Cambria" pitchFamily="18" charset="0"/>
                <a:cs typeface="Georgia"/>
              </a:rPr>
              <a:t> </a:t>
            </a:r>
            <a:r>
              <a:rPr sz="2400" i="1" dirty="0" smtClean="0">
                <a:solidFill>
                  <a:srgbClr val="1F3863"/>
                </a:solidFill>
                <a:latin typeface="Cambria" pitchFamily="18" charset="0"/>
                <a:cs typeface="Georgia"/>
              </a:rPr>
              <a:t>p</a:t>
            </a:r>
            <a:r>
              <a:rPr sz="2400" i="1" spc="5" dirty="0" smtClean="0">
                <a:solidFill>
                  <a:srgbClr val="1F3863"/>
                </a:solidFill>
                <a:latin typeface="Cambria" pitchFamily="18" charset="0"/>
                <a:cs typeface="Georgia"/>
              </a:rPr>
              <a:t>o</a:t>
            </a:r>
            <a:r>
              <a:rPr sz="2400" i="1" dirty="0" smtClean="0">
                <a:solidFill>
                  <a:srgbClr val="1F3863"/>
                </a:solidFill>
                <a:latin typeface="Cambria" pitchFamily="18" charset="0"/>
                <a:cs typeface="Georgia"/>
              </a:rPr>
              <a:t>r Com</a:t>
            </a:r>
            <a:r>
              <a:rPr sz="2400" i="1" spc="-5" dirty="0" smtClean="0">
                <a:solidFill>
                  <a:srgbClr val="1F3863"/>
                </a:solidFill>
                <a:latin typeface="Cambria" pitchFamily="18" charset="0"/>
                <a:cs typeface="Georgia"/>
              </a:rPr>
              <a:t>u</a:t>
            </a:r>
            <a:r>
              <a:rPr sz="2400" i="1" dirty="0" smtClean="0">
                <a:solidFill>
                  <a:srgbClr val="1F3863"/>
                </a:solidFill>
                <a:latin typeface="Cambria" pitchFamily="18" charset="0"/>
                <a:cs typeface="Georgia"/>
              </a:rPr>
              <a:t>nic</a:t>
            </a:r>
            <a:r>
              <a:rPr sz="2400" i="1" spc="5" dirty="0" smtClean="0">
                <a:solidFill>
                  <a:srgbClr val="1F3863"/>
                </a:solidFill>
                <a:latin typeface="Cambria" pitchFamily="18" charset="0"/>
                <a:cs typeface="Georgia"/>
              </a:rPr>
              <a:t>a</a:t>
            </a:r>
            <a:r>
              <a:rPr sz="2400" i="1" dirty="0" smtClean="0">
                <a:solidFill>
                  <a:srgbClr val="1F3863"/>
                </a:solidFill>
                <a:latin typeface="Cambria" pitchFamily="18" charset="0"/>
                <a:cs typeface="Georgia"/>
              </a:rPr>
              <a:t>cion</a:t>
            </a:r>
            <a:r>
              <a:rPr sz="2400" i="1" spc="12" dirty="0" smtClean="0">
                <a:solidFill>
                  <a:srgbClr val="1F3863"/>
                </a:solidFill>
                <a:latin typeface="Cambria" pitchFamily="18" charset="0"/>
                <a:cs typeface="Georgia"/>
              </a:rPr>
              <a:t>e</a:t>
            </a:r>
            <a:r>
              <a:rPr sz="2400" i="1" dirty="0" smtClean="0">
                <a:solidFill>
                  <a:srgbClr val="1F3863"/>
                </a:solidFill>
                <a:latin typeface="Cambria" pitchFamily="18" charset="0"/>
                <a:cs typeface="Georgia"/>
              </a:rPr>
              <a:t>s</a:t>
            </a:r>
            <a:r>
              <a:rPr sz="2400" i="1" spc="-12" dirty="0" smtClean="0">
                <a:solidFill>
                  <a:srgbClr val="1F3863"/>
                </a:solidFill>
                <a:latin typeface="Cambria" pitchFamily="18" charset="0"/>
                <a:cs typeface="Georgia"/>
              </a:rPr>
              <a:t> </a:t>
            </a:r>
            <a:r>
              <a:rPr sz="2400" i="1" spc="5" dirty="0" smtClean="0">
                <a:solidFill>
                  <a:srgbClr val="1F3863"/>
                </a:solidFill>
                <a:latin typeface="Cambria" pitchFamily="18" charset="0"/>
                <a:cs typeface="Georgia"/>
              </a:rPr>
              <a:t>“</a:t>
            </a:r>
            <a:r>
              <a:rPr sz="2400" i="1" dirty="0" smtClean="0">
                <a:solidFill>
                  <a:srgbClr val="1F3863"/>
                </a:solidFill>
                <a:latin typeface="Cambria" pitchFamily="18" charset="0"/>
                <a:cs typeface="Georgia"/>
              </a:rPr>
              <a:t>A</a:t>
            </a:r>
            <a:r>
              <a:rPr sz="2400" i="1" spc="12" dirty="0" smtClean="0">
                <a:solidFill>
                  <a:srgbClr val="1F3863"/>
                </a:solidFill>
                <a:latin typeface="Cambria" pitchFamily="18" charset="0"/>
                <a:cs typeface="Georgia"/>
              </a:rPr>
              <a:t>”</a:t>
            </a:r>
            <a:r>
              <a:rPr sz="2400" i="1" dirty="0" smtClean="0">
                <a:solidFill>
                  <a:srgbClr val="1F3863"/>
                </a:solidFill>
                <a:latin typeface="Cambria" pitchFamily="18" charset="0"/>
                <a:cs typeface="Georgia"/>
              </a:rPr>
              <a:t>3602</a:t>
            </a:r>
            <a:r>
              <a:rPr sz="2400" i="1" spc="-5" dirty="0" smtClean="0">
                <a:solidFill>
                  <a:srgbClr val="1F3863"/>
                </a:solidFill>
                <a:latin typeface="Cambria" pitchFamily="18" charset="0"/>
                <a:cs typeface="Georgia"/>
              </a:rPr>
              <a:t> </a:t>
            </a:r>
            <a:r>
              <a:rPr sz="2400" i="1" dirty="0" smtClean="0">
                <a:solidFill>
                  <a:srgbClr val="1F3863"/>
                </a:solidFill>
                <a:latin typeface="Cambria" pitchFamily="18" charset="0"/>
                <a:cs typeface="Georgia"/>
              </a:rPr>
              <a:t>y</a:t>
            </a:r>
            <a:r>
              <a:rPr sz="2400" i="1" spc="-32" dirty="0" smtClean="0">
                <a:solidFill>
                  <a:srgbClr val="1F3863"/>
                </a:solidFill>
                <a:latin typeface="Cambria" pitchFamily="18" charset="0"/>
                <a:cs typeface="Georgia"/>
              </a:rPr>
              <a:t> </a:t>
            </a:r>
            <a:r>
              <a:rPr sz="2400" i="1" spc="5" dirty="0" smtClean="0">
                <a:solidFill>
                  <a:srgbClr val="1F3863"/>
                </a:solidFill>
                <a:latin typeface="Cambria" pitchFamily="18" charset="0"/>
                <a:cs typeface="Georgia"/>
              </a:rPr>
              <a:t>“</a:t>
            </a:r>
            <a:r>
              <a:rPr sz="2400" i="1" dirty="0" smtClean="0">
                <a:solidFill>
                  <a:srgbClr val="1F3863"/>
                </a:solidFill>
                <a:latin typeface="Cambria" pitchFamily="18" charset="0"/>
                <a:cs typeface="Georgia"/>
              </a:rPr>
              <a:t>A”</a:t>
            </a:r>
            <a:r>
              <a:rPr sz="2400" i="1" spc="12" dirty="0" smtClean="0">
                <a:solidFill>
                  <a:srgbClr val="1F3863"/>
                </a:solidFill>
                <a:latin typeface="Cambria" pitchFamily="18" charset="0"/>
                <a:cs typeface="Georgia"/>
              </a:rPr>
              <a:t> </a:t>
            </a:r>
            <a:r>
              <a:rPr sz="2400" i="1" dirty="0" smtClean="0">
                <a:solidFill>
                  <a:srgbClr val="1F3863"/>
                </a:solidFill>
                <a:latin typeface="Cambria" pitchFamily="18" charset="0"/>
                <a:cs typeface="Georgia"/>
              </a:rPr>
              <a:t>4237</a:t>
            </a:r>
            <a:endParaRPr sz="2400" i="1" dirty="0">
              <a:latin typeface="Cambria" pitchFamily="18" charset="0"/>
              <a:cs typeface="Georgia"/>
            </a:endParaRPr>
          </a:p>
        </p:txBody>
      </p:sp>
      <p:sp>
        <p:nvSpPr>
          <p:cNvPr id="23" name="object 23"/>
          <p:cNvSpPr txBox="1"/>
          <p:nvPr/>
        </p:nvSpPr>
        <p:spPr>
          <a:xfrm>
            <a:off x="304414" y="1556793"/>
            <a:ext cx="3403264" cy="1512167"/>
          </a:xfrm>
          <a:prstGeom prst="rect">
            <a:avLst/>
          </a:prstGeom>
        </p:spPr>
        <p:txBody>
          <a:bodyPr wrap="square" lIns="0" tIns="0" rIns="0" bIns="0" rtlCol="0">
            <a:noAutofit/>
          </a:bodyPr>
          <a:lstStyle/>
          <a:p>
            <a:pPr marL="251975" marR="274289" algn="ctr">
              <a:lnSpc>
                <a:spcPts val="2300"/>
              </a:lnSpc>
              <a:spcBef>
                <a:spcPts val="115"/>
              </a:spcBef>
            </a:pPr>
            <a:r>
              <a:rPr b="1" spc="5" dirty="0" smtClean="0">
                <a:solidFill>
                  <a:schemeClr val="tx2"/>
                </a:solidFill>
                <a:latin typeface="Cambria" pitchFamily="18" charset="0"/>
                <a:cs typeface="Calibri"/>
              </a:rPr>
              <a:t>¿</a:t>
            </a:r>
            <a:r>
              <a:rPr b="1" dirty="0" smtClean="0">
                <a:solidFill>
                  <a:schemeClr val="tx2"/>
                </a:solidFill>
                <a:latin typeface="Cambria" pitchFamily="18" charset="0"/>
                <a:cs typeface="Calibri"/>
              </a:rPr>
              <a:t>SE</a:t>
            </a:r>
            <a:r>
              <a:rPr b="1" spc="-29" dirty="0" smtClean="0">
                <a:solidFill>
                  <a:schemeClr val="tx2"/>
                </a:solidFill>
                <a:latin typeface="Cambria" pitchFamily="18" charset="0"/>
                <a:cs typeface="Calibri"/>
              </a:rPr>
              <a:t> </a:t>
            </a:r>
            <a:r>
              <a:rPr b="1" dirty="0" smtClean="0">
                <a:solidFill>
                  <a:schemeClr val="tx2"/>
                </a:solidFill>
                <a:latin typeface="Cambria" pitchFamily="18" charset="0"/>
                <a:cs typeface="Calibri"/>
              </a:rPr>
              <a:t>D</a:t>
            </a:r>
            <a:r>
              <a:rPr b="1" spc="5" dirty="0" smtClean="0">
                <a:solidFill>
                  <a:schemeClr val="tx2"/>
                </a:solidFill>
                <a:latin typeface="Cambria" pitchFamily="18" charset="0"/>
                <a:cs typeface="Calibri"/>
              </a:rPr>
              <a:t>E</a:t>
            </a:r>
            <a:r>
              <a:rPr b="1" dirty="0" smtClean="0">
                <a:solidFill>
                  <a:schemeClr val="tx2"/>
                </a:solidFill>
                <a:latin typeface="Cambria" pitchFamily="18" charset="0"/>
                <a:cs typeface="Calibri"/>
              </a:rPr>
              <a:t>BE</a:t>
            </a:r>
            <a:r>
              <a:rPr b="1" spc="-39" dirty="0" smtClean="0">
                <a:solidFill>
                  <a:schemeClr val="tx2"/>
                </a:solidFill>
                <a:latin typeface="Cambria" pitchFamily="18" charset="0"/>
                <a:cs typeface="Calibri"/>
              </a:rPr>
              <a:t> </a:t>
            </a:r>
            <a:r>
              <a:rPr b="1" dirty="0" smtClean="0">
                <a:solidFill>
                  <a:schemeClr val="tx2"/>
                </a:solidFill>
                <a:latin typeface="Cambria" pitchFamily="18" charset="0"/>
                <a:cs typeface="Calibri"/>
              </a:rPr>
              <a:t>S</a:t>
            </a:r>
            <a:r>
              <a:rPr b="1" spc="-25" dirty="0" smtClean="0">
                <a:solidFill>
                  <a:schemeClr val="tx2"/>
                </a:solidFill>
                <a:latin typeface="Cambria" pitchFamily="18" charset="0"/>
                <a:cs typeface="Calibri"/>
              </a:rPr>
              <a:t>E</a:t>
            </a:r>
            <a:r>
              <a:rPr b="1" dirty="0" smtClean="0">
                <a:solidFill>
                  <a:schemeClr val="tx2"/>
                </a:solidFill>
                <a:latin typeface="Cambria" pitchFamily="18" charset="0"/>
                <a:cs typeface="Calibri"/>
              </a:rPr>
              <a:t>G</a:t>
            </a:r>
            <a:r>
              <a:rPr b="1" spc="5" dirty="0" smtClean="0">
                <a:solidFill>
                  <a:schemeClr val="tx2"/>
                </a:solidFill>
                <a:latin typeface="Cambria" pitchFamily="18" charset="0"/>
                <a:cs typeface="Calibri"/>
              </a:rPr>
              <a:t>U</a:t>
            </a:r>
            <a:r>
              <a:rPr b="1" spc="-5" dirty="0" smtClean="0">
                <a:solidFill>
                  <a:schemeClr val="tx2"/>
                </a:solidFill>
                <a:latin typeface="Cambria" pitchFamily="18" charset="0"/>
                <a:cs typeface="Calibri"/>
              </a:rPr>
              <a:t>I</a:t>
            </a:r>
            <a:r>
              <a:rPr b="1" dirty="0" smtClean="0">
                <a:solidFill>
                  <a:schemeClr val="tx2"/>
                </a:solidFill>
                <a:latin typeface="Cambria" pitchFamily="18" charset="0"/>
                <a:cs typeface="Calibri"/>
              </a:rPr>
              <a:t>R</a:t>
            </a:r>
            <a:r>
              <a:rPr b="1" spc="-52" dirty="0" smtClean="0">
                <a:solidFill>
                  <a:schemeClr val="tx2"/>
                </a:solidFill>
                <a:latin typeface="Cambria" pitchFamily="18" charset="0"/>
                <a:cs typeface="Calibri"/>
              </a:rPr>
              <a:t> </a:t>
            </a:r>
            <a:r>
              <a:rPr b="1" dirty="0" smtClean="0">
                <a:solidFill>
                  <a:schemeClr val="tx2"/>
                </a:solidFill>
                <a:latin typeface="Cambria" pitchFamily="18" charset="0"/>
                <a:cs typeface="Calibri"/>
              </a:rPr>
              <a:t>D</a:t>
            </a:r>
            <a:r>
              <a:rPr b="1" spc="-25" dirty="0" smtClean="0">
                <a:solidFill>
                  <a:schemeClr val="tx2"/>
                </a:solidFill>
                <a:latin typeface="Cambria" pitchFamily="18" charset="0"/>
                <a:cs typeface="Calibri"/>
              </a:rPr>
              <a:t>E</a:t>
            </a:r>
            <a:r>
              <a:rPr b="1" dirty="0" smtClean="0">
                <a:solidFill>
                  <a:schemeClr val="tx2"/>
                </a:solidFill>
                <a:latin typeface="Cambria" pitchFamily="18" charset="0"/>
                <a:cs typeface="Calibri"/>
              </a:rPr>
              <a:t>C</a:t>
            </a:r>
            <a:r>
              <a:rPr b="1" spc="-12" dirty="0" smtClean="0">
                <a:solidFill>
                  <a:schemeClr val="tx2"/>
                </a:solidFill>
                <a:latin typeface="Cambria" pitchFamily="18" charset="0"/>
                <a:cs typeface="Calibri"/>
              </a:rPr>
              <a:t>L</a:t>
            </a:r>
            <a:r>
              <a:rPr b="1" spc="5" dirty="0" smtClean="0">
                <a:solidFill>
                  <a:schemeClr val="tx2"/>
                </a:solidFill>
                <a:latin typeface="Cambria" pitchFamily="18" charset="0"/>
                <a:cs typeface="Calibri"/>
              </a:rPr>
              <a:t>A</a:t>
            </a:r>
            <a:r>
              <a:rPr b="1" dirty="0" smtClean="0">
                <a:solidFill>
                  <a:schemeClr val="tx2"/>
                </a:solidFill>
                <a:latin typeface="Cambria" pitchFamily="18" charset="0"/>
                <a:cs typeface="Calibri"/>
              </a:rPr>
              <a:t>R</a:t>
            </a:r>
            <a:r>
              <a:rPr b="1" spc="5" dirty="0" smtClean="0">
                <a:solidFill>
                  <a:schemeClr val="tx2"/>
                </a:solidFill>
                <a:latin typeface="Cambria" pitchFamily="18" charset="0"/>
                <a:cs typeface="Calibri"/>
              </a:rPr>
              <a:t>A</a:t>
            </a:r>
            <a:r>
              <a:rPr b="1" dirty="0" smtClean="0">
                <a:solidFill>
                  <a:schemeClr val="tx2"/>
                </a:solidFill>
                <a:latin typeface="Cambria" pitchFamily="18" charset="0"/>
                <a:cs typeface="Calibri"/>
              </a:rPr>
              <a:t>N</a:t>
            </a:r>
            <a:r>
              <a:rPr b="1" spc="5" dirty="0" smtClean="0">
                <a:solidFill>
                  <a:schemeClr val="tx2"/>
                </a:solidFill>
                <a:latin typeface="Cambria" pitchFamily="18" charset="0"/>
                <a:cs typeface="Calibri"/>
              </a:rPr>
              <a:t>D</a:t>
            </a:r>
            <a:r>
              <a:rPr b="1" dirty="0" smtClean="0">
                <a:solidFill>
                  <a:schemeClr val="tx2"/>
                </a:solidFill>
                <a:latin typeface="Cambria" pitchFamily="18" charset="0"/>
                <a:cs typeface="Calibri"/>
              </a:rPr>
              <a:t>O</a:t>
            </a:r>
            <a:endParaRPr dirty="0">
              <a:solidFill>
                <a:schemeClr val="tx2"/>
              </a:solidFill>
              <a:latin typeface="Cambria" pitchFamily="18" charset="0"/>
              <a:cs typeface="Calibri"/>
            </a:endParaRPr>
          </a:p>
          <a:p>
            <a:pPr marL="73190" marR="94994" algn="ctr">
              <a:lnSpc>
                <a:spcPts val="2333"/>
              </a:lnSpc>
              <a:spcBef>
                <a:spcPts val="1"/>
              </a:spcBef>
            </a:pPr>
            <a:r>
              <a:rPr b="1" spc="-5" dirty="0" smtClean="0">
                <a:solidFill>
                  <a:schemeClr val="tx2"/>
                </a:solidFill>
                <a:latin typeface="Cambria" pitchFamily="18" charset="0"/>
                <a:cs typeface="Calibri"/>
              </a:rPr>
              <a:t>I</a:t>
            </a:r>
            <a:r>
              <a:rPr b="1" dirty="0" smtClean="0">
                <a:solidFill>
                  <a:schemeClr val="tx2"/>
                </a:solidFill>
                <a:latin typeface="Cambria" pitchFamily="18" charset="0"/>
                <a:cs typeface="Calibri"/>
              </a:rPr>
              <a:t>N</a:t>
            </a:r>
            <a:r>
              <a:rPr b="1" spc="-5" dirty="0" smtClean="0">
                <a:solidFill>
                  <a:schemeClr val="tx2"/>
                </a:solidFill>
                <a:latin typeface="Cambria" pitchFamily="18" charset="0"/>
                <a:cs typeface="Calibri"/>
              </a:rPr>
              <a:t>F</a:t>
            </a:r>
            <a:r>
              <a:rPr b="1" dirty="0" smtClean="0">
                <a:solidFill>
                  <a:schemeClr val="tx2"/>
                </a:solidFill>
                <a:latin typeface="Cambria" pitchFamily="18" charset="0"/>
                <a:cs typeface="Calibri"/>
              </a:rPr>
              <a:t>ORM</a:t>
            </a:r>
            <a:r>
              <a:rPr b="1" spc="-25" dirty="0" smtClean="0">
                <a:solidFill>
                  <a:schemeClr val="tx2"/>
                </a:solidFill>
                <a:latin typeface="Cambria" pitchFamily="18" charset="0"/>
                <a:cs typeface="Calibri"/>
              </a:rPr>
              <a:t>A</a:t>
            </a:r>
            <a:r>
              <a:rPr b="1" dirty="0" smtClean="0">
                <a:solidFill>
                  <a:schemeClr val="tx2"/>
                </a:solidFill>
                <a:latin typeface="Cambria" pitchFamily="18" charset="0"/>
                <a:cs typeface="Calibri"/>
              </a:rPr>
              <a:t>C</a:t>
            </a:r>
            <a:r>
              <a:rPr b="1" spc="-12" dirty="0" smtClean="0">
                <a:solidFill>
                  <a:schemeClr val="tx2"/>
                </a:solidFill>
                <a:latin typeface="Cambria" pitchFamily="18" charset="0"/>
                <a:cs typeface="Calibri"/>
              </a:rPr>
              <a:t>I</a:t>
            </a:r>
            <a:r>
              <a:rPr b="1" dirty="0" smtClean="0">
                <a:solidFill>
                  <a:schemeClr val="tx2"/>
                </a:solidFill>
                <a:latin typeface="Cambria" pitchFamily="18" charset="0"/>
                <a:cs typeface="Calibri"/>
              </a:rPr>
              <a:t>ON</a:t>
            </a:r>
            <a:r>
              <a:rPr b="1" spc="-85" dirty="0" smtClean="0">
                <a:solidFill>
                  <a:schemeClr val="tx2"/>
                </a:solidFill>
                <a:latin typeface="Cambria" pitchFamily="18" charset="0"/>
                <a:cs typeface="Calibri"/>
              </a:rPr>
              <a:t> </a:t>
            </a:r>
            <a:r>
              <a:rPr b="1" dirty="0" smtClean="0">
                <a:solidFill>
                  <a:schemeClr val="tx2"/>
                </a:solidFill>
                <a:latin typeface="Cambria" pitchFamily="18" charset="0"/>
                <a:cs typeface="Calibri"/>
              </a:rPr>
              <a:t>R</a:t>
            </a:r>
            <a:r>
              <a:rPr b="1" spc="-25" dirty="0" smtClean="0">
                <a:solidFill>
                  <a:schemeClr val="tx2"/>
                </a:solidFill>
                <a:latin typeface="Cambria" pitchFamily="18" charset="0"/>
                <a:cs typeface="Calibri"/>
              </a:rPr>
              <a:t>E</a:t>
            </a:r>
            <a:r>
              <a:rPr b="1" dirty="0" smtClean="0">
                <a:solidFill>
                  <a:schemeClr val="tx2"/>
                </a:solidFill>
                <a:latin typeface="Cambria" pitchFamily="18" charset="0"/>
                <a:cs typeface="Calibri"/>
              </a:rPr>
              <a:t>QUERI</a:t>
            </a:r>
            <a:r>
              <a:rPr b="1" spc="-52" dirty="0" smtClean="0">
                <a:solidFill>
                  <a:schemeClr val="tx2"/>
                </a:solidFill>
                <a:latin typeface="Cambria" pitchFamily="18" charset="0"/>
                <a:cs typeface="Calibri"/>
              </a:rPr>
              <a:t>D</a:t>
            </a:r>
            <a:r>
              <a:rPr b="1" dirty="0" smtClean="0">
                <a:solidFill>
                  <a:schemeClr val="tx2"/>
                </a:solidFill>
                <a:latin typeface="Cambria" pitchFamily="18" charset="0"/>
                <a:cs typeface="Calibri"/>
              </a:rPr>
              <a:t>A</a:t>
            </a:r>
            <a:r>
              <a:rPr b="1" spc="-91" dirty="0" smtClean="0">
                <a:solidFill>
                  <a:schemeClr val="tx2"/>
                </a:solidFill>
                <a:latin typeface="Cambria" pitchFamily="18" charset="0"/>
                <a:cs typeface="Calibri"/>
              </a:rPr>
              <a:t> </a:t>
            </a:r>
            <a:r>
              <a:rPr b="1" dirty="0" smtClean="0">
                <a:solidFill>
                  <a:schemeClr val="tx2"/>
                </a:solidFill>
                <a:latin typeface="Cambria" pitchFamily="18" charset="0"/>
                <a:cs typeface="Calibri"/>
              </a:rPr>
              <a:t>EN</a:t>
            </a:r>
            <a:r>
              <a:rPr b="1" spc="-24" dirty="0" smtClean="0">
                <a:solidFill>
                  <a:schemeClr val="tx2"/>
                </a:solidFill>
                <a:latin typeface="Cambria" pitchFamily="18" charset="0"/>
                <a:cs typeface="Calibri"/>
              </a:rPr>
              <a:t> </a:t>
            </a:r>
            <a:r>
              <a:rPr b="1" dirty="0" smtClean="0">
                <a:solidFill>
                  <a:schemeClr val="tx2"/>
                </a:solidFill>
                <a:latin typeface="Cambria" pitchFamily="18" charset="0"/>
                <a:cs typeface="Calibri"/>
              </a:rPr>
              <a:t>LAS</a:t>
            </a:r>
            <a:endParaRPr dirty="0">
              <a:solidFill>
                <a:schemeClr val="tx2"/>
              </a:solidFill>
              <a:latin typeface="Cambria" pitchFamily="18" charset="0"/>
              <a:cs typeface="Calibri"/>
            </a:endParaRPr>
          </a:p>
          <a:p>
            <a:pPr algn="ctr">
              <a:lnSpc>
                <a:spcPts val="2352"/>
              </a:lnSpc>
            </a:pPr>
            <a:r>
              <a:rPr b="1" spc="-19" dirty="0" smtClean="0">
                <a:solidFill>
                  <a:schemeClr val="tx2"/>
                </a:solidFill>
                <a:latin typeface="Cambria" pitchFamily="18" charset="0"/>
                <a:cs typeface="Calibri"/>
              </a:rPr>
              <a:t>C</a:t>
            </a:r>
            <a:r>
              <a:rPr b="1" dirty="0" smtClean="0">
                <a:solidFill>
                  <a:schemeClr val="tx2"/>
                </a:solidFill>
                <a:latin typeface="Cambria" pitchFamily="18" charset="0"/>
                <a:cs typeface="Calibri"/>
              </a:rPr>
              <a:t>OMUNI</a:t>
            </a:r>
            <a:r>
              <a:rPr b="1" spc="-5" dirty="0" smtClean="0">
                <a:solidFill>
                  <a:schemeClr val="tx2"/>
                </a:solidFill>
                <a:latin typeface="Cambria" pitchFamily="18" charset="0"/>
                <a:cs typeface="Calibri"/>
              </a:rPr>
              <a:t>C</a:t>
            </a:r>
            <a:r>
              <a:rPr b="1" spc="-25" dirty="0" smtClean="0">
                <a:solidFill>
                  <a:schemeClr val="tx2"/>
                </a:solidFill>
                <a:latin typeface="Cambria" pitchFamily="18" charset="0"/>
                <a:cs typeface="Calibri"/>
              </a:rPr>
              <a:t>A</a:t>
            </a:r>
            <a:r>
              <a:rPr b="1" dirty="0" smtClean="0">
                <a:solidFill>
                  <a:schemeClr val="tx2"/>
                </a:solidFill>
                <a:latin typeface="Cambria" pitchFamily="18" charset="0"/>
                <a:cs typeface="Calibri"/>
              </a:rPr>
              <a:t>C</a:t>
            </a:r>
            <a:r>
              <a:rPr b="1" spc="-12" dirty="0" smtClean="0">
                <a:solidFill>
                  <a:schemeClr val="tx2"/>
                </a:solidFill>
                <a:latin typeface="Cambria" pitchFamily="18" charset="0"/>
                <a:cs typeface="Calibri"/>
              </a:rPr>
              <a:t>I</a:t>
            </a:r>
            <a:r>
              <a:rPr b="1" dirty="0" smtClean="0">
                <a:solidFill>
                  <a:schemeClr val="tx2"/>
                </a:solidFill>
                <a:latin typeface="Cambria" pitchFamily="18" charset="0"/>
                <a:cs typeface="Calibri"/>
              </a:rPr>
              <a:t>Ó</a:t>
            </a:r>
            <a:r>
              <a:rPr b="1" spc="5" dirty="0" smtClean="0">
                <a:solidFill>
                  <a:schemeClr val="tx2"/>
                </a:solidFill>
                <a:latin typeface="Cambria" pitchFamily="18" charset="0"/>
                <a:cs typeface="Calibri"/>
              </a:rPr>
              <a:t>N</a:t>
            </a:r>
            <a:r>
              <a:rPr b="1" spc="-12" dirty="0" smtClean="0">
                <a:solidFill>
                  <a:schemeClr val="tx2"/>
                </a:solidFill>
                <a:latin typeface="Cambria" pitchFamily="18" charset="0"/>
                <a:cs typeface="Calibri"/>
              </a:rPr>
              <a:t>E</a:t>
            </a:r>
            <a:r>
              <a:rPr b="1" dirty="0" smtClean="0">
                <a:solidFill>
                  <a:schemeClr val="tx2"/>
                </a:solidFill>
                <a:latin typeface="Cambria" pitchFamily="18" charset="0"/>
                <a:cs typeface="Calibri"/>
              </a:rPr>
              <a:t>S</a:t>
            </a:r>
            <a:endParaRPr lang="es-ES" b="1" dirty="0" smtClean="0">
              <a:solidFill>
                <a:schemeClr val="tx2"/>
              </a:solidFill>
              <a:latin typeface="Cambria" pitchFamily="18" charset="0"/>
              <a:cs typeface="Calibri"/>
            </a:endParaRPr>
          </a:p>
          <a:p>
            <a:pPr algn="ctr">
              <a:lnSpc>
                <a:spcPts val="2352"/>
              </a:lnSpc>
            </a:pPr>
            <a:r>
              <a:rPr b="1" spc="-93" dirty="0" smtClean="0">
                <a:solidFill>
                  <a:schemeClr val="tx2"/>
                </a:solidFill>
                <a:latin typeface="Cambria" pitchFamily="18" charset="0"/>
                <a:cs typeface="Calibri"/>
              </a:rPr>
              <a:t> </a:t>
            </a:r>
            <a:r>
              <a:rPr b="1" spc="-172" dirty="0" smtClean="0">
                <a:solidFill>
                  <a:schemeClr val="tx2"/>
                </a:solidFill>
                <a:latin typeface="Cambria" pitchFamily="18" charset="0"/>
                <a:cs typeface="Calibri"/>
              </a:rPr>
              <a:t>“</a:t>
            </a:r>
            <a:r>
              <a:rPr b="1" spc="-85" dirty="0" smtClean="0">
                <a:solidFill>
                  <a:schemeClr val="tx2"/>
                </a:solidFill>
                <a:latin typeface="Cambria" pitchFamily="18" charset="0"/>
                <a:cs typeface="Calibri"/>
              </a:rPr>
              <a:t>A</a:t>
            </a:r>
            <a:r>
              <a:rPr b="1" dirty="0" smtClean="0">
                <a:solidFill>
                  <a:schemeClr val="tx2"/>
                </a:solidFill>
                <a:latin typeface="Cambria" pitchFamily="18" charset="0"/>
                <a:cs typeface="Calibri"/>
              </a:rPr>
              <a:t>”</a:t>
            </a:r>
            <a:r>
              <a:rPr b="1" spc="-31" dirty="0" smtClean="0">
                <a:solidFill>
                  <a:schemeClr val="tx2"/>
                </a:solidFill>
                <a:latin typeface="Cambria" pitchFamily="18" charset="0"/>
                <a:cs typeface="Calibri"/>
              </a:rPr>
              <a:t> </a:t>
            </a:r>
            <a:r>
              <a:rPr b="1" dirty="0" smtClean="0">
                <a:solidFill>
                  <a:schemeClr val="tx2"/>
                </a:solidFill>
                <a:latin typeface="Cambria" pitchFamily="18" charset="0"/>
                <a:cs typeface="Calibri"/>
              </a:rPr>
              <a:t>3</a:t>
            </a:r>
            <a:r>
              <a:rPr b="1" spc="-12" dirty="0" smtClean="0">
                <a:solidFill>
                  <a:schemeClr val="tx2"/>
                </a:solidFill>
                <a:latin typeface="Cambria" pitchFamily="18" charset="0"/>
                <a:cs typeface="Calibri"/>
              </a:rPr>
              <a:t>6</a:t>
            </a:r>
            <a:r>
              <a:rPr b="1" spc="-5" dirty="0" smtClean="0">
                <a:solidFill>
                  <a:schemeClr val="tx2"/>
                </a:solidFill>
                <a:latin typeface="Cambria" pitchFamily="18" charset="0"/>
                <a:cs typeface="Calibri"/>
              </a:rPr>
              <a:t>0</a:t>
            </a:r>
            <a:r>
              <a:rPr b="1" dirty="0" smtClean="0">
                <a:solidFill>
                  <a:schemeClr val="tx2"/>
                </a:solidFill>
                <a:latin typeface="Cambria" pitchFamily="18" charset="0"/>
                <a:cs typeface="Calibri"/>
              </a:rPr>
              <a:t>2</a:t>
            </a:r>
            <a:r>
              <a:rPr b="1" spc="-23" dirty="0" smtClean="0">
                <a:solidFill>
                  <a:schemeClr val="tx2"/>
                </a:solidFill>
                <a:latin typeface="Cambria" pitchFamily="18" charset="0"/>
                <a:cs typeface="Calibri"/>
              </a:rPr>
              <a:t> </a:t>
            </a:r>
            <a:r>
              <a:rPr b="1" dirty="0" smtClean="0">
                <a:solidFill>
                  <a:schemeClr val="tx2"/>
                </a:solidFill>
                <a:latin typeface="Cambria" pitchFamily="18" charset="0"/>
                <a:cs typeface="Calibri"/>
              </a:rPr>
              <a:t>Y</a:t>
            </a:r>
            <a:r>
              <a:rPr b="1" spc="-4" dirty="0" smtClean="0">
                <a:solidFill>
                  <a:schemeClr val="tx2"/>
                </a:solidFill>
                <a:latin typeface="Cambria" pitchFamily="18" charset="0"/>
                <a:cs typeface="Calibri"/>
              </a:rPr>
              <a:t> </a:t>
            </a:r>
            <a:r>
              <a:rPr b="1" spc="-5" dirty="0" smtClean="0">
                <a:solidFill>
                  <a:schemeClr val="tx2"/>
                </a:solidFill>
                <a:latin typeface="Cambria" pitchFamily="18" charset="0"/>
                <a:cs typeface="Calibri"/>
              </a:rPr>
              <a:t>4237</a:t>
            </a:r>
            <a:r>
              <a:rPr b="1" dirty="0" smtClean="0">
                <a:solidFill>
                  <a:schemeClr val="tx2"/>
                </a:solidFill>
                <a:latin typeface="Cambria" pitchFamily="18" charset="0"/>
                <a:cs typeface="Calibri"/>
              </a:rPr>
              <a:t>?</a:t>
            </a:r>
            <a:endParaRPr dirty="0">
              <a:solidFill>
                <a:schemeClr val="tx2"/>
              </a:solidFill>
              <a:latin typeface="Cambria" pitchFamily="18" charset="0"/>
              <a:cs typeface="Calibri"/>
            </a:endParaRPr>
          </a:p>
        </p:txBody>
      </p:sp>
      <p:sp>
        <p:nvSpPr>
          <p:cNvPr id="20" name="object 20"/>
          <p:cNvSpPr txBox="1"/>
          <p:nvPr/>
        </p:nvSpPr>
        <p:spPr>
          <a:xfrm>
            <a:off x="4355976" y="2996952"/>
            <a:ext cx="1008112" cy="235775"/>
          </a:xfrm>
          <a:prstGeom prst="rect">
            <a:avLst/>
          </a:prstGeom>
        </p:spPr>
        <p:txBody>
          <a:bodyPr wrap="square" lIns="0" tIns="0" rIns="0" bIns="0" rtlCol="0">
            <a:noAutofit/>
          </a:bodyPr>
          <a:lstStyle/>
          <a:p>
            <a:pPr marL="16930">
              <a:lnSpc>
                <a:spcPct val="94685"/>
              </a:lnSpc>
              <a:spcBef>
                <a:spcPts val="20"/>
              </a:spcBef>
            </a:pPr>
            <a:r>
              <a:rPr sz="1400" b="1" dirty="0" smtClean="0">
                <a:solidFill>
                  <a:schemeClr val="tx2"/>
                </a:solidFill>
                <a:latin typeface="Georgia"/>
                <a:cs typeface="Georgia"/>
              </a:rPr>
              <a:t>30.0</a:t>
            </a:r>
            <a:r>
              <a:rPr sz="1400" b="1" spc="5" dirty="0" smtClean="0">
                <a:solidFill>
                  <a:schemeClr val="tx2"/>
                </a:solidFill>
                <a:latin typeface="Georgia"/>
                <a:cs typeface="Georgia"/>
              </a:rPr>
              <a:t>6</a:t>
            </a:r>
            <a:r>
              <a:rPr sz="1400" b="1" dirty="0" smtClean="0">
                <a:solidFill>
                  <a:schemeClr val="tx2"/>
                </a:solidFill>
                <a:latin typeface="Georgia"/>
                <a:cs typeface="Georgia"/>
              </a:rPr>
              <a:t>.17</a:t>
            </a:r>
            <a:endParaRPr sz="1400" b="1" dirty="0">
              <a:solidFill>
                <a:schemeClr val="tx2"/>
              </a:solidFill>
              <a:latin typeface="Georgia"/>
              <a:cs typeface="Georgia"/>
            </a:endParaRPr>
          </a:p>
        </p:txBody>
      </p:sp>
      <p:sp>
        <p:nvSpPr>
          <p:cNvPr id="19" name="object 19"/>
          <p:cNvSpPr txBox="1"/>
          <p:nvPr/>
        </p:nvSpPr>
        <p:spPr>
          <a:xfrm>
            <a:off x="6084168" y="2996953"/>
            <a:ext cx="936104" cy="216024"/>
          </a:xfrm>
          <a:prstGeom prst="rect">
            <a:avLst/>
          </a:prstGeom>
        </p:spPr>
        <p:txBody>
          <a:bodyPr wrap="square" lIns="0" tIns="0" rIns="0" bIns="0" rtlCol="0">
            <a:noAutofit/>
          </a:bodyPr>
          <a:lstStyle/>
          <a:p>
            <a:pPr marL="16930">
              <a:lnSpc>
                <a:spcPct val="94685"/>
              </a:lnSpc>
              <a:spcBef>
                <a:spcPts val="20"/>
              </a:spcBef>
            </a:pPr>
            <a:r>
              <a:rPr sz="1400" b="1" dirty="0" smtClean="0">
                <a:solidFill>
                  <a:schemeClr val="tx2"/>
                </a:solidFill>
                <a:latin typeface="Cambria" pitchFamily="18" charset="0"/>
                <a:cs typeface="Georgia"/>
              </a:rPr>
              <a:t>30.09.1</a:t>
            </a:r>
            <a:r>
              <a:rPr sz="1200" b="1" dirty="0" smtClean="0">
                <a:solidFill>
                  <a:schemeClr val="tx2"/>
                </a:solidFill>
                <a:latin typeface="Cambria" pitchFamily="18" charset="0"/>
                <a:cs typeface="Georgia"/>
              </a:rPr>
              <a:t>7</a:t>
            </a:r>
            <a:endParaRPr sz="1200" b="1" dirty="0">
              <a:solidFill>
                <a:schemeClr val="tx2"/>
              </a:solidFill>
              <a:latin typeface="Cambria" pitchFamily="18" charset="0"/>
              <a:cs typeface="Georgia"/>
            </a:endParaRPr>
          </a:p>
        </p:txBody>
      </p:sp>
      <p:sp>
        <p:nvSpPr>
          <p:cNvPr id="18" name="object 18"/>
          <p:cNvSpPr txBox="1"/>
          <p:nvPr/>
        </p:nvSpPr>
        <p:spPr>
          <a:xfrm>
            <a:off x="7596336" y="2996952"/>
            <a:ext cx="1296144" cy="216023"/>
          </a:xfrm>
          <a:prstGeom prst="rect">
            <a:avLst/>
          </a:prstGeom>
        </p:spPr>
        <p:txBody>
          <a:bodyPr wrap="square" lIns="0" tIns="0" rIns="0" bIns="0" rtlCol="0">
            <a:noAutofit/>
          </a:bodyPr>
          <a:lstStyle/>
          <a:p>
            <a:pPr marL="16930">
              <a:lnSpc>
                <a:spcPct val="94685"/>
              </a:lnSpc>
              <a:spcBef>
                <a:spcPts val="20"/>
              </a:spcBef>
            </a:pPr>
            <a:r>
              <a:rPr sz="1600" b="1" dirty="0" smtClean="0">
                <a:solidFill>
                  <a:srgbClr val="FF0000"/>
                </a:solidFill>
                <a:latin typeface="Cambria" pitchFamily="18" charset="0"/>
                <a:cs typeface="Georgia"/>
              </a:rPr>
              <a:t>3</a:t>
            </a:r>
            <a:r>
              <a:rPr sz="1600" b="1" spc="5" dirty="0" smtClean="0">
                <a:solidFill>
                  <a:srgbClr val="FF0000"/>
                </a:solidFill>
                <a:latin typeface="Cambria" pitchFamily="18" charset="0"/>
                <a:cs typeface="Georgia"/>
              </a:rPr>
              <a:t>1</a:t>
            </a:r>
            <a:r>
              <a:rPr sz="1600" b="1" dirty="0" smtClean="0">
                <a:solidFill>
                  <a:srgbClr val="FF0000"/>
                </a:solidFill>
                <a:latin typeface="Cambria" pitchFamily="18" charset="0"/>
                <a:cs typeface="Georgia"/>
              </a:rPr>
              <a:t>.12.17</a:t>
            </a:r>
            <a:endParaRPr sz="1600" dirty="0">
              <a:solidFill>
                <a:srgbClr val="FF0000"/>
              </a:solidFill>
              <a:latin typeface="Cambria" pitchFamily="18" charset="0"/>
              <a:cs typeface="Georgia"/>
            </a:endParaRPr>
          </a:p>
        </p:txBody>
      </p:sp>
      <p:sp>
        <p:nvSpPr>
          <p:cNvPr id="17" name="object 17"/>
          <p:cNvSpPr txBox="1"/>
          <p:nvPr/>
        </p:nvSpPr>
        <p:spPr>
          <a:xfrm>
            <a:off x="4139952" y="3573016"/>
            <a:ext cx="1296144" cy="2808312"/>
          </a:xfrm>
          <a:prstGeom prst="rect">
            <a:avLst/>
          </a:prstGeom>
        </p:spPr>
        <p:txBody>
          <a:bodyPr wrap="square" lIns="0" tIns="0" rIns="0" bIns="0" rtlCol="0">
            <a:noAutofit/>
          </a:bodyPr>
          <a:lstStyle/>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dirty="0" smtClean="0">
                <a:solidFill>
                  <a:schemeClr val="tx2"/>
                </a:solidFill>
                <a:latin typeface="Cambria" pitchFamily="18" charset="0"/>
                <a:cs typeface="Georgia"/>
              </a:rPr>
              <a:t>U</a:t>
            </a:r>
            <a:r>
              <a:rPr sz="1400" dirty="0" err="1" smtClean="0">
                <a:solidFill>
                  <a:schemeClr val="tx2"/>
                </a:solidFill>
                <a:latin typeface="Cambria" pitchFamily="18" charset="0"/>
                <a:cs typeface="Georgia"/>
              </a:rPr>
              <a:t>l</a:t>
            </a:r>
            <a:r>
              <a:rPr sz="1400" spc="-5" dirty="0" err="1" smtClean="0">
                <a:solidFill>
                  <a:schemeClr val="tx2"/>
                </a:solidFill>
                <a:latin typeface="Cambria" pitchFamily="18" charset="0"/>
                <a:cs typeface="Georgia"/>
              </a:rPr>
              <a:t>t</a:t>
            </a:r>
            <a:r>
              <a:rPr sz="1400" spc="5" dirty="0" err="1" smtClean="0">
                <a:solidFill>
                  <a:schemeClr val="tx2"/>
                </a:solidFill>
                <a:latin typeface="Cambria" pitchFamily="18" charset="0"/>
                <a:cs typeface="Georgia"/>
              </a:rPr>
              <a:t>i</a:t>
            </a:r>
            <a:r>
              <a:rPr sz="1400" dirty="0" err="1" smtClean="0">
                <a:solidFill>
                  <a:schemeClr val="tx2"/>
                </a:solidFill>
                <a:latin typeface="Cambria" pitchFamily="18" charset="0"/>
                <a:cs typeface="Georgia"/>
              </a:rPr>
              <a:t>mo</a:t>
            </a:r>
            <a:r>
              <a:rPr sz="1400" spc="-19" dirty="0" smtClean="0">
                <a:solidFill>
                  <a:schemeClr val="tx2"/>
                </a:solidFill>
                <a:latin typeface="Cambria" pitchFamily="18" charset="0"/>
                <a:cs typeface="Georgia"/>
              </a:rPr>
              <a:t> </a:t>
            </a:r>
            <a:endParaRPr lang="es-ES" sz="1400" spc="-19" dirty="0" smtClean="0">
              <a:solidFill>
                <a:schemeClr val="tx2"/>
              </a:solidFill>
              <a:latin typeface="Cambria" pitchFamily="18" charset="0"/>
              <a:cs typeface="Georgia"/>
            </a:endParaRPr>
          </a:p>
          <a:p>
            <a:pPr marL="94133" indent="-77202" algn="ctr">
              <a:lnSpc>
                <a:spcPts val="1092"/>
              </a:lnSpc>
              <a:spcBef>
                <a:spcPts val="175"/>
              </a:spcBef>
            </a:pPr>
            <a:endParaRPr lang="es-ES" sz="1400" spc="-19" dirty="0" smtClean="0">
              <a:solidFill>
                <a:schemeClr val="tx2"/>
              </a:solidFill>
              <a:latin typeface="Cambria" pitchFamily="18" charset="0"/>
              <a:cs typeface="Georgia"/>
            </a:endParaRPr>
          </a:p>
          <a:p>
            <a:pPr marL="94133" indent="-77202" algn="ctr">
              <a:lnSpc>
                <a:spcPts val="1092"/>
              </a:lnSpc>
              <a:spcBef>
                <a:spcPts val="175"/>
              </a:spcBef>
            </a:pPr>
            <a:r>
              <a:rPr sz="1400" spc="-5" dirty="0" smtClean="0">
                <a:solidFill>
                  <a:schemeClr val="tx2"/>
                </a:solidFill>
                <a:latin typeface="Cambria" pitchFamily="18" charset="0"/>
                <a:cs typeface="Georgia"/>
              </a:rPr>
              <a:t>per</a:t>
            </a:r>
            <a:r>
              <a:rPr lang="es-ES" sz="1400" spc="5" dirty="0" err="1" smtClean="0">
                <a:solidFill>
                  <a:schemeClr val="tx2"/>
                </a:solidFill>
                <a:latin typeface="Cambria" pitchFamily="18" charset="0"/>
                <a:cs typeface="Georgia"/>
              </a:rPr>
              <a:t>ío</a:t>
            </a:r>
            <a:r>
              <a:rPr sz="1400" spc="-5" dirty="0" smtClean="0">
                <a:solidFill>
                  <a:schemeClr val="tx2"/>
                </a:solidFill>
                <a:latin typeface="Cambria" pitchFamily="18" charset="0"/>
                <a:cs typeface="Georgia"/>
              </a:rPr>
              <a:t>d</a:t>
            </a:r>
            <a:r>
              <a:rPr sz="1400" dirty="0" smtClean="0">
                <a:solidFill>
                  <a:schemeClr val="tx2"/>
                </a:solidFill>
                <a:latin typeface="Cambria" pitchFamily="18" charset="0"/>
                <a:cs typeface="Georgia"/>
              </a:rPr>
              <a:t>o </a:t>
            </a:r>
            <a:endParaRPr lang="es-ES" sz="1400" dirty="0" smtClean="0">
              <a:solidFill>
                <a:schemeClr val="tx2"/>
              </a:solidFill>
              <a:latin typeface="Cambria" pitchFamily="18" charset="0"/>
              <a:cs typeface="Georgia"/>
            </a:endParaRPr>
          </a:p>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sz="1400" spc="-5" dirty="0" err="1" smtClean="0">
                <a:solidFill>
                  <a:schemeClr val="tx2"/>
                </a:solidFill>
                <a:latin typeface="Cambria" pitchFamily="18" charset="0"/>
                <a:cs typeface="Georgia"/>
              </a:rPr>
              <a:t>req</a:t>
            </a:r>
            <a:r>
              <a:rPr sz="1400" spc="5" dirty="0" err="1" smtClean="0">
                <a:solidFill>
                  <a:schemeClr val="tx2"/>
                </a:solidFill>
                <a:latin typeface="Cambria" pitchFamily="18" charset="0"/>
                <a:cs typeface="Georgia"/>
              </a:rPr>
              <a:t>u</a:t>
            </a:r>
            <a:r>
              <a:rPr sz="1400" spc="-5" dirty="0" err="1" smtClean="0">
                <a:solidFill>
                  <a:schemeClr val="tx2"/>
                </a:solidFill>
                <a:latin typeface="Cambria" pitchFamily="18" charset="0"/>
                <a:cs typeface="Georgia"/>
              </a:rPr>
              <a:t>er</a:t>
            </a:r>
            <a:r>
              <a:rPr sz="1400" spc="5" dirty="0" err="1" smtClean="0">
                <a:solidFill>
                  <a:schemeClr val="tx2"/>
                </a:solidFill>
                <a:latin typeface="Cambria" pitchFamily="18" charset="0"/>
                <a:cs typeface="Georgia"/>
              </a:rPr>
              <a:t>i</a:t>
            </a:r>
            <a:r>
              <a:rPr sz="1400" spc="-5" dirty="0" err="1" smtClean="0">
                <a:solidFill>
                  <a:schemeClr val="tx2"/>
                </a:solidFill>
                <a:latin typeface="Cambria" pitchFamily="18" charset="0"/>
                <a:cs typeface="Georgia"/>
              </a:rPr>
              <a:t>d</a:t>
            </a:r>
            <a:r>
              <a:rPr sz="1400" dirty="0" err="1" smtClean="0">
                <a:solidFill>
                  <a:schemeClr val="tx2"/>
                </a:solidFill>
                <a:latin typeface="Cambria" pitchFamily="18" charset="0"/>
                <a:cs typeface="Georgia"/>
              </a:rPr>
              <a:t>o</a:t>
            </a:r>
            <a:r>
              <a:rPr sz="1400" dirty="0" smtClean="0">
                <a:solidFill>
                  <a:schemeClr val="tx2"/>
                </a:solidFill>
                <a:latin typeface="Cambria" pitchFamily="18" charset="0"/>
                <a:cs typeface="Georgia"/>
              </a:rPr>
              <a:t> </a:t>
            </a:r>
            <a:r>
              <a:rPr sz="1400" spc="-5" dirty="0" smtClean="0">
                <a:solidFill>
                  <a:schemeClr val="tx2"/>
                </a:solidFill>
                <a:latin typeface="Cambria" pitchFamily="18" charset="0"/>
                <a:cs typeface="Georgia"/>
              </a:rPr>
              <a:t>de</a:t>
            </a:r>
            <a:r>
              <a:rPr sz="1400" dirty="0" smtClean="0">
                <a:solidFill>
                  <a:schemeClr val="tx2"/>
                </a:solidFill>
                <a:latin typeface="Cambria" pitchFamily="18" charset="0"/>
                <a:cs typeface="Georgia"/>
              </a:rPr>
              <a:t>l</a:t>
            </a: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sz="1400" dirty="0" smtClean="0">
                <a:solidFill>
                  <a:schemeClr val="tx2"/>
                </a:solidFill>
                <a:latin typeface="Cambria" pitchFamily="18" charset="0"/>
                <a:cs typeface="Georgia"/>
              </a:rPr>
              <a:t> </a:t>
            </a: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spc="-5" dirty="0" smtClean="0">
                <a:solidFill>
                  <a:schemeClr val="tx2"/>
                </a:solidFill>
                <a:latin typeface="Cambria" pitchFamily="18" charset="0"/>
                <a:cs typeface="Georgia"/>
              </a:rPr>
              <a:t>r</a:t>
            </a:r>
            <a:r>
              <a:rPr sz="1400" spc="-5" dirty="0" err="1" smtClean="0">
                <a:solidFill>
                  <a:schemeClr val="tx2"/>
                </a:solidFill>
                <a:latin typeface="Cambria" pitchFamily="18" charset="0"/>
                <a:cs typeface="Georgia"/>
              </a:rPr>
              <a:t>e</a:t>
            </a:r>
            <a:r>
              <a:rPr sz="1400" dirty="0" err="1" smtClean="0">
                <a:solidFill>
                  <a:schemeClr val="tx2"/>
                </a:solidFill>
                <a:latin typeface="Cambria" pitchFamily="18" charset="0"/>
                <a:cs typeface="Georgia"/>
              </a:rPr>
              <a:t>l</a:t>
            </a:r>
            <a:r>
              <a:rPr sz="1400" spc="-5" dirty="0" err="1" smtClean="0">
                <a:solidFill>
                  <a:schemeClr val="tx2"/>
                </a:solidFill>
                <a:latin typeface="Cambria" pitchFamily="18" charset="0"/>
                <a:cs typeface="Georgia"/>
              </a:rPr>
              <a:t>ev</a:t>
            </a:r>
            <a:r>
              <a:rPr sz="1400" dirty="0" err="1" smtClean="0">
                <a:solidFill>
                  <a:schemeClr val="tx2"/>
                </a:solidFill>
                <a:latin typeface="Cambria" pitchFamily="18" charset="0"/>
                <a:cs typeface="Georgia"/>
              </a:rPr>
              <a:t>am</a:t>
            </a:r>
            <a:r>
              <a:rPr sz="1400" spc="5" dirty="0" err="1" smtClean="0">
                <a:solidFill>
                  <a:schemeClr val="tx2"/>
                </a:solidFill>
                <a:latin typeface="Cambria" pitchFamily="18" charset="0"/>
                <a:cs typeface="Georgia"/>
              </a:rPr>
              <a:t>i</a:t>
            </a:r>
            <a:r>
              <a:rPr sz="1400" spc="-5" dirty="0" err="1" smtClean="0">
                <a:solidFill>
                  <a:schemeClr val="tx2"/>
                </a:solidFill>
                <a:latin typeface="Cambria" pitchFamily="18" charset="0"/>
                <a:cs typeface="Georgia"/>
              </a:rPr>
              <a:t>e</a:t>
            </a:r>
            <a:r>
              <a:rPr sz="1400" spc="5" dirty="0" err="1" smtClean="0">
                <a:solidFill>
                  <a:schemeClr val="tx2"/>
                </a:solidFill>
                <a:latin typeface="Cambria" pitchFamily="18" charset="0"/>
                <a:cs typeface="Georgia"/>
              </a:rPr>
              <a:t>n</a:t>
            </a:r>
            <a:r>
              <a:rPr sz="1400" dirty="0" err="1" smtClean="0">
                <a:solidFill>
                  <a:schemeClr val="tx2"/>
                </a:solidFill>
                <a:latin typeface="Cambria" pitchFamily="18" charset="0"/>
                <a:cs typeface="Georgia"/>
              </a:rPr>
              <a:t>to</a:t>
            </a:r>
            <a:endParaRPr lang="es-ES" sz="1400" dirty="0" smtClean="0">
              <a:solidFill>
                <a:schemeClr val="tx2"/>
              </a:solidFill>
              <a:latin typeface="Cambria" pitchFamily="18" charset="0"/>
              <a:cs typeface="Georgia"/>
            </a:endParaRPr>
          </a:p>
          <a:p>
            <a:pPr marL="94133" indent="-77202" algn="ctr">
              <a:lnSpc>
                <a:spcPts val="1092"/>
              </a:lnSpc>
              <a:spcBef>
                <a:spcPts val="175"/>
              </a:spcBef>
            </a:pPr>
            <a:endParaRPr lang="es-ES" sz="1400" spc="-19" dirty="0" smtClean="0">
              <a:solidFill>
                <a:schemeClr val="tx2"/>
              </a:solidFill>
              <a:latin typeface="Cambria" pitchFamily="18" charset="0"/>
              <a:cs typeface="Georgia"/>
            </a:endParaRPr>
          </a:p>
          <a:p>
            <a:pPr marL="94133" indent="-77202" algn="ctr">
              <a:lnSpc>
                <a:spcPts val="1092"/>
              </a:lnSpc>
              <a:spcBef>
                <a:spcPts val="175"/>
              </a:spcBef>
            </a:pPr>
            <a:r>
              <a:rPr sz="1400" spc="-19" dirty="0" smtClean="0">
                <a:solidFill>
                  <a:schemeClr val="tx2"/>
                </a:solidFill>
                <a:latin typeface="Cambria" pitchFamily="18" charset="0"/>
                <a:cs typeface="Georgia"/>
              </a:rPr>
              <a:t> </a:t>
            </a:r>
            <a:r>
              <a:rPr sz="1400" spc="-5" dirty="0" smtClean="0">
                <a:solidFill>
                  <a:schemeClr val="tx2"/>
                </a:solidFill>
                <a:latin typeface="Cambria" pitchFamily="18" charset="0"/>
                <a:cs typeface="Georgia"/>
              </a:rPr>
              <a:t>d</a:t>
            </a:r>
            <a:r>
              <a:rPr sz="1400" dirty="0" smtClean="0">
                <a:solidFill>
                  <a:schemeClr val="tx2"/>
                </a:solidFill>
                <a:latin typeface="Cambria" pitchFamily="18" charset="0"/>
                <a:cs typeface="Georgia"/>
              </a:rPr>
              <a:t>e</a:t>
            </a:r>
            <a:r>
              <a:rPr sz="1400" spc="-5" dirty="0" smtClean="0">
                <a:solidFill>
                  <a:schemeClr val="tx2"/>
                </a:solidFill>
                <a:latin typeface="Cambria" pitchFamily="18" charset="0"/>
                <a:cs typeface="Georgia"/>
              </a:rPr>
              <a:t> l</a:t>
            </a:r>
            <a:r>
              <a:rPr sz="1400" dirty="0" smtClean="0">
                <a:solidFill>
                  <a:schemeClr val="tx2"/>
                </a:solidFill>
                <a:latin typeface="Cambria" pitchFamily="18" charset="0"/>
                <a:cs typeface="Georgia"/>
              </a:rPr>
              <a:t>a</a:t>
            </a:r>
            <a:endParaRPr lang="es-ES" sz="1400" dirty="0" smtClean="0">
              <a:solidFill>
                <a:schemeClr val="tx2"/>
              </a:solidFill>
              <a:latin typeface="Cambria" pitchFamily="18" charset="0"/>
              <a:cs typeface="Georgia"/>
            </a:endParaRPr>
          </a:p>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b="1" dirty="0" smtClean="0">
                <a:solidFill>
                  <a:schemeClr val="tx2"/>
                </a:solidFill>
                <a:latin typeface="Cambria" pitchFamily="18" charset="0"/>
                <a:cs typeface="Georgia"/>
              </a:rPr>
              <a:t>Com.</a:t>
            </a:r>
            <a:r>
              <a:rPr lang="es-ES" sz="1400" b="1" spc="-19" dirty="0" smtClean="0">
                <a:solidFill>
                  <a:schemeClr val="tx2"/>
                </a:solidFill>
                <a:latin typeface="Cambria" pitchFamily="18" charset="0"/>
                <a:cs typeface="Georgia"/>
              </a:rPr>
              <a:t> </a:t>
            </a:r>
            <a:r>
              <a:rPr lang="es-ES" sz="1400" b="1" spc="-5" dirty="0" smtClean="0">
                <a:solidFill>
                  <a:schemeClr val="tx2"/>
                </a:solidFill>
                <a:latin typeface="Cambria" pitchFamily="18" charset="0"/>
                <a:cs typeface="Georgia"/>
              </a:rPr>
              <a:t>“</a:t>
            </a:r>
            <a:r>
              <a:rPr lang="es-ES" sz="1400" b="1" dirty="0" smtClean="0">
                <a:solidFill>
                  <a:schemeClr val="tx2"/>
                </a:solidFill>
                <a:latin typeface="Cambria" pitchFamily="18" charset="0"/>
                <a:cs typeface="Georgia"/>
              </a:rPr>
              <a:t>A”</a:t>
            </a:r>
          </a:p>
          <a:p>
            <a:pPr marL="94133" indent="-77202" algn="ctr">
              <a:lnSpc>
                <a:spcPts val="1092"/>
              </a:lnSpc>
              <a:spcBef>
                <a:spcPts val="175"/>
              </a:spcBef>
            </a:pPr>
            <a:endParaRPr lang="es-ES" sz="1400" b="1" spc="5" dirty="0" smtClean="0">
              <a:solidFill>
                <a:schemeClr val="tx2"/>
              </a:solidFill>
              <a:latin typeface="Cambria" pitchFamily="18" charset="0"/>
              <a:cs typeface="Georgia"/>
            </a:endParaRPr>
          </a:p>
          <a:p>
            <a:pPr marL="94133" indent="-77202" algn="ctr">
              <a:lnSpc>
                <a:spcPts val="1092"/>
              </a:lnSpc>
              <a:spcBef>
                <a:spcPts val="175"/>
              </a:spcBef>
            </a:pPr>
            <a:r>
              <a:rPr lang="es-ES" sz="1400" b="1" spc="5" dirty="0" smtClean="0">
                <a:solidFill>
                  <a:schemeClr val="tx2"/>
                </a:solidFill>
                <a:latin typeface="Cambria" pitchFamily="18" charset="0"/>
                <a:cs typeface="Georgia"/>
              </a:rPr>
              <a:t> </a:t>
            </a:r>
            <a:r>
              <a:rPr lang="es-ES" sz="1400" b="1" dirty="0" smtClean="0">
                <a:solidFill>
                  <a:schemeClr val="tx2"/>
                </a:solidFill>
                <a:latin typeface="Cambria" pitchFamily="18" charset="0"/>
                <a:cs typeface="Georgia"/>
              </a:rPr>
              <a:t>4</a:t>
            </a:r>
            <a:r>
              <a:rPr lang="es-ES" sz="1400" b="1" spc="-5" dirty="0" smtClean="0">
                <a:solidFill>
                  <a:schemeClr val="tx2"/>
                </a:solidFill>
                <a:latin typeface="Cambria" pitchFamily="18" charset="0"/>
                <a:cs typeface="Georgia"/>
              </a:rPr>
              <a:t>2</a:t>
            </a:r>
            <a:r>
              <a:rPr lang="es-ES" sz="1400" b="1" dirty="0" smtClean="0">
                <a:solidFill>
                  <a:schemeClr val="tx2"/>
                </a:solidFill>
                <a:latin typeface="Cambria" pitchFamily="18" charset="0"/>
                <a:cs typeface="Georgia"/>
              </a:rPr>
              <a:t>3</a:t>
            </a:r>
            <a:r>
              <a:rPr lang="es-ES" sz="1400" b="1" spc="5" dirty="0" smtClean="0">
                <a:solidFill>
                  <a:schemeClr val="tx2"/>
                </a:solidFill>
                <a:latin typeface="Cambria" pitchFamily="18" charset="0"/>
                <a:cs typeface="Georgia"/>
              </a:rPr>
              <a:t>7</a:t>
            </a:r>
            <a:endParaRPr sz="1400" b="1" dirty="0">
              <a:solidFill>
                <a:schemeClr val="tx2"/>
              </a:solidFill>
              <a:latin typeface="Cambria" pitchFamily="18" charset="0"/>
              <a:cs typeface="Georgia"/>
            </a:endParaRPr>
          </a:p>
          <a:p>
            <a:pPr marL="94133" marR="126183" indent="-77202">
              <a:lnSpc>
                <a:spcPts val="1210"/>
              </a:lnSpc>
              <a:spcBef>
                <a:spcPts val="125"/>
              </a:spcBef>
            </a:pPr>
            <a:endParaRPr sz="1100" dirty="0">
              <a:latin typeface="Georgia"/>
              <a:cs typeface="Georgia"/>
            </a:endParaRPr>
          </a:p>
        </p:txBody>
      </p:sp>
      <p:sp>
        <p:nvSpPr>
          <p:cNvPr id="13" name="object 13"/>
          <p:cNvSpPr txBox="1"/>
          <p:nvPr/>
        </p:nvSpPr>
        <p:spPr>
          <a:xfrm>
            <a:off x="7892033" y="3664058"/>
            <a:ext cx="1109612" cy="917071"/>
          </a:xfrm>
          <a:prstGeom prst="rect">
            <a:avLst/>
          </a:prstGeom>
        </p:spPr>
        <p:txBody>
          <a:bodyPr wrap="square" lIns="0" tIns="0" rIns="0" bIns="0" rtlCol="0">
            <a:noAutofit/>
          </a:bodyPr>
          <a:lstStyle/>
          <a:p>
            <a:pPr marL="16930" marR="23084">
              <a:lnSpc>
                <a:spcPts val="1092"/>
              </a:lnSpc>
            </a:pPr>
            <a:endParaRPr sz="1100" dirty="0">
              <a:latin typeface="Georgia"/>
              <a:cs typeface="Georgia"/>
            </a:endParaRPr>
          </a:p>
        </p:txBody>
      </p:sp>
      <p:sp>
        <p:nvSpPr>
          <p:cNvPr id="11" name="object 11"/>
          <p:cNvSpPr txBox="1"/>
          <p:nvPr/>
        </p:nvSpPr>
        <p:spPr>
          <a:xfrm>
            <a:off x="2245233" y="3573016"/>
            <a:ext cx="1408426" cy="936104"/>
          </a:xfrm>
          <a:prstGeom prst="rect">
            <a:avLst/>
          </a:prstGeom>
        </p:spPr>
        <p:txBody>
          <a:bodyPr wrap="square" lIns="0" tIns="0" rIns="0" bIns="0" rtlCol="0">
            <a:noAutofit/>
          </a:bodyPr>
          <a:lstStyle/>
          <a:p>
            <a:pPr marL="174264" marR="187069" algn="ctr">
              <a:lnSpc>
                <a:spcPts val="1486"/>
              </a:lnSpc>
              <a:spcBef>
                <a:spcPts val="73"/>
              </a:spcBef>
            </a:pPr>
            <a:endParaRPr lang="es-ES" sz="2000" b="1" baseline="2730" dirty="0" smtClean="0">
              <a:solidFill>
                <a:schemeClr val="tx2"/>
              </a:solidFill>
              <a:latin typeface="Cambria" pitchFamily="18" charset="0"/>
              <a:cs typeface="Calibri"/>
            </a:endParaRPr>
          </a:p>
        </p:txBody>
      </p:sp>
      <p:sp>
        <p:nvSpPr>
          <p:cNvPr id="47" name="46 CuadroTexto"/>
          <p:cNvSpPr txBox="1"/>
          <p:nvPr/>
        </p:nvSpPr>
        <p:spPr>
          <a:xfrm>
            <a:off x="5652120" y="3501008"/>
            <a:ext cx="1440160" cy="2900794"/>
          </a:xfrm>
          <a:prstGeom prst="rect">
            <a:avLst/>
          </a:prstGeom>
          <a:noFill/>
        </p:spPr>
        <p:txBody>
          <a:bodyPr wrap="square" rtlCol="0">
            <a:spAutoFit/>
          </a:bodyPr>
          <a:lstStyle/>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dirty="0" smtClean="0">
                <a:solidFill>
                  <a:schemeClr val="tx2"/>
                </a:solidFill>
                <a:latin typeface="Cambria" pitchFamily="18" charset="0"/>
                <a:cs typeface="Georgia"/>
              </a:rPr>
              <a:t>Ul</a:t>
            </a:r>
            <a:r>
              <a:rPr lang="es-ES" sz="1400" spc="-5" dirty="0" smtClean="0">
                <a:solidFill>
                  <a:schemeClr val="tx2"/>
                </a:solidFill>
                <a:latin typeface="Cambria" pitchFamily="18" charset="0"/>
                <a:cs typeface="Georgia"/>
              </a:rPr>
              <a:t>t</a:t>
            </a:r>
            <a:r>
              <a:rPr lang="es-ES" sz="1400" spc="5" dirty="0" smtClean="0">
                <a:solidFill>
                  <a:schemeClr val="tx2"/>
                </a:solidFill>
                <a:latin typeface="Cambria" pitchFamily="18" charset="0"/>
                <a:cs typeface="Georgia"/>
              </a:rPr>
              <a:t>i</a:t>
            </a:r>
            <a:r>
              <a:rPr lang="es-ES" sz="1400" dirty="0" smtClean="0">
                <a:solidFill>
                  <a:schemeClr val="tx2"/>
                </a:solidFill>
                <a:latin typeface="Cambria" pitchFamily="18" charset="0"/>
                <a:cs typeface="Georgia"/>
              </a:rPr>
              <a:t>mo</a:t>
            </a:r>
          </a:p>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spc="-19" dirty="0" smtClean="0">
                <a:solidFill>
                  <a:schemeClr val="tx2"/>
                </a:solidFill>
                <a:latin typeface="Cambria" pitchFamily="18" charset="0"/>
                <a:cs typeface="Georgia"/>
              </a:rPr>
              <a:t> </a:t>
            </a:r>
            <a:r>
              <a:rPr lang="es-ES" sz="1400" spc="-5" dirty="0" smtClean="0">
                <a:solidFill>
                  <a:schemeClr val="tx2"/>
                </a:solidFill>
                <a:latin typeface="Cambria" pitchFamily="18" charset="0"/>
                <a:cs typeface="Georgia"/>
              </a:rPr>
              <a:t>per</a:t>
            </a:r>
            <a:r>
              <a:rPr lang="es-ES" sz="1400" spc="5" dirty="0" smtClean="0">
                <a:solidFill>
                  <a:schemeClr val="tx2"/>
                </a:solidFill>
                <a:latin typeface="Cambria" pitchFamily="18" charset="0"/>
                <a:cs typeface="Georgia"/>
              </a:rPr>
              <a:t>i</a:t>
            </a:r>
            <a:r>
              <a:rPr lang="es-ES" sz="1400" dirty="0" smtClean="0">
                <a:solidFill>
                  <a:schemeClr val="tx2"/>
                </a:solidFill>
                <a:latin typeface="Cambria" pitchFamily="18" charset="0"/>
                <a:cs typeface="Georgia"/>
              </a:rPr>
              <a:t>o</a:t>
            </a:r>
            <a:r>
              <a:rPr lang="es-ES" sz="1400" spc="-5" dirty="0" smtClean="0">
                <a:solidFill>
                  <a:schemeClr val="tx2"/>
                </a:solidFill>
                <a:latin typeface="Cambria" pitchFamily="18" charset="0"/>
                <a:cs typeface="Georgia"/>
              </a:rPr>
              <a:t>d</a:t>
            </a:r>
            <a:r>
              <a:rPr lang="es-ES" sz="1400" dirty="0" smtClean="0">
                <a:solidFill>
                  <a:schemeClr val="tx2"/>
                </a:solidFill>
                <a:latin typeface="Cambria" pitchFamily="18" charset="0"/>
                <a:cs typeface="Georgia"/>
              </a:rPr>
              <a:t>o </a:t>
            </a:r>
          </a:p>
          <a:p>
            <a:pPr marL="94133" indent="-77202" algn="ctr">
              <a:lnSpc>
                <a:spcPts val="1092"/>
              </a:lnSpc>
              <a:spcBef>
                <a:spcPts val="175"/>
              </a:spcBef>
            </a:pPr>
            <a:endParaRPr lang="es-ES" sz="1400" spc="-5" dirty="0" smtClean="0">
              <a:solidFill>
                <a:schemeClr val="tx2"/>
              </a:solidFill>
              <a:latin typeface="Cambria" pitchFamily="18" charset="0"/>
              <a:cs typeface="Georgia"/>
            </a:endParaRPr>
          </a:p>
          <a:p>
            <a:pPr marL="94133" indent="-77202" algn="ctr">
              <a:lnSpc>
                <a:spcPts val="1092"/>
              </a:lnSpc>
              <a:spcBef>
                <a:spcPts val="175"/>
              </a:spcBef>
            </a:pPr>
            <a:r>
              <a:rPr lang="es-ES" sz="1400" spc="-5" dirty="0" smtClean="0">
                <a:solidFill>
                  <a:schemeClr val="tx2"/>
                </a:solidFill>
                <a:latin typeface="Cambria" pitchFamily="18" charset="0"/>
                <a:cs typeface="Georgia"/>
              </a:rPr>
              <a:t>req</a:t>
            </a:r>
            <a:r>
              <a:rPr lang="es-ES" sz="1400" spc="5" dirty="0" smtClean="0">
                <a:solidFill>
                  <a:schemeClr val="tx2"/>
                </a:solidFill>
                <a:latin typeface="Cambria" pitchFamily="18" charset="0"/>
                <a:cs typeface="Georgia"/>
              </a:rPr>
              <a:t>u</a:t>
            </a:r>
            <a:r>
              <a:rPr lang="es-ES" sz="1400" spc="-5" dirty="0" smtClean="0">
                <a:solidFill>
                  <a:schemeClr val="tx2"/>
                </a:solidFill>
                <a:latin typeface="Cambria" pitchFamily="18" charset="0"/>
                <a:cs typeface="Georgia"/>
              </a:rPr>
              <a:t>er</a:t>
            </a:r>
            <a:r>
              <a:rPr lang="es-ES" sz="1400" spc="5" dirty="0" smtClean="0">
                <a:solidFill>
                  <a:schemeClr val="tx2"/>
                </a:solidFill>
                <a:latin typeface="Cambria" pitchFamily="18" charset="0"/>
                <a:cs typeface="Georgia"/>
              </a:rPr>
              <a:t>i</a:t>
            </a:r>
            <a:r>
              <a:rPr lang="es-ES" sz="1400" spc="-5" dirty="0" smtClean="0">
                <a:solidFill>
                  <a:schemeClr val="tx2"/>
                </a:solidFill>
                <a:latin typeface="Cambria" pitchFamily="18" charset="0"/>
                <a:cs typeface="Georgia"/>
              </a:rPr>
              <a:t>d</a:t>
            </a:r>
            <a:r>
              <a:rPr lang="es-ES" sz="1400" dirty="0" smtClean="0">
                <a:solidFill>
                  <a:schemeClr val="tx2"/>
                </a:solidFill>
                <a:latin typeface="Cambria" pitchFamily="18" charset="0"/>
                <a:cs typeface="Georgia"/>
              </a:rPr>
              <a:t>o </a:t>
            </a:r>
          </a:p>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spc="-5" dirty="0" smtClean="0">
                <a:solidFill>
                  <a:schemeClr val="tx2"/>
                </a:solidFill>
                <a:latin typeface="Cambria" pitchFamily="18" charset="0"/>
                <a:cs typeface="Georgia"/>
              </a:rPr>
              <a:t>de</a:t>
            </a:r>
            <a:r>
              <a:rPr lang="es-ES" sz="1400" dirty="0" smtClean="0">
                <a:solidFill>
                  <a:schemeClr val="tx2"/>
                </a:solidFill>
                <a:latin typeface="Cambria" pitchFamily="18" charset="0"/>
                <a:cs typeface="Georgia"/>
              </a:rPr>
              <a:t>l </a:t>
            </a:r>
          </a:p>
          <a:p>
            <a:pPr marL="94133" indent="-77202">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dirty="0" smtClean="0">
                <a:solidFill>
                  <a:schemeClr val="tx2"/>
                </a:solidFill>
                <a:latin typeface="Cambria" pitchFamily="18" charset="0"/>
                <a:cs typeface="Georgia"/>
              </a:rPr>
              <a:t>R</a:t>
            </a:r>
            <a:r>
              <a:rPr lang="es-ES" sz="1400" spc="-5" dirty="0" smtClean="0">
                <a:solidFill>
                  <a:schemeClr val="tx2"/>
                </a:solidFill>
                <a:latin typeface="Cambria" pitchFamily="18" charset="0"/>
                <a:cs typeface="Georgia"/>
              </a:rPr>
              <a:t>e</a:t>
            </a:r>
            <a:r>
              <a:rPr lang="es-ES" sz="1400" dirty="0" smtClean="0">
                <a:solidFill>
                  <a:schemeClr val="tx2"/>
                </a:solidFill>
                <a:latin typeface="Cambria" pitchFamily="18" charset="0"/>
                <a:cs typeface="Georgia"/>
              </a:rPr>
              <a:t>l</a:t>
            </a:r>
            <a:r>
              <a:rPr lang="es-ES" sz="1400" spc="-5" dirty="0" smtClean="0">
                <a:solidFill>
                  <a:schemeClr val="tx2"/>
                </a:solidFill>
                <a:latin typeface="Cambria" pitchFamily="18" charset="0"/>
                <a:cs typeface="Georgia"/>
              </a:rPr>
              <a:t>ev</a:t>
            </a:r>
            <a:r>
              <a:rPr lang="es-ES" sz="1400" dirty="0" smtClean="0">
                <a:solidFill>
                  <a:schemeClr val="tx2"/>
                </a:solidFill>
                <a:latin typeface="Cambria" pitchFamily="18" charset="0"/>
                <a:cs typeface="Georgia"/>
              </a:rPr>
              <a:t>am</a:t>
            </a:r>
            <a:r>
              <a:rPr lang="es-ES" sz="1400" spc="5" dirty="0" smtClean="0">
                <a:solidFill>
                  <a:schemeClr val="tx2"/>
                </a:solidFill>
                <a:latin typeface="Cambria" pitchFamily="18" charset="0"/>
                <a:cs typeface="Georgia"/>
              </a:rPr>
              <a:t>i</a:t>
            </a:r>
            <a:r>
              <a:rPr lang="es-ES" sz="1400" spc="-5" dirty="0" smtClean="0">
                <a:solidFill>
                  <a:schemeClr val="tx2"/>
                </a:solidFill>
                <a:latin typeface="Cambria" pitchFamily="18" charset="0"/>
                <a:cs typeface="Georgia"/>
              </a:rPr>
              <a:t>e</a:t>
            </a:r>
            <a:r>
              <a:rPr lang="es-ES" sz="1400" spc="5" dirty="0" smtClean="0">
                <a:solidFill>
                  <a:schemeClr val="tx2"/>
                </a:solidFill>
                <a:latin typeface="Cambria" pitchFamily="18" charset="0"/>
                <a:cs typeface="Georgia"/>
              </a:rPr>
              <a:t>n</a:t>
            </a:r>
            <a:r>
              <a:rPr lang="es-ES" sz="1400" dirty="0" smtClean="0">
                <a:solidFill>
                  <a:schemeClr val="tx2"/>
                </a:solidFill>
                <a:latin typeface="Cambria" pitchFamily="18" charset="0"/>
                <a:cs typeface="Georgia"/>
              </a:rPr>
              <a:t>to</a:t>
            </a:r>
          </a:p>
          <a:p>
            <a:pPr marL="94133" indent="-77202" algn="ctr">
              <a:lnSpc>
                <a:spcPts val="1092"/>
              </a:lnSpc>
              <a:spcBef>
                <a:spcPts val="175"/>
              </a:spcBef>
            </a:pPr>
            <a:endParaRPr lang="es-ES" sz="1400" spc="-19" dirty="0" smtClean="0">
              <a:solidFill>
                <a:schemeClr val="tx2"/>
              </a:solidFill>
              <a:latin typeface="Cambria" pitchFamily="18" charset="0"/>
              <a:cs typeface="Georgia"/>
            </a:endParaRPr>
          </a:p>
          <a:p>
            <a:pPr marL="94133" indent="-77202" algn="ctr">
              <a:lnSpc>
                <a:spcPts val="1092"/>
              </a:lnSpc>
              <a:spcBef>
                <a:spcPts val="175"/>
              </a:spcBef>
            </a:pPr>
            <a:r>
              <a:rPr lang="es-ES" sz="1400" spc="-19" dirty="0" smtClean="0">
                <a:solidFill>
                  <a:schemeClr val="tx2"/>
                </a:solidFill>
                <a:latin typeface="Cambria" pitchFamily="18" charset="0"/>
                <a:cs typeface="Georgia"/>
              </a:rPr>
              <a:t> </a:t>
            </a:r>
            <a:r>
              <a:rPr lang="es-ES" sz="1400" spc="-5" dirty="0" smtClean="0">
                <a:solidFill>
                  <a:schemeClr val="tx2"/>
                </a:solidFill>
                <a:latin typeface="Cambria" pitchFamily="18" charset="0"/>
                <a:cs typeface="Georgia"/>
              </a:rPr>
              <a:t>d</a:t>
            </a:r>
            <a:r>
              <a:rPr lang="es-ES" sz="1400" dirty="0" smtClean="0">
                <a:solidFill>
                  <a:schemeClr val="tx2"/>
                </a:solidFill>
                <a:latin typeface="Cambria" pitchFamily="18" charset="0"/>
                <a:cs typeface="Georgia"/>
              </a:rPr>
              <a:t>e</a:t>
            </a:r>
            <a:r>
              <a:rPr lang="es-ES" sz="1400" spc="-5" dirty="0" smtClean="0">
                <a:solidFill>
                  <a:schemeClr val="tx2"/>
                </a:solidFill>
                <a:latin typeface="Cambria" pitchFamily="18" charset="0"/>
                <a:cs typeface="Georgia"/>
              </a:rPr>
              <a:t> l</a:t>
            </a:r>
            <a:r>
              <a:rPr lang="es-ES" sz="1400" dirty="0" smtClean="0">
                <a:solidFill>
                  <a:schemeClr val="tx2"/>
                </a:solidFill>
                <a:latin typeface="Cambria" pitchFamily="18" charset="0"/>
                <a:cs typeface="Georgia"/>
              </a:rPr>
              <a:t>a</a:t>
            </a:r>
          </a:p>
          <a:p>
            <a:pPr marL="94133" indent="-77202" algn="ctr">
              <a:lnSpc>
                <a:spcPts val="1092"/>
              </a:lnSpc>
              <a:spcBef>
                <a:spcPts val="175"/>
              </a:spcBef>
            </a:pPr>
            <a:endParaRPr lang="es-ES" sz="1400" dirty="0" smtClean="0">
              <a:solidFill>
                <a:schemeClr val="tx2"/>
              </a:solidFill>
              <a:latin typeface="Cambria" pitchFamily="18" charset="0"/>
              <a:cs typeface="Georgia"/>
            </a:endParaRPr>
          </a:p>
          <a:p>
            <a:pPr marL="94133" indent="-77202" algn="ctr">
              <a:lnSpc>
                <a:spcPts val="1092"/>
              </a:lnSpc>
              <a:spcBef>
                <a:spcPts val="175"/>
              </a:spcBef>
            </a:pPr>
            <a:r>
              <a:rPr lang="es-ES" sz="1400" b="1" dirty="0" smtClean="0">
                <a:solidFill>
                  <a:schemeClr val="tx2"/>
                </a:solidFill>
                <a:latin typeface="Cambria" pitchFamily="18" charset="0"/>
                <a:cs typeface="Georgia"/>
              </a:rPr>
              <a:t>Com.</a:t>
            </a:r>
            <a:r>
              <a:rPr lang="es-ES" sz="1400" b="1" spc="-19" dirty="0" smtClean="0">
                <a:solidFill>
                  <a:schemeClr val="tx2"/>
                </a:solidFill>
                <a:latin typeface="Cambria" pitchFamily="18" charset="0"/>
                <a:cs typeface="Georgia"/>
              </a:rPr>
              <a:t> </a:t>
            </a:r>
            <a:r>
              <a:rPr lang="es-ES" sz="1400" b="1" spc="-5" dirty="0" smtClean="0">
                <a:solidFill>
                  <a:schemeClr val="tx2"/>
                </a:solidFill>
                <a:latin typeface="Cambria" pitchFamily="18" charset="0"/>
                <a:cs typeface="Georgia"/>
              </a:rPr>
              <a:t>“</a:t>
            </a:r>
            <a:r>
              <a:rPr lang="es-ES" sz="1400" b="1" dirty="0" smtClean="0">
                <a:solidFill>
                  <a:schemeClr val="tx2"/>
                </a:solidFill>
                <a:latin typeface="Cambria" pitchFamily="18" charset="0"/>
                <a:cs typeface="Georgia"/>
              </a:rPr>
              <a:t>A”</a:t>
            </a:r>
            <a:r>
              <a:rPr lang="es-ES" sz="1400" b="1" spc="5" dirty="0" smtClean="0">
                <a:solidFill>
                  <a:schemeClr val="tx2"/>
                </a:solidFill>
                <a:latin typeface="Cambria" pitchFamily="18" charset="0"/>
                <a:cs typeface="Georgia"/>
              </a:rPr>
              <a:t> </a:t>
            </a:r>
          </a:p>
          <a:p>
            <a:pPr marL="94133" indent="-77202" algn="ctr">
              <a:lnSpc>
                <a:spcPts val="1092"/>
              </a:lnSpc>
              <a:spcBef>
                <a:spcPts val="175"/>
              </a:spcBef>
            </a:pPr>
            <a:endParaRPr lang="es-ES" sz="1400" b="1" spc="5" dirty="0" smtClean="0">
              <a:solidFill>
                <a:schemeClr val="tx2"/>
              </a:solidFill>
              <a:latin typeface="Cambria" pitchFamily="18" charset="0"/>
              <a:cs typeface="Georgia"/>
            </a:endParaRPr>
          </a:p>
          <a:p>
            <a:pPr marL="94133" indent="-77202" algn="ctr">
              <a:lnSpc>
                <a:spcPts val="1092"/>
              </a:lnSpc>
              <a:spcBef>
                <a:spcPts val="175"/>
              </a:spcBef>
            </a:pPr>
            <a:r>
              <a:rPr lang="es-ES" sz="1400" b="1" spc="5" dirty="0" smtClean="0">
                <a:solidFill>
                  <a:schemeClr val="tx2"/>
                </a:solidFill>
                <a:latin typeface="Cambria" pitchFamily="18" charset="0"/>
                <a:cs typeface="Georgia"/>
              </a:rPr>
              <a:t>3602</a:t>
            </a:r>
          </a:p>
          <a:p>
            <a:pPr marL="94133" indent="-77202" algn="ctr">
              <a:lnSpc>
                <a:spcPts val="1092"/>
              </a:lnSpc>
              <a:spcBef>
                <a:spcPts val="175"/>
              </a:spcBef>
            </a:pPr>
            <a:endParaRPr lang="es-ES" sz="1400" dirty="0"/>
          </a:p>
        </p:txBody>
      </p:sp>
      <p:sp>
        <p:nvSpPr>
          <p:cNvPr id="50" name="49 CuadroTexto"/>
          <p:cNvSpPr txBox="1"/>
          <p:nvPr/>
        </p:nvSpPr>
        <p:spPr>
          <a:xfrm>
            <a:off x="7308304" y="3501008"/>
            <a:ext cx="1440160" cy="2917722"/>
          </a:xfrm>
          <a:prstGeom prst="rect">
            <a:avLst/>
          </a:prstGeom>
          <a:noFill/>
        </p:spPr>
        <p:txBody>
          <a:bodyPr wrap="square" rtlCol="0">
            <a:spAutoFit/>
          </a:bodyPr>
          <a:lstStyle/>
          <a:p>
            <a:pPr algn="ctr">
              <a:lnSpc>
                <a:spcPct val="90000"/>
              </a:lnSpc>
            </a:pPr>
            <a:endParaRPr lang="es-ES" sz="1200" b="1" i="1" dirty="0" smtClean="0">
              <a:solidFill>
                <a:srgbClr val="FF0000"/>
              </a:solidFill>
              <a:latin typeface="Cambria" pitchFamily="18" charset="0"/>
            </a:endParaRPr>
          </a:p>
          <a:p>
            <a:pPr algn="ctr">
              <a:lnSpc>
                <a:spcPct val="90000"/>
              </a:lnSpc>
            </a:pPr>
            <a:r>
              <a:rPr lang="es-ES" sz="1600" b="1" i="1" dirty="0" err="1" smtClean="0">
                <a:solidFill>
                  <a:srgbClr val="FF0000"/>
                </a:solidFill>
                <a:latin typeface="Cambria" pitchFamily="18" charset="0"/>
              </a:rPr>
              <a:t>Com</a:t>
            </a:r>
            <a:r>
              <a:rPr lang="es-ES" sz="1600" b="1" i="1" dirty="0" smtClean="0">
                <a:solidFill>
                  <a:srgbClr val="FF0000"/>
                </a:solidFill>
                <a:latin typeface="Cambria" pitchFamily="18" charset="0"/>
              </a:rPr>
              <a:t> A </a:t>
            </a:r>
          </a:p>
          <a:p>
            <a:pPr algn="ctr">
              <a:lnSpc>
                <a:spcPct val="90000"/>
              </a:lnSpc>
            </a:pPr>
            <a:endParaRPr lang="es-ES" sz="1600" b="1" i="1" dirty="0" smtClean="0">
              <a:solidFill>
                <a:srgbClr val="FF0000"/>
              </a:solidFill>
              <a:latin typeface="Cambria" pitchFamily="18" charset="0"/>
            </a:endParaRPr>
          </a:p>
          <a:p>
            <a:pPr algn="ctr">
              <a:lnSpc>
                <a:spcPct val="90000"/>
              </a:lnSpc>
            </a:pPr>
            <a:r>
              <a:rPr lang="es-ES" sz="1600" b="1" i="1" dirty="0" smtClean="0">
                <a:solidFill>
                  <a:srgbClr val="FF0000"/>
                </a:solidFill>
                <a:latin typeface="Cambria" pitchFamily="18" charset="0"/>
              </a:rPr>
              <a:t>6401</a:t>
            </a:r>
          </a:p>
          <a:p>
            <a:pPr algn="ctr">
              <a:lnSpc>
                <a:spcPct val="90000"/>
              </a:lnSpc>
            </a:pPr>
            <a:endParaRPr lang="es-ES" sz="1600" b="1" dirty="0" smtClean="0">
              <a:solidFill>
                <a:srgbClr val="FF0000"/>
              </a:solidFill>
              <a:latin typeface="Cambria" pitchFamily="18" charset="0"/>
            </a:endParaRPr>
          </a:p>
          <a:p>
            <a:pPr algn="ctr">
              <a:lnSpc>
                <a:spcPct val="90000"/>
              </a:lnSpc>
            </a:pPr>
            <a:endParaRPr lang="es-ES" sz="1600" b="1" dirty="0" smtClean="0">
              <a:solidFill>
                <a:srgbClr val="FF0000"/>
              </a:solidFill>
              <a:latin typeface="Cambria" pitchFamily="18" charset="0"/>
            </a:endParaRPr>
          </a:p>
          <a:p>
            <a:pPr algn="ctr">
              <a:lnSpc>
                <a:spcPct val="90000"/>
              </a:lnSpc>
            </a:pPr>
            <a:r>
              <a:rPr lang="es-ES" sz="1600" b="1" i="1" dirty="0" smtClean="0">
                <a:solidFill>
                  <a:srgbClr val="FF0000"/>
                </a:solidFill>
                <a:latin typeface="Cambria" pitchFamily="18" charset="0"/>
              </a:rPr>
              <a:t> Nuevo </a:t>
            </a:r>
          </a:p>
          <a:p>
            <a:pPr algn="ctr">
              <a:lnSpc>
                <a:spcPct val="90000"/>
              </a:lnSpc>
            </a:pPr>
            <a:endParaRPr lang="es-ES" sz="1600" b="1" i="1" dirty="0" smtClean="0">
              <a:solidFill>
                <a:srgbClr val="FF0000"/>
              </a:solidFill>
              <a:latin typeface="Cambria" pitchFamily="18" charset="0"/>
            </a:endParaRPr>
          </a:p>
          <a:p>
            <a:pPr algn="ctr">
              <a:lnSpc>
                <a:spcPct val="90000"/>
              </a:lnSpc>
            </a:pPr>
            <a:r>
              <a:rPr lang="es-ES" sz="1600" b="1" i="1" dirty="0" smtClean="0">
                <a:solidFill>
                  <a:srgbClr val="FF0000"/>
                </a:solidFill>
                <a:latin typeface="Cambria" pitchFamily="18" charset="0"/>
              </a:rPr>
              <a:t>relevamiento </a:t>
            </a:r>
          </a:p>
          <a:p>
            <a:pPr algn="ctr">
              <a:lnSpc>
                <a:spcPct val="90000"/>
              </a:lnSpc>
            </a:pPr>
            <a:endParaRPr lang="es-ES" sz="1600" b="1" i="1" dirty="0" smtClean="0">
              <a:solidFill>
                <a:srgbClr val="FF0000"/>
              </a:solidFill>
              <a:latin typeface="Cambria" pitchFamily="18" charset="0"/>
            </a:endParaRPr>
          </a:p>
          <a:p>
            <a:pPr algn="ctr">
              <a:lnSpc>
                <a:spcPct val="90000"/>
              </a:lnSpc>
            </a:pPr>
            <a:r>
              <a:rPr lang="es-ES" sz="1600" b="1" i="1" dirty="0" smtClean="0">
                <a:solidFill>
                  <a:srgbClr val="FF0000"/>
                </a:solidFill>
                <a:latin typeface="Cambria" pitchFamily="18" charset="0"/>
              </a:rPr>
              <a:t>de Activos y </a:t>
            </a:r>
          </a:p>
          <a:p>
            <a:pPr algn="ctr">
              <a:lnSpc>
                <a:spcPct val="90000"/>
              </a:lnSpc>
            </a:pPr>
            <a:endParaRPr lang="es-ES" sz="1600" b="1" i="1" dirty="0" smtClean="0">
              <a:solidFill>
                <a:srgbClr val="FF0000"/>
              </a:solidFill>
              <a:latin typeface="Cambria" pitchFamily="18" charset="0"/>
            </a:endParaRPr>
          </a:p>
          <a:p>
            <a:pPr algn="ctr">
              <a:lnSpc>
                <a:spcPct val="90000"/>
              </a:lnSpc>
            </a:pPr>
            <a:r>
              <a:rPr lang="es-ES" sz="1600" b="1" i="1" dirty="0" smtClean="0">
                <a:solidFill>
                  <a:srgbClr val="FF0000"/>
                </a:solidFill>
                <a:latin typeface="Cambria" pitchFamily="18" charset="0"/>
              </a:rPr>
              <a:t>Pasivos</a:t>
            </a:r>
            <a:endParaRPr lang="es-ES" sz="1600" b="1" i="1" dirty="0">
              <a:solidFill>
                <a:srgbClr val="FF0000"/>
              </a:solidFill>
              <a:latin typeface="Cambria" pitchFamily="18" charset="0"/>
            </a:endParaRPr>
          </a:p>
        </p:txBody>
      </p:sp>
      <p:sp>
        <p:nvSpPr>
          <p:cNvPr id="4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51"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5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3803061522"/>
      </p:ext>
    </p:extLst>
  </p:cSld>
  <p:clrMapOvr>
    <a:masterClrMapping/>
  </p:clrMapOvr>
  <p:transition spd="med">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574514" y="908720"/>
            <a:ext cx="7724870" cy="3748719"/>
          </a:xfrm>
          <a:prstGeom prst="rect">
            <a:avLst/>
          </a:prstGeom>
          <a:noFill/>
        </p:spPr>
        <p:txBody>
          <a:bodyPr wrap="square" rtlCol="0">
            <a:spAutoFit/>
          </a:bodyPr>
          <a:lstStyle/>
          <a:p>
            <a:pPr algn="ctr">
              <a:lnSpc>
                <a:spcPct val="90000"/>
              </a:lnSpc>
            </a:pPr>
            <a:r>
              <a:rPr lang="es-ES" sz="2400" b="1" i="1" u="sng" dirty="0">
                <a:solidFill>
                  <a:schemeClr val="tx1">
                    <a:lumMod val="75000"/>
                  </a:schemeClr>
                </a:solidFill>
                <a:latin typeface="Cambria" pitchFamily="18" charset="0"/>
                <a:cs typeface="Georgia"/>
              </a:rPr>
              <a:t>S</a:t>
            </a:r>
            <a:r>
              <a:rPr lang="es-ES" sz="2400" b="1" i="1" u="sng" spc="-9" dirty="0">
                <a:solidFill>
                  <a:schemeClr val="tx1">
                    <a:lumMod val="75000"/>
                  </a:schemeClr>
                </a:solidFill>
                <a:latin typeface="Cambria" pitchFamily="18" charset="0"/>
                <a:cs typeface="Georgia"/>
              </a:rPr>
              <a:t>u</a:t>
            </a:r>
            <a:r>
              <a:rPr lang="es-ES" sz="2400" b="1" i="1" u="sng" dirty="0">
                <a:solidFill>
                  <a:schemeClr val="tx1">
                    <a:lumMod val="75000"/>
                  </a:schemeClr>
                </a:solidFill>
                <a:latin typeface="Cambria" pitchFamily="18" charset="0"/>
                <a:cs typeface="Georgia"/>
              </a:rPr>
              <a:t>j</a:t>
            </a:r>
            <a:r>
              <a:rPr lang="es-ES" sz="2400" b="1" i="1" u="sng" spc="4" dirty="0">
                <a:solidFill>
                  <a:schemeClr val="tx1">
                    <a:lumMod val="75000"/>
                  </a:schemeClr>
                </a:solidFill>
                <a:latin typeface="Cambria" pitchFamily="18" charset="0"/>
                <a:cs typeface="Georgia"/>
              </a:rPr>
              <a:t>e</a:t>
            </a:r>
            <a:r>
              <a:rPr lang="es-ES" sz="2400" b="1" i="1" u="sng" dirty="0">
                <a:solidFill>
                  <a:schemeClr val="tx1">
                    <a:lumMod val="75000"/>
                  </a:schemeClr>
                </a:solidFill>
                <a:latin typeface="Cambria" pitchFamily="18" charset="0"/>
                <a:cs typeface="Georgia"/>
              </a:rPr>
              <a:t>tos</a:t>
            </a:r>
            <a:r>
              <a:rPr lang="es-ES" sz="2400" b="1" i="1" u="sng" spc="9" dirty="0">
                <a:solidFill>
                  <a:schemeClr val="tx1">
                    <a:lumMod val="75000"/>
                  </a:schemeClr>
                </a:solidFill>
                <a:latin typeface="Cambria" pitchFamily="18" charset="0"/>
                <a:cs typeface="Georgia"/>
              </a:rPr>
              <a:t> </a:t>
            </a:r>
            <a:r>
              <a:rPr lang="es-ES" sz="2400" b="1" i="1" u="sng" spc="-4" dirty="0">
                <a:solidFill>
                  <a:schemeClr val="tx1">
                    <a:lumMod val="75000"/>
                  </a:schemeClr>
                </a:solidFill>
                <a:latin typeface="Cambria" pitchFamily="18" charset="0"/>
                <a:cs typeface="Georgia"/>
              </a:rPr>
              <a:t>D</a:t>
            </a:r>
            <a:r>
              <a:rPr lang="es-ES" sz="2400" b="1" i="1" u="sng" spc="4" dirty="0">
                <a:solidFill>
                  <a:schemeClr val="tx1">
                    <a:lumMod val="75000"/>
                  </a:schemeClr>
                </a:solidFill>
                <a:latin typeface="Cambria" pitchFamily="18" charset="0"/>
                <a:cs typeface="Georgia"/>
              </a:rPr>
              <a:t>e</a:t>
            </a:r>
            <a:r>
              <a:rPr lang="es-ES" sz="2400" b="1" i="1" u="sng" dirty="0">
                <a:solidFill>
                  <a:schemeClr val="tx1">
                    <a:lumMod val="75000"/>
                  </a:schemeClr>
                </a:solidFill>
                <a:latin typeface="Cambria" pitchFamily="18" charset="0"/>
                <a:cs typeface="Georgia"/>
              </a:rPr>
              <a:t>clarant</a:t>
            </a:r>
            <a:r>
              <a:rPr lang="es-ES" sz="2400" b="1" i="1" u="sng" spc="4" dirty="0">
                <a:solidFill>
                  <a:schemeClr val="tx1">
                    <a:lumMod val="75000"/>
                  </a:schemeClr>
                </a:solidFill>
                <a:latin typeface="Cambria" pitchFamily="18" charset="0"/>
                <a:cs typeface="Georgia"/>
              </a:rPr>
              <a:t>e</a:t>
            </a:r>
            <a:r>
              <a:rPr lang="es-ES" sz="2400" b="1" i="1" u="sng" dirty="0">
                <a:solidFill>
                  <a:schemeClr val="tx1">
                    <a:lumMod val="75000"/>
                  </a:schemeClr>
                </a:solidFill>
                <a:latin typeface="Cambria" pitchFamily="18" charset="0"/>
                <a:cs typeface="Georgia"/>
              </a:rPr>
              <a:t>s</a:t>
            </a:r>
          </a:p>
          <a:p>
            <a:pPr marL="457200" indent="-457200" algn="ctr">
              <a:lnSpc>
                <a:spcPct val="90000"/>
              </a:lnSpc>
              <a:buAutoNum type="arabicPeriod"/>
            </a:pPr>
            <a:endParaRPr lang="es-ES" sz="2000" i="1" dirty="0" smtClean="0">
              <a:latin typeface="Cambria" pitchFamily="18" charset="0"/>
            </a:endParaRPr>
          </a:p>
          <a:p>
            <a:pPr algn="ctr">
              <a:lnSpc>
                <a:spcPct val="90000"/>
              </a:lnSpc>
            </a:pPr>
            <a:r>
              <a:rPr lang="es-ES" sz="2000" i="1" dirty="0" smtClean="0">
                <a:latin typeface="Cambria" pitchFamily="18" charset="0"/>
              </a:rPr>
              <a:t>I.1</a:t>
            </a:r>
            <a:r>
              <a:rPr lang="es-ES" sz="2000" i="1" dirty="0">
                <a:latin typeface="Cambria" pitchFamily="18" charset="0"/>
              </a:rPr>
              <a:t>. ¿Quiénes deben declarar el relevamiento de Activos y Pasivos Externos? </a:t>
            </a:r>
          </a:p>
          <a:p>
            <a:pPr algn="ctr">
              <a:lnSpc>
                <a:spcPct val="90000"/>
              </a:lnSpc>
            </a:pPr>
            <a:r>
              <a:rPr lang="es-ES" sz="2000" b="1" i="1" dirty="0">
                <a:latin typeface="Cambria" pitchFamily="18" charset="0"/>
              </a:rPr>
              <a:t>Las personas humanas y las personas jurídicas, patrimonios y otras universalidades </a:t>
            </a:r>
            <a:r>
              <a:rPr lang="es-ES" sz="2000" b="1" i="1" dirty="0" smtClean="0">
                <a:latin typeface="Cambria" pitchFamily="18" charset="0"/>
              </a:rPr>
              <a:t>residentes</a:t>
            </a:r>
          </a:p>
          <a:p>
            <a:pPr algn="ctr">
              <a:lnSpc>
                <a:spcPct val="90000"/>
              </a:lnSpc>
            </a:pPr>
            <a:r>
              <a:rPr lang="es-ES" sz="2000" b="1" i="1" dirty="0" smtClean="0">
                <a:latin typeface="Cambria" pitchFamily="18" charset="0"/>
              </a:rPr>
              <a:t> </a:t>
            </a:r>
            <a:r>
              <a:rPr lang="es-ES" sz="2000" i="1" dirty="0">
                <a:latin typeface="Cambria" pitchFamily="18" charset="0"/>
              </a:rPr>
              <a:t>(por ejemplo: fideicomisos, uniones transitorias de empresas, agrupaciones de colaboración empresaria, consorcios de cooperación u otros contratos plurilaterales asociativos), que no estén comprendidas en la categoría de Gobierno General de acuerdo a la definición de la Sexta Edición del Manual de Balance de Pagos del Fondo Monetario Internacional.</a:t>
            </a:r>
            <a:endParaRPr lang="es-ES" sz="2000" i="1" dirty="0" smtClean="0">
              <a:latin typeface="Cambria" pitchFamily="18" charset="0"/>
            </a:endParaRPr>
          </a:p>
          <a:p>
            <a:pPr marL="457200" indent="-457200" algn="ctr">
              <a:lnSpc>
                <a:spcPct val="90000"/>
              </a:lnSpc>
              <a:buAutoNum type="arabicPeriod"/>
            </a:pPr>
            <a:endParaRPr lang="es-ES" sz="2000" i="1" dirty="0">
              <a:latin typeface="Cambria" pitchFamily="18" charset="0"/>
            </a:endParaRPr>
          </a:p>
        </p:txBody>
      </p:sp>
      <p:sp>
        <p:nvSpPr>
          <p:cNvPr id="8" name="7 CuadroTexto"/>
          <p:cNvSpPr txBox="1"/>
          <p:nvPr/>
        </p:nvSpPr>
        <p:spPr>
          <a:xfrm>
            <a:off x="181839" y="4315501"/>
            <a:ext cx="8424936" cy="2973122"/>
          </a:xfrm>
          <a:prstGeom prst="rect">
            <a:avLst/>
          </a:prstGeom>
          <a:noFill/>
        </p:spPr>
        <p:txBody>
          <a:bodyPr wrap="square" rtlCol="0">
            <a:spAutoFit/>
          </a:bodyPr>
          <a:lstStyle/>
          <a:p>
            <a:pPr algn="ctr">
              <a:lnSpc>
                <a:spcPct val="90000"/>
              </a:lnSpc>
            </a:pPr>
            <a:endParaRPr lang="es-ES" sz="3200" i="1" u="sng" dirty="0" smtClean="0">
              <a:solidFill>
                <a:schemeClr val="tx1">
                  <a:lumMod val="75000"/>
                </a:schemeClr>
              </a:solidFill>
              <a:latin typeface="Georgia"/>
              <a:cs typeface="Georgia"/>
            </a:endParaRPr>
          </a:p>
          <a:p>
            <a:pPr algn="ctr">
              <a:lnSpc>
                <a:spcPct val="90000"/>
              </a:lnSpc>
            </a:pPr>
            <a:r>
              <a:rPr lang="es-ES" sz="3200" i="1" u="sng" dirty="0" smtClean="0">
                <a:solidFill>
                  <a:schemeClr val="tx1">
                    <a:lumMod val="75000"/>
                  </a:schemeClr>
                </a:solidFill>
                <a:latin typeface="Georgia"/>
                <a:cs typeface="Georgia"/>
              </a:rPr>
              <a:t>Pe</a:t>
            </a:r>
            <a:r>
              <a:rPr lang="es-ES" sz="3200" i="1" u="sng" spc="-4" dirty="0" smtClean="0">
                <a:solidFill>
                  <a:schemeClr val="tx1">
                    <a:lumMod val="75000"/>
                  </a:schemeClr>
                </a:solidFill>
                <a:latin typeface="Georgia"/>
                <a:cs typeface="Georgia"/>
              </a:rPr>
              <a:t>r</a:t>
            </a:r>
            <a:r>
              <a:rPr lang="es-ES" sz="3200" i="1" u="sng" dirty="0" smtClean="0">
                <a:solidFill>
                  <a:schemeClr val="tx1">
                    <a:lumMod val="75000"/>
                  </a:schemeClr>
                </a:solidFill>
                <a:latin typeface="Georgia"/>
                <a:cs typeface="Georgia"/>
              </a:rPr>
              <a:t>son</a:t>
            </a:r>
            <a:r>
              <a:rPr lang="es-ES" sz="3200" i="1" u="sng" spc="-4" dirty="0" smtClean="0">
                <a:solidFill>
                  <a:schemeClr val="tx1">
                    <a:lumMod val="75000"/>
                  </a:schemeClr>
                </a:solidFill>
                <a:latin typeface="Georgia"/>
                <a:cs typeface="Georgia"/>
              </a:rPr>
              <a:t>a</a:t>
            </a:r>
            <a:r>
              <a:rPr lang="es-ES" sz="3200" i="1" u="sng" dirty="0" smtClean="0">
                <a:solidFill>
                  <a:schemeClr val="tx1">
                    <a:lumMod val="75000"/>
                  </a:schemeClr>
                </a:solidFill>
                <a:latin typeface="Georgia"/>
                <a:cs typeface="Georgia"/>
              </a:rPr>
              <a:t>s</a:t>
            </a:r>
            <a:r>
              <a:rPr lang="es-ES" sz="3200" i="1" u="sng" spc="-26" dirty="0" smtClean="0">
                <a:solidFill>
                  <a:schemeClr val="tx1">
                    <a:lumMod val="75000"/>
                  </a:schemeClr>
                </a:solidFill>
                <a:latin typeface="Georgia"/>
                <a:cs typeface="Georgia"/>
              </a:rPr>
              <a:t> </a:t>
            </a:r>
            <a:r>
              <a:rPr lang="es-ES" sz="3200" i="1" u="sng" dirty="0" smtClean="0">
                <a:solidFill>
                  <a:schemeClr val="tx1">
                    <a:lumMod val="75000"/>
                  </a:schemeClr>
                </a:solidFill>
                <a:latin typeface="Georgia"/>
                <a:cs typeface="Georgia"/>
              </a:rPr>
              <a:t>hum</a:t>
            </a:r>
            <a:r>
              <a:rPr lang="es-ES" sz="3200" i="1" u="sng" spc="-4" dirty="0" smtClean="0">
                <a:solidFill>
                  <a:schemeClr val="tx1">
                    <a:lumMod val="75000"/>
                  </a:schemeClr>
                </a:solidFill>
                <a:latin typeface="Georgia"/>
                <a:cs typeface="Georgia"/>
              </a:rPr>
              <a:t>a</a:t>
            </a:r>
            <a:r>
              <a:rPr lang="es-ES" sz="3200" i="1" u="sng" dirty="0" smtClean="0">
                <a:solidFill>
                  <a:schemeClr val="tx1">
                    <a:lumMod val="75000"/>
                  </a:schemeClr>
                </a:solidFill>
                <a:latin typeface="Georgia"/>
                <a:cs typeface="Georgia"/>
              </a:rPr>
              <a:t>nas (solo pasivos)</a:t>
            </a:r>
            <a:r>
              <a:rPr lang="es-ES" sz="3200" i="1" dirty="0" smtClean="0">
                <a:solidFill>
                  <a:schemeClr val="tx1">
                    <a:lumMod val="75000"/>
                  </a:schemeClr>
                </a:solidFill>
                <a:latin typeface="Georgia"/>
                <a:cs typeface="Georgia"/>
              </a:rPr>
              <a:t>,</a:t>
            </a:r>
          </a:p>
          <a:p>
            <a:pPr algn="ctr">
              <a:lnSpc>
                <a:spcPct val="90000"/>
              </a:lnSpc>
            </a:pPr>
            <a:endParaRPr lang="es-ES" sz="3200" i="1" spc="-36" dirty="0" smtClean="0">
              <a:solidFill>
                <a:schemeClr val="tx1">
                  <a:lumMod val="75000"/>
                </a:schemeClr>
              </a:solidFill>
              <a:latin typeface="Georgia"/>
              <a:cs typeface="Georgia"/>
            </a:endParaRPr>
          </a:p>
          <a:p>
            <a:pPr algn="ctr">
              <a:lnSpc>
                <a:spcPct val="90000"/>
              </a:lnSpc>
            </a:pPr>
            <a:r>
              <a:rPr lang="es-ES" sz="3200" i="1" spc="-36" dirty="0" smtClean="0">
                <a:solidFill>
                  <a:schemeClr val="tx1">
                    <a:lumMod val="75000"/>
                  </a:schemeClr>
                </a:solidFill>
                <a:latin typeface="Georgia"/>
                <a:cs typeface="Georgia"/>
              </a:rPr>
              <a:t> </a:t>
            </a:r>
            <a:r>
              <a:rPr lang="es-ES" sz="3200" i="1" u="sng" spc="-36" dirty="0" smtClean="0">
                <a:solidFill>
                  <a:schemeClr val="tx1">
                    <a:lumMod val="75000"/>
                  </a:schemeClr>
                </a:solidFill>
                <a:latin typeface="Georgia"/>
                <a:cs typeface="Georgia"/>
              </a:rPr>
              <a:t>Personas </a:t>
            </a:r>
            <a:r>
              <a:rPr lang="es-ES" sz="3200" i="1" u="sng" spc="4" dirty="0" smtClean="0">
                <a:solidFill>
                  <a:schemeClr val="tx1">
                    <a:lumMod val="75000"/>
                  </a:schemeClr>
                </a:solidFill>
                <a:latin typeface="Georgia"/>
                <a:cs typeface="Georgia"/>
              </a:rPr>
              <a:t>j</a:t>
            </a:r>
            <a:r>
              <a:rPr lang="es-ES" sz="3200" i="1" u="sng" dirty="0" smtClean="0">
                <a:solidFill>
                  <a:schemeClr val="tx1">
                    <a:lumMod val="75000"/>
                  </a:schemeClr>
                </a:solidFill>
                <a:latin typeface="Georgia"/>
                <a:cs typeface="Georgia"/>
              </a:rPr>
              <a:t>u</a:t>
            </a:r>
            <a:r>
              <a:rPr lang="es-ES" sz="3200" i="1" u="sng" spc="-4" dirty="0" smtClean="0">
                <a:solidFill>
                  <a:schemeClr val="tx1">
                    <a:lumMod val="75000"/>
                  </a:schemeClr>
                </a:solidFill>
                <a:latin typeface="Georgia"/>
                <a:cs typeface="Georgia"/>
              </a:rPr>
              <a:t>r</a:t>
            </a:r>
            <a:r>
              <a:rPr lang="es-ES" sz="3200" i="1" u="sng" spc="4" dirty="0" smtClean="0">
                <a:solidFill>
                  <a:schemeClr val="tx1">
                    <a:lumMod val="75000"/>
                  </a:schemeClr>
                </a:solidFill>
                <a:latin typeface="Georgia"/>
                <a:cs typeface="Georgia"/>
              </a:rPr>
              <a:t>í</a:t>
            </a:r>
            <a:r>
              <a:rPr lang="es-ES" sz="3200" i="1" u="sng" dirty="0" smtClean="0">
                <a:solidFill>
                  <a:schemeClr val="tx1">
                    <a:lumMod val="75000"/>
                  </a:schemeClr>
                </a:solidFill>
                <a:latin typeface="Georgia"/>
                <a:cs typeface="Georgia"/>
              </a:rPr>
              <a:t>dic</a:t>
            </a:r>
            <a:r>
              <a:rPr lang="es-ES" sz="3200" i="1" u="sng" spc="-4" dirty="0" smtClean="0">
                <a:solidFill>
                  <a:schemeClr val="tx1">
                    <a:lumMod val="75000"/>
                  </a:schemeClr>
                </a:solidFill>
                <a:latin typeface="Georgia"/>
                <a:cs typeface="Georgia"/>
              </a:rPr>
              <a:t>a</a:t>
            </a:r>
            <a:r>
              <a:rPr lang="es-ES" sz="3200" i="1" u="sng" dirty="0" smtClean="0">
                <a:solidFill>
                  <a:schemeClr val="tx1">
                    <a:lumMod val="75000"/>
                  </a:schemeClr>
                </a:solidFill>
                <a:latin typeface="Georgia"/>
                <a:cs typeface="Georgia"/>
              </a:rPr>
              <a:t>s</a:t>
            </a:r>
            <a:r>
              <a:rPr lang="es-ES" sz="3200" i="1" dirty="0" smtClean="0">
                <a:solidFill>
                  <a:schemeClr val="tx1">
                    <a:lumMod val="75000"/>
                  </a:schemeClr>
                </a:solidFill>
                <a:latin typeface="Georgia"/>
                <a:cs typeface="Georgia"/>
              </a:rPr>
              <a:t> (activos y pasivos)</a:t>
            </a:r>
            <a:r>
              <a:rPr lang="es-ES" sz="3200" i="1" spc="-35" dirty="0" smtClean="0">
                <a:solidFill>
                  <a:schemeClr val="tx1">
                    <a:lumMod val="75000"/>
                  </a:schemeClr>
                </a:solidFill>
                <a:latin typeface="Georgia"/>
                <a:cs typeface="Georgia"/>
              </a:rPr>
              <a:t> </a:t>
            </a:r>
          </a:p>
          <a:p>
            <a:pPr algn="ctr">
              <a:lnSpc>
                <a:spcPct val="90000"/>
              </a:lnSpc>
            </a:pPr>
            <a:endParaRPr lang="es-ES" sz="3200" i="1" u="sng" dirty="0" smtClean="0">
              <a:solidFill>
                <a:schemeClr val="tx1">
                  <a:lumMod val="75000"/>
                </a:schemeClr>
              </a:solidFill>
              <a:latin typeface="Georgia"/>
              <a:cs typeface="Georgia"/>
            </a:endParaRPr>
          </a:p>
          <a:p>
            <a:pPr algn="ctr">
              <a:lnSpc>
                <a:spcPct val="90000"/>
              </a:lnSpc>
            </a:pPr>
            <a:endParaRPr lang="es-ES" sz="2400" i="1" dirty="0" smtClean="0">
              <a:latin typeface="Cambria" pitchFamily="18" charset="0"/>
            </a:endParaRPr>
          </a:p>
          <a:p>
            <a:pPr algn="ctr">
              <a:lnSpc>
                <a:spcPct val="90000"/>
              </a:lnSpc>
            </a:pPr>
            <a:endParaRPr lang="es-ES" sz="2400" b="1" i="1" dirty="0">
              <a:latin typeface="Cambria" pitchFamily="18" charset="0"/>
            </a:endParaRPr>
          </a:p>
        </p:txBody>
      </p:sp>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1"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304414" y="980729"/>
            <a:ext cx="8589191" cy="5386090"/>
          </a:xfrm>
          <a:prstGeom prst="rect">
            <a:avLst/>
          </a:prstGeom>
          <a:noFill/>
        </p:spPr>
        <p:txBody>
          <a:bodyPr wrap="square" rtlCol="0">
            <a:spAutoFit/>
          </a:bodyPr>
          <a:lstStyle/>
          <a:p>
            <a:pPr algn="ctr"/>
            <a:r>
              <a:rPr lang="es-AR" sz="2400" b="1" cap="all" dirty="0" smtClean="0">
                <a:latin typeface="Cambria" pitchFamily="18" charset="0"/>
              </a:rPr>
              <a:t>CONDICIÓN DE RESIDENCIA</a:t>
            </a:r>
            <a:endParaRPr lang="es-ES" sz="2400" b="1" cap="all" dirty="0" smtClean="0">
              <a:latin typeface="Cambria" pitchFamily="18" charset="0"/>
            </a:endParaRPr>
          </a:p>
          <a:p>
            <a:endParaRPr lang="es-AR" sz="2400" dirty="0" smtClean="0">
              <a:latin typeface="Cambria" pitchFamily="18" charset="0"/>
            </a:endParaRPr>
          </a:p>
          <a:p>
            <a:pPr algn="just"/>
            <a:r>
              <a:rPr lang="es-AR" sz="2400" dirty="0" smtClean="0">
                <a:latin typeface="Cambria" pitchFamily="18" charset="0"/>
              </a:rPr>
              <a:t>La </a:t>
            </a:r>
            <a:r>
              <a:rPr lang="es-AR" sz="2400" b="1" dirty="0" smtClean="0">
                <a:latin typeface="Cambria" pitchFamily="18" charset="0"/>
              </a:rPr>
              <a:t>residencia de cada unidad institucional </a:t>
            </a:r>
            <a:r>
              <a:rPr lang="es-AR" sz="2400" dirty="0" smtClean="0">
                <a:latin typeface="Cambria" pitchFamily="18" charset="0"/>
              </a:rPr>
              <a:t>es el territorio económico con el que tiene la conexión más estrecha, expresada como su centro de interés económico predominante.</a:t>
            </a:r>
          </a:p>
          <a:p>
            <a:pPr algn="just"/>
            <a:endParaRPr lang="es-AR" sz="2400" dirty="0" smtClean="0">
              <a:latin typeface="Cambria" pitchFamily="18" charset="0"/>
            </a:endParaRPr>
          </a:p>
          <a:p>
            <a:pPr algn="just"/>
            <a:r>
              <a:rPr lang="es-ES" sz="2400" dirty="0" smtClean="0">
                <a:latin typeface="Cambria" pitchFamily="18" charset="0"/>
              </a:rPr>
              <a:t>La </a:t>
            </a:r>
            <a:r>
              <a:rPr lang="es-ES" sz="2400" b="1" dirty="0" smtClean="0">
                <a:latin typeface="Cambria" pitchFamily="18" charset="0"/>
              </a:rPr>
              <a:t>residencia de los particulares </a:t>
            </a:r>
            <a:r>
              <a:rPr lang="es-ES" sz="2400" dirty="0" smtClean="0">
                <a:latin typeface="Cambria" pitchFamily="18" charset="0"/>
              </a:rPr>
              <a:t>está determinada por la residencia del hogar del que forman parte y no por su lugar de trabajo. Por convención se establece que pasado el término de un año fuera del territorio donde se encuentra su hogar, pasa a considerarse no residente</a:t>
            </a:r>
            <a:endParaRPr lang="es-AR" sz="2400" dirty="0" smtClean="0">
              <a:latin typeface="Cambria" pitchFamily="18" charset="0"/>
            </a:endParaRPr>
          </a:p>
          <a:p>
            <a:pPr algn="just"/>
            <a:endParaRPr lang="es-AR" sz="2400" dirty="0" smtClean="0">
              <a:latin typeface="Cambria" pitchFamily="18" charset="0"/>
            </a:endParaRPr>
          </a:p>
          <a:p>
            <a:pPr algn="just"/>
            <a:endParaRPr lang="es-AR" sz="2400" dirty="0" smtClean="0">
              <a:latin typeface="Cambria" pitchFamily="18" charset="0"/>
            </a:endParaRPr>
          </a:p>
          <a:p>
            <a:pPr algn="just"/>
            <a:r>
              <a:rPr lang="es-ES" sz="1600" dirty="0" smtClean="0"/>
              <a:t>Las definiciones aquí vertidas surgen del capítulo 4 de la Sexta Edición del Manual de Balanza de Pagos del Fondo Monetario Internacional</a:t>
            </a:r>
            <a:endParaRPr lang="es-ES" sz="2400" dirty="0"/>
          </a:p>
        </p:txBody>
      </p:sp>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3741090193"/>
      </p:ext>
    </p:extLst>
  </p:cSld>
  <p:clrMapOvr>
    <a:masterClrMapping/>
  </p:clrMapOvr>
  <p:transition spd="med">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304414" y="764704"/>
            <a:ext cx="8589191" cy="6108726"/>
          </a:xfrm>
          <a:prstGeom prst="rect">
            <a:avLst/>
          </a:prstGeom>
          <a:noFill/>
        </p:spPr>
        <p:txBody>
          <a:bodyPr wrap="square" rtlCol="0">
            <a:spAutoFit/>
          </a:bodyPr>
          <a:lstStyle/>
          <a:p>
            <a:pPr algn="ctr"/>
            <a:r>
              <a:rPr lang="es-AR" sz="2400" b="1" dirty="0" smtClean="0">
                <a:latin typeface="Cambria" pitchFamily="18" charset="0"/>
              </a:rPr>
              <a:t>Los conceptos generales tienen una desagregación de acuerdo sean activos o pasivos externos para el declarante. Se deberán declarar en cada caso:</a:t>
            </a:r>
          </a:p>
          <a:p>
            <a:endParaRPr lang="es-ES" sz="2400" dirty="0" smtClean="0">
              <a:latin typeface="Cambria" pitchFamily="18" charset="0"/>
            </a:endParaRPr>
          </a:p>
          <a:p>
            <a:pPr lvl="0"/>
            <a:r>
              <a:rPr lang="es-AR" sz="2400" dirty="0" smtClean="0">
                <a:latin typeface="Cambria" pitchFamily="18" charset="0"/>
              </a:rPr>
              <a:t>Los saldos al inicio de cada periodo.</a:t>
            </a:r>
          </a:p>
          <a:p>
            <a:pPr lvl="0"/>
            <a:endParaRPr lang="es-ES" sz="2400" dirty="0" smtClean="0">
              <a:latin typeface="Cambria" pitchFamily="18" charset="0"/>
            </a:endParaRPr>
          </a:p>
          <a:p>
            <a:pPr lvl="0"/>
            <a:r>
              <a:rPr lang="es-AR" sz="2400" dirty="0" smtClean="0">
                <a:latin typeface="Cambria" pitchFamily="18" charset="0"/>
              </a:rPr>
              <a:t>Las transacciones.</a:t>
            </a:r>
          </a:p>
          <a:p>
            <a:pPr lvl="0"/>
            <a:endParaRPr lang="es-ES" sz="2400" dirty="0" smtClean="0">
              <a:latin typeface="Cambria" pitchFamily="18" charset="0"/>
            </a:endParaRPr>
          </a:p>
          <a:p>
            <a:pPr lvl="0"/>
            <a:r>
              <a:rPr lang="es-AR" sz="2400" dirty="0" smtClean="0">
                <a:latin typeface="Cambria" pitchFamily="18" charset="0"/>
              </a:rPr>
              <a:t>Otras variaciones del saldo: variaciones en el </a:t>
            </a:r>
            <a:r>
              <a:rPr lang="es-AR" sz="2400" u="sng" dirty="0" smtClean="0">
                <a:latin typeface="Cambria" pitchFamily="18" charset="0"/>
              </a:rPr>
              <a:t>volumen</a:t>
            </a:r>
            <a:r>
              <a:rPr lang="es-AR" sz="2400" dirty="0" smtClean="0">
                <a:latin typeface="Cambria" pitchFamily="18" charset="0"/>
              </a:rPr>
              <a:t>, </a:t>
            </a:r>
            <a:r>
              <a:rPr lang="es-AR" sz="2400" u="sng" dirty="0" smtClean="0">
                <a:latin typeface="Cambria" pitchFamily="18" charset="0"/>
              </a:rPr>
              <a:t>valor</a:t>
            </a:r>
            <a:r>
              <a:rPr lang="es-AR" sz="2400" dirty="0" smtClean="0">
                <a:latin typeface="Cambria" pitchFamily="18" charset="0"/>
              </a:rPr>
              <a:t> </a:t>
            </a:r>
            <a:r>
              <a:rPr lang="es-AR" sz="2400" u="sng" dirty="0" smtClean="0">
                <a:latin typeface="Cambria" pitchFamily="18" charset="0"/>
              </a:rPr>
              <a:t>o clasificación</a:t>
            </a:r>
            <a:r>
              <a:rPr lang="es-AR" sz="2400" dirty="0" smtClean="0">
                <a:latin typeface="Cambria" pitchFamily="18" charset="0"/>
              </a:rPr>
              <a:t> que no se deriva de una transacción. </a:t>
            </a:r>
          </a:p>
          <a:p>
            <a:pPr lvl="0"/>
            <a:endParaRPr lang="es-ES" sz="2400" dirty="0" smtClean="0">
              <a:latin typeface="Cambria" pitchFamily="18" charset="0"/>
            </a:endParaRPr>
          </a:p>
          <a:p>
            <a:r>
              <a:rPr lang="es-AR" sz="2400" dirty="0" smtClean="0">
                <a:latin typeface="Cambria" pitchFamily="18" charset="0"/>
              </a:rPr>
              <a:t>Los saldos a fin de cada periodo.</a:t>
            </a:r>
          </a:p>
          <a:p>
            <a:pPr lvl="0"/>
            <a:endParaRPr lang="es-ES" sz="2400" dirty="0" smtClean="0">
              <a:latin typeface="Cambria" pitchFamily="18" charset="0"/>
            </a:endParaRPr>
          </a:p>
          <a:p>
            <a:pPr fontAlgn="base"/>
            <a:endParaRPr lang="es-ES" sz="2400" b="1" dirty="0" smtClean="0">
              <a:latin typeface="Cambria" pitchFamily="18" charset="0"/>
            </a:endParaRPr>
          </a:p>
          <a:p>
            <a:pPr fontAlgn="base"/>
            <a:endParaRPr lang="es-ES" sz="2400" b="1" i="1" dirty="0" smtClean="0">
              <a:solidFill>
                <a:srgbClr val="FF0000"/>
              </a:solidFill>
              <a:latin typeface="Cambria" pitchFamily="18" charset="0"/>
            </a:endParaRPr>
          </a:p>
          <a:p>
            <a:pPr>
              <a:lnSpc>
                <a:spcPct val="90000"/>
              </a:lnSpc>
            </a:pPr>
            <a:endParaRPr lang="es-ES" sz="2400" dirty="0"/>
          </a:p>
        </p:txBody>
      </p:sp>
      <p:pic>
        <p:nvPicPr>
          <p:cNvPr id="7" name="Picture 2" descr="C:\Users\Rodrigo\Desktop\Ya escaneados\descarga.png"/>
          <p:cNvPicPr>
            <a:picLocks noChangeAspect="1" noChangeArrowheads="1"/>
          </p:cNvPicPr>
          <p:nvPr/>
        </p:nvPicPr>
        <p:blipFill>
          <a:blip r:embed="rId3" cstate="print"/>
          <a:srcRect/>
          <a:stretch>
            <a:fillRect/>
          </a:stretch>
        </p:blipFill>
        <p:spPr bwMode="auto">
          <a:xfrm>
            <a:off x="0" y="2060849"/>
            <a:ext cx="304414" cy="711523"/>
          </a:xfrm>
          <a:prstGeom prst="rect">
            <a:avLst/>
          </a:prstGeom>
          <a:noFill/>
        </p:spPr>
      </p:pic>
      <p:pic>
        <p:nvPicPr>
          <p:cNvPr id="8" name="Picture 2" descr="C:\Users\Rodrigo\Desktop\Ya escaneados\descarga.png"/>
          <p:cNvPicPr>
            <a:picLocks noChangeAspect="1" noChangeArrowheads="1"/>
          </p:cNvPicPr>
          <p:nvPr/>
        </p:nvPicPr>
        <p:blipFill>
          <a:blip r:embed="rId3" cstate="print"/>
          <a:srcRect/>
          <a:stretch>
            <a:fillRect/>
          </a:stretch>
        </p:blipFill>
        <p:spPr bwMode="auto">
          <a:xfrm>
            <a:off x="0" y="2852937"/>
            <a:ext cx="304414" cy="711523"/>
          </a:xfrm>
          <a:prstGeom prst="rect">
            <a:avLst/>
          </a:prstGeom>
          <a:noFill/>
        </p:spPr>
      </p:pic>
      <p:pic>
        <p:nvPicPr>
          <p:cNvPr id="9" name="Picture 2" descr="C:\Users\Rodrigo\Desktop\Ya escaneados\descarga.png"/>
          <p:cNvPicPr>
            <a:picLocks noChangeAspect="1" noChangeArrowheads="1"/>
          </p:cNvPicPr>
          <p:nvPr/>
        </p:nvPicPr>
        <p:blipFill>
          <a:blip r:embed="rId3" cstate="print"/>
          <a:srcRect/>
          <a:stretch>
            <a:fillRect/>
          </a:stretch>
        </p:blipFill>
        <p:spPr bwMode="auto">
          <a:xfrm>
            <a:off x="0" y="3573016"/>
            <a:ext cx="304414" cy="711523"/>
          </a:xfrm>
          <a:prstGeom prst="rect">
            <a:avLst/>
          </a:prstGeom>
          <a:noFill/>
        </p:spPr>
      </p:pic>
      <p:pic>
        <p:nvPicPr>
          <p:cNvPr id="11" name="Picture 2" descr="C:\Users\Rodrigo\Desktop\Ya escaneados\descarga.png"/>
          <p:cNvPicPr>
            <a:picLocks noChangeAspect="1" noChangeArrowheads="1"/>
          </p:cNvPicPr>
          <p:nvPr/>
        </p:nvPicPr>
        <p:blipFill>
          <a:blip r:embed="rId3" cstate="print"/>
          <a:srcRect/>
          <a:stretch>
            <a:fillRect/>
          </a:stretch>
        </p:blipFill>
        <p:spPr bwMode="auto">
          <a:xfrm>
            <a:off x="0" y="4653137"/>
            <a:ext cx="304414" cy="711523"/>
          </a:xfrm>
          <a:prstGeom prst="rect">
            <a:avLst/>
          </a:prstGeom>
          <a:noFill/>
        </p:spPr>
      </p:pic>
      <p:sp>
        <p:nvSpPr>
          <p:cNvPr id="12"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3"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5" name="14 CuadroTexto"/>
          <p:cNvSpPr txBox="1"/>
          <p:nvPr/>
        </p:nvSpPr>
        <p:spPr>
          <a:xfrm>
            <a:off x="0" y="5157192"/>
            <a:ext cx="9144000" cy="2086725"/>
          </a:xfrm>
          <a:prstGeom prst="rect">
            <a:avLst/>
          </a:prstGeom>
          <a:noFill/>
        </p:spPr>
        <p:txBody>
          <a:bodyPr wrap="square" rtlCol="0">
            <a:spAutoFit/>
          </a:bodyPr>
          <a:lstStyle/>
          <a:p>
            <a:pPr algn="ctr">
              <a:lnSpc>
                <a:spcPct val="90000"/>
              </a:lnSpc>
            </a:pPr>
            <a:r>
              <a:rPr lang="es-ES" sz="2400" dirty="0" smtClean="0">
                <a:solidFill>
                  <a:srgbClr val="FF0000"/>
                </a:solidFill>
                <a:latin typeface="Cambria" pitchFamily="18" charset="0"/>
              </a:rPr>
              <a:t>Aclara el BCRA que se mantiene la misma postura:</a:t>
            </a:r>
          </a:p>
          <a:p>
            <a:pPr algn="ctr">
              <a:lnSpc>
                <a:spcPct val="90000"/>
              </a:lnSpc>
            </a:pPr>
            <a:r>
              <a:rPr lang="es-ES" sz="2400" dirty="0" smtClean="0">
                <a:solidFill>
                  <a:srgbClr val="FF0000"/>
                </a:solidFill>
                <a:latin typeface="Cambria" pitchFamily="18" charset="0"/>
              </a:rPr>
              <a:t>No deben declararse las operaciones que se generan y cancelan dentro del mismo trimestre. </a:t>
            </a:r>
          </a:p>
          <a:p>
            <a:pPr algn="ctr">
              <a:lnSpc>
                <a:spcPct val="90000"/>
              </a:lnSpc>
            </a:pPr>
            <a:r>
              <a:rPr lang="es-ES" sz="2400" b="1" dirty="0" smtClean="0">
                <a:solidFill>
                  <a:srgbClr val="FF0000"/>
                </a:solidFill>
              </a:rPr>
              <a:t>VI. No se informan registros de activos que se generan y cancelan en un mismo trimestre calendario.</a:t>
            </a:r>
          </a:p>
          <a:p>
            <a:pPr algn="ctr">
              <a:lnSpc>
                <a:spcPct val="90000"/>
              </a:lnSpc>
            </a:pPr>
            <a:endParaRPr lang="es-ES" sz="2400" dirty="0">
              <a:solidFill>
                <a:srgbClr val="FF0000"/>
              </a:solidFill>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12"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3"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5" name="14 CuadroTexto"/>
          <p:cNvSpPr txBox="1"/>
          <p:nvPr/>
        </p:nvSpPr>
        <p:spPr>
          <a:xfrm>
            <a:off x="0" y="5157192"/>
            <a:ext cx="9144000" cy="1754326"/>
          </a:xfrm>
          <a:prstGeom prst="rect">
            <a:avLst/>
          </a:prstGeom>
          <a:noFill/>
        </p:spPr>
        <p:txBody>
          <a:bodyPr wrap="square" rtlCol="0">
            <a:spAutoFit/>
          </a:bodyPr>
          <a:lstStyle/>
          <a:p>
            <a:pPr algn="ctr">
              <a:lnSpc>
                <a:spcPct val="90000"/>
              </a:lnSpc>
            </a:pPr>
            <a:endParaRPr lang="es-ES" sz="2400" b="1" dirty="0" smtClean="0">
              <a:solidFill>
                <a:srgbClr val="FF0000"/>
              </a:solidFill>
            </a:endParaRPr>
          </a:p>
          <a:p>
            <a:pPr algn="ctr">
              <a:lnSpc>
                <a:spcPct val="90000"/>
              </a:lnSpc>
            </a:pPr>
            <a:endParaRPr lang="es-ES" sz="2400" b="1" dirty="0" smtClean="0">
              <a:solidFill>
                <a:srgbClr val="FF0000"/>
              </a:solidFill>
            </a:endParaRPr>
          </a:p>
          <a:p>
            <a:pPr algn="ctr">
              <a:lnSpc>
                <a:spcPct val="90000"/>
              </a:lnSpc>
            </a:pPr>
            <a:r>
              <a:rPr lang="es-ES" sz="2400" b="1" dirty="0" smtClean="0">
                <a:solidFill>
                  <a:srgbClr val="FF0000"/>
                </a:solidFill>
              </a:rPr>
              <a:t>VI. No se informan registros de activos que se generan y cancelan en un mismo trimestre calendario.</a:t>
            </a:r>
          </a:p>
          <a:p>
            <a:pPr algn="ctr">
              <a:lnSpc>
                <a:spcPct val="90000"/>
              </a:lnSpc>
            </a:pPr>
            <a:endParaRPr lang="es-ES" sz="2400" dirty="0">
              <a:solidFill>
                <a:srgbClr val="FF0000"/>
              </a:solidFill>
              <a:latin typeface="Cambria" pitchFamily="18" charset="0"/>
            </a:endParaRPr>
          </a:p>
        </p:txBody>
      </p:sp>
      <p:sp>
        <p:nvSpPr>
          <p:cNvPr id="2" name="1 CuadroTexto"/>
          <p:cNvSpPr txBox="1"/>
          <p:nvPr/>
        </p:nvSpPr>
        <p:spPr>
          <a:xfrm>
            <a:off x="196374" y="1052736"/>
            <a:ext cx="8805271" cy="4413516"/>
          </a:xfrm>
          <a:prstGeom prst="rect">
            <a:avLst/>
          </a:prstGeom>
          <a:noFill/>
        </p:spPr>
        <p:txBody>
          <a:bodyPr wrap="square" rtlCol="0">
            <a:spAutoFit/>
          </a:bodyPr>
          <a:lstStyle/>
          <a:p>
            <a:pPr algn="ctr">
              <a:lnSpc>
                <a:spcPct val="90000"/>
              </a:lnSpc>
            </a:pPr>
            <a:r>
              <a:rPr lang="es-ES" sz="2400" b="1" dirty="0" smtClean="0"/>
              <a:t>I.38</a:t>
            </a:r>
            <a:r>
              <a:rPr lang="es-ES" sz="2400" b="1" dirty="0"/>
              <a:t>. ¿Qué significa que un activo o pasivo que se genere y se cancele en un mismo trimestre, no forman parte del relevamiento? </a:t>
            </a:r>
            <a:endParaRPr lang="es-ES" sz="2400" b="1" dirty="0" smtClean="0"/>
          </a:p>
          <a:p>
            <a:pPr algn="ctr">
              <a:lnSpc>
                <a:spcPct val="90000"/>
              </a:lnSpc>
            </a:pPr>
            <a:endParaRPr lang="es-ES" sz="2400" b="1" dirty="0"/>
          </a:p>
          <a:p>
            <a:pPr algn="ctr">
              <a:lnSpc>
                <a:spcPct val="90000"/>
              </a:lnSpc>
            </a:pPr>
            <a:r>
              <a:rPr lang="es-ES" sz="2400" b="1" dirty="0" smtClean="0"/>
              <a:t>¿</a:t>
            </a:r>
            <a:r>
              <a:rPr lang="es-ES" sz="2400" b="1" dirty="0"/>
              <a:t>Este criterio vale tanto para las declaraciones anuales como trimestrales? </a:t>
            </a:r>
            <a:endParaRPr lang="es-ES" sz="2400" b="1" dirty="0" smtClean="0"/>
          </a:p>
          <a:p>
            <a:pPr algn="ctr">
              <a:lnSpc>
                <a:spcPct val="90000"/>
              </a:lnSpc>
            </a:pPr>
            <a:endParaRPr lang="es-ES" sz="2400" b="1" dirty="0"/>
          </a:p>
          <a:p>
            <a:pPr algn="ctr">
              <a:lnSpc>
                <a:spcPct val="90000"/>
              </a:lnSpc>
            </a:pPr>
            <a:r>
              <a:rPr lang="es-ES" sz="2400" b="1" dirty="0" smtClean="0"/>
              <a:t>Este </a:t>
            </a:r>
            <a:r>
              <a:rPr lang="es-ES" sz="2400" b="1" dirty="0"/>
              <a:t>criterio fue adoptado para minimizar la carga de las operaciones y era el utilizado en los anteriores relevamientos de información del Banco Central. </a:t>
            </a:r>
            <a:endParaRPr lang="es-ES" sz="2400" b="1" dirty="0" smtClean="0"/>
          </a:p>
          <a:p>
            <a:pPr algn="ctr">
              <a:lnSpc>
                <a:spcPct val="90000"/>
              </a:lnSpc>
            </a:pPr>
            <a:endParaRPr lang="es-ES" sz="2400" b="1" dirty="0"/>
          </a:p>
          <a:p>
            <a:pPr algn="ctr">
              <a:lnSpc>
                <a:spcPct val="90000"/>
              </a:lnSpc>
            </a:pPr>
            <a:r>
              <a:rPr lang="es-ES" sz="2400" b="1" dirty="0" smtClean="0"/>
              <a:t>Este </a:t>
            </a:r>
            <a:r>
              <a:rPr lang="es-ES" sz="2400" b="1" dirty="0"/>
              <a:t>criterio es válido tanto para las presentaciones trimestrales como anuales.</a:t>
            </a:r>
            <a:endParaRPr lang="es-AR" sz="2400" b="1" dirty="0"/>
          </a:p>
        </p:txBody>
      </p:sp>
    </p:spTree>
    <p:extLst>
      <p:ext uri="{BB962C8B-B14F-4D97-AF65-F5344CB8AC3E}">
        <p14:creationId xmlns:p14="http://schemas.microsoft.com/office/powerpoint/2010/main" xmlns="" val="4051592576"/>
      </p:ext>
    </p:extLst>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6" name="5 CuadroTexto"/>
          <p:cNvSpPr txBox="1"/>
          <p:nvPr/>
        </p:nvSpPr>
        <p:spPr>
          <a:xfrm>
            <a:off x="358435" y="1340769"/>
            <a:ext cx="8373110" cy="1163395"/>
          </a:xfrm>
          <a:prstGeom prst="rect">
            <a:avLst/>
          </a:prstGeom>
          <a:noFill/>
        </p:spPr>
        <p:txBody>
          <a:bodyPr wrap="square" rtlCol="0">
            <a:spAutoFit/>
          </a:bodyPr>
          <a:lstStyle/>
          <a:p>
            <a:pPr algn="ctr"/>
            <a:endParaRPr lang="es-ES_tradnl" sz="2400" dirty="0" smtClean="0">
              <a:solidFill>
                <a:schemeClr val="tx1">
                  <a:lumMod val="50000"/>
                </a:schemeClr>
              </a:solidFill>
              <a:latin typeface="Cambria" pitchFamily="18" charset="0"/>
            </a:endParaRPr>
          </a:p>
          <a:p>
            <a:pPr algn="ctr"/>
            <a:endParaRPr lang="es-ES_tradnl" sz="2400" i="1" dirty="0" smtClean="0">
              <a:solidFill>
                <a:schemeClr val="tx1">
                  <a:lumMod val="50000"/>
                </a:schemeClr>
              </a:solidFill>
              <a:latin typeface="Cambria" pitchFamily="18" charset="0"/>
            </a:endParaRPr>
          </a:p>
          <a:p>
            <a:pPr>
              <a:lnSpc>
                <a:spcPct val="90000"/>
              </a:lnSpc>
            </a:pPr>
            <a:endParaRPr lang="es-ES" sz="2400" dirty="0"/>
          </a:p>
        </p:txBody>
      </p:sp>
      <p:pic>
        <p:nvPicPr>
          <p:cNvPr id="2051" name="Picture 3" descr="C:\Users\Rodrigo\Desktop\Ya escaneados\6401.png"/>
          <p:cNvPicPr>
            <a:picLocks noChangeAspect="1" noChangeArrowheads="1"/>
          </p:cNvPicPr>
          <p:nvPr/>
        </p:nvPicPr>
        <p:blipFill>
          <a:blip r:embed="rId3" cstate="print"/>
          <a:srcRect/>
          <a:stretch>
            <a:fillRect/>
          </a:stretch>
        </p:blipFill>
        <p:spPr bwMode="auto">
          <a:xfrm>
            <a:off x="0" y="1052736"/>
            <a:ext cx="9144000" cy="2088232"/>
          </a:xfrm>
          <a:prstGeom prst="rect">
            <a:avLst/>
          </a:prstGeom>
          <a:noFill/>
        </p:spPr>
      </p:pic>
      <p:pic>
        <p:nvPicPr>
          <p:cNvPr id="2052" name="Picture 4" descr="C:\Users\Rodrigo\Desktop\Ya escaneados\6410.png"/>
          <p:cNvPicPr>
            <a:picLocks noChangeAspect="1" noChangeArrowheads="1"/>
          </p:cNvPicPr>
          <p:nvPr/>
        </p:nvPicPr>
        <p:blipFill>
          <a:blip r:embed="rId4" cstate="print"/>
          <a:srcRect/>
          <a:stretch>
            <a:fillRect/>
          </a:stretch>
        </p:blipFill>
        <p:spPr bwMode="auto">
          <a:xfrm>
            <a:off x="0" y="3284984"/>
            <a:ext cx="9144000" cy="2160240"/>
          </a:xfrm>
          <a:prstGeom prst="rect">
            <a:avLst/>
          </a:prstGeom>
          <a:noFill/>
        </p:spPr>
      </p:pic>
      <p:pic>
        <p:nvPicPr>
          <p:cNvPr id="8" name="Picture 2" descr="C:\Users\Rodrigo\Desktop\LOGO.gif"/>
          <p:cNvPicPr>
            <a:picLocks noChangeAspect="1" noChangeArrowheads="1"/>
          </p:cNvPicPr>
          <p:nvPr/>
        </p:nvPicPr>
        <p:blipFill>
          <a:blip r:embed="rId5"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0" y="1268760"/>
            <a:ext cx="8893605" cy="5287601"/>
          </a:xfrm>
          <a:prstGeom prst="rect">
            <a:avLst/>
          </a:prstGeom>
          <a:noFill/>
        </p:spPr>
        <p:txBody>
          <a:bodyPr wrap="square" rtlCol="0">
            <a:spAutoFit/>
          </a:bodyPr>
          <a:lstStyle/>
          <a:p>
            <a:pPr algn="ctr" fontAlgn="base"/>
            <a:endParaRPr lang="es-ES" sz="3200" b="1" i="1" dirty="0" smtClean="0">
              <a:latin typeface="Cambria" pitchFamily="18" charset="0"/>
            </a:endParaRPr>
          </a:p>
          <a:p>
            <a:pPr algn="ctr" fontAlgn="base"/>
            <a:r>
              <a:rPr lang="es-ES" sz="3600" b="1" i="1" dirty="0" smtClean="0">
                <a:latin typeface="Cambria" pitchFamily="18" charset="0"/>
              </a:rPr>
              <a:t>Operaciones de compra venta internacional</a:t>
            </a:r>
          </a:p>
          <a:p>
            <a:pPr algn="ctr" fontAlgn="base"/>
            <a:endParaRPr lang="es-ES" sz="3200" b="1" i="1" dirty="0" smtClean="0">
              <a:latin typeface="Cambria" pitchFamily="18" charset="0"/>
            </a:endParaRPr>
          </a:p>
          <a:p>
            <a:pPr algn="ctr" fontAlgn="base"/>
            <a:endParaRPr lang="es-ES" sz="3200" b="1" i="1" dirty="0" smtClean="0">
              <a:latin typeface="Cambria" pitchFamily="18" charset="0"/>
            </a:endParaRPr>
          </a:p>
          <a:p>
            <a:pPr algn="ctr" fontAlgn="base"/>
            <a:r>
              <a:rPr lang="es-ES" sz="3200" b="1" i="1" dirty="0" smtClean="0">
                <a:latin typeface="Cambria" pitchFamily="18" charset="0"/>
              </a:rPr>
              <a:t>Momento de Inicio de la deuda/crédito.</a:t>
            </a:r>
          </a:p>
          <a:p>
            <a:pPr algn="ctr" fontAlgn="base"/>
            <a:endParaRPr lang="es-ES" sz="3200" b="1" i="1" dirty="0">
              <a:latin typeface="Cambria" pitchFamily="18" charset="0"/>
            </a:endParaRPr>
          </a:p>
          <a:p>
            <a:pPr algn="ctr" fontAlgn="base"/>
            <a:r>
              <a:rPr lang="es-ES" sz="2800" b="1" i="1" dirty="0" smtClean="0">
                <a:latin typeface="Cambria" pitchFamily="18" charset="0"/>
              </a:rPr>
              <a:t>«momento de la ENTREGA» según </a:t>
            </a:r>
            <a:r>
              <a:rPr lang="es-ES" sz="2800" b="1" i="1" u="sng" dirty="0" err="1" smtClean="0">
                <a:solidFill>
                  <a:srgbClr val="FF0000"/>
                </a:solidFill>
                <a:latin typeface="Cambria" pitchFamily="18" charset="0"/>
              </a:rPr>
              <a:t>Inconterms</a:t>
            </a:r>
            <a:r>
              <a:rPr lang="es-ES" sz="2800" b="1" i="1" u="sng" dirty="0" smtClean="0">
                <a:solidFill>
                  <a:srgbClr val="FF0000"/>
                </a:solidFill>
                <a:latin typeface="Cambria" pitchFamily="18" charset="0"/>
              </a:rPr>
              <a:t> 2010</a:t>
            </a:r>
          </a:p>
          <a:p>
            <a:pPr algn="ctr" fontAlgn="base"/>
            <a:endParaRPr lang="es-ES" sz="3200" b="1" i="1" dirty="0" smtClean="0">
              <a:latin typeface="Cambria" pitchFamily="18" charset="0"/>
            </a:endParaRPr>
          </a:p>
          <a:p>
            <a:pPr fontAlgn="base"/>
            <a:endParaRPr lang="es-ES" sz="2400" b="1" dirty="0" smtClean="0">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574514" y="1196752"/>
            <a:ext cx="7724870" cy="5189113"/>
          </a:xfrm>
          <a:prstGeom prst="rect">
            <a:avLst/>
          </a:prstGeom>
          <a:noFill/>
        </p:spPr>
        <p:txBody>
          <a:bodyPr wrap="square" rtlCol="0">
            <a:spAutoFit/>
          </a:bodyPr>
          <a:lstStyle/>
          <a:p>
            <a:pPr algn="ctr">
              <a:lnSpc>
                <a:spcPct val="90000"/>
              </a:lnSpc>
            </a:pPr>
            <a:endParaRPr lang="es-ES" sz="3200" b="1" i="1" dirty="0" smtClean="0">
              <a:latin typeface="Cambria" pitchFamily="18" charset="0"/>
            </a:endParaRPr>
          </a:p>
          <a:p>
            <a:pPr algn="ctr">
              <a:lnSpc>
                <a:spcPct val="90000"/>
              </a:lnSpc>
            </a:pPr>
            <a:r>
              <a:rPr lang="es-ES" sz="4400" b="1" i="1" dirty="0" smtClean="0">
                <a:latin typeface="Cambria" pitchFamily="18" charset="0"/>
              </a:rPr>
              <a:t>Categorización del declarante </a:t>
            </a:r>
          </a:p>
          <a:p>
            <a:pPr algn="ctr">
              <a:lnSpc>
                <a:spcPct val="90000"/>
              </a:lnSpc>
            </a:pPr>
            <a:endParaRPr lang="es-ES" sz="4400" b="1" i="1" dirty="0" smtClean="0">
              <a:latin typeface="Cambria" pitchFamily="18" charset="0"/>
            </a:endParaRPr>
          </a:p>
          <a:p>
            <a:pPr algn="ctr">
              <a:lnSpc>
                <a:spcPct val="90000"/>
              </a:lnSpc>
            </a:pPr>
            <a:r>
              <a:rPr lang="es-ES" sz="4400" b="1" i="1" dirty="0" smtClean="0">
                <a:latin typeface="Cambria" pitchFamily="18" charset="0"/>
              </a:rPr>
              <a:t>y periodicidad de la declaración</a:t>
            </a:r>
          </a:p>
          <a:p>
            <a:pPr algn="ctr">
              <a:lnSpc>
                <a:spcPct val="90000"/>
              </a:lnSpc>
            </a:pPr>
            <a:endParaRPr lang="es-ES" sz="4400" b="1" i="1" dirty="0" smtClean="0">
              <a:latin typeface="Cambria" pitchFamily="18" charset="0"/>
            </a:endParaRPr>
          </a:p>
          <a:p>
            <a:pPr algn="ctr">
              <a:lnSpc>
                <a:spcPct val="90000"/>
              </a:lnSpc>
            </a:pPr>
            <a:r>
              <a:rPr lang="es-ES" sz="4400" b="1" i="1" dirty="0" err="1" smtClean="0">
                <a:latin typeface="Cambria" pitchFamily="18" charset="0"/>
              </a:rPr>
              <a:t>Com</a:t>
            </a:r>
            <a:r>
              <a:rPr lang="es-ES" sz="4400" b="1" i="1" dirty="0" smtClean="0">
                <a:latin typeface="Cambria" pitchFamily="18" charset="0"/>
              </a:rPr>
              <a:t> A 6401</a:t>
            </a:r>
          </a:p>
          <a:p>
            <a:pPr algn="ctr">
              <a:lnSpc>
                <a:spcPct val="90000"/>
              </a:lnSpc>
            </a:pPr>
            <a:endParaRPr lang="es-ES" sz="3200" b="1" i="1" dirty="0" smtClean="0">
              <a:latin typeface="Cambria" pitchFamily="18" charset="0"/>
            </a:endParaRPr>
          </a:p>
          <a:p>
            <a:pPr marL="457200" indent="-457200" algn="ctr">
              <a:lnSpc>
                <a:spcPct val="90000"/>
              </a:lnSpc>
              <a:buAutoNum type="arabicPeriod"/>
            </a:pPr>
            <a:endParaRPr lang="es-ES" sz="2000" i="1" dirty="0" smtClean="0">
              <a:latin typeface="Cambria" pitchFamily="18" charset="0"/>
            </a:endParaRPr>
          </a:p>
          <a:p>
            <a:pPr marL="457200" indent="-457200" algn="ctr">
              <a:lnSpc>
                <a:spcPct val="90000"/>
              </a:lnSpc>
              <a:buAutoNum type="arabicPeriod"/>
            </a:pPr>
            <a:endParaRPr lang="es-ES" sz="2000" i="1" dirty="0">
              <a:latin typeface="Cambria" pitchFamily="18" charset="0"/>
            </a:endParaRPr>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3780664" y="2204383"/>
            <a:ext cx="623951" cy="1859449"/>
          </a:xfrm>
          <a:custGeom>
            <a:avLst/>
            <a:gdLst/>
            <a:ahLst/>
            <a:cxnLst/>
            <a:rect l="l" t="t" r="r" b="b"/>
            <a:pathLst>
              <a:path w="623951" h="1394587">
                <a:moveTo>
                  <a:pt x="623951" y="0"/>
                </a:moveTo>
                <a:lnTo>
                  <a:pt x="0" y="1394587"/>
                </a:lnTo>
              </a:path>
              <a:path w="623951" h="1394587">
                <a:moveTo>
                  <a:pt x="0" y="1394588"/>
                </a:moveTo>
                <a:lnTo>
                  <a:pt x="623951" y="0"/>
                </a:lnTo>
              </a:path>
            </a:pathLst>
          </a:custGeom>
          <a:ln w="12700">
            <a:solidFill>
              <a:srgbClr val="FFC000"/>
            </a:solidFill>
          </a:ln>
        </p:spPr>
        <p:txBody>
          <a:bodyPr wrap="square" lIns="0" tIns="0" rIns="0" bIns="0" rtlCol="0">
            <a:noAutofit/>
          </a:bodyPr>
          <a:lstStyle/>
          <a:p>
            <a:endParaRPr/>
          </a:p>
        </p:txBody>
      </p:sp>
      <p:sp>
        <p:nvSpPr>
          <p:cNvPr id="20" name="object 20"/>
          <p:cNvSpPr/>
          <p:nvPr/>
        </p:nvSpPr>
        <p:spPr>
          <a:xfrm>
            <a:off x="4392000" y="1080000"/>
            <a:ext cx="2039848" cy="1116000"/>
          </a:xfrm>
          <a:custGeom>
            <a:avLst/>
            <a:gdLst/>
            <a:ahLst/>
            <a:cxnLst/>
            <a:rect l="l" t="t" r="r" b="b"/>
            <a:pathLst>
              <a:path w="1667255" h="780287">
                <a:moveTo>
                  <a:pt x="0" y="77977"/>
                </a:moveTo>
                <a:lnTo>
                  <a:pt x="0" y="702309"/>
                </a:lnTo>
                <a:lnTo>
                  <a:pt x="635" y="712309"/>
                </a:lnTo>
                <a:lnTo>
                  <a:pt x="16806" y="750664"/>
                </a:lnTo>
                <a:lnTo>
                  <a:pt x="49850" y="775057"/>
                </a:lnTo>
                <a:lnTo>
                  <a:pt x="77977" y="780287"/>
                </a:lnTo>
                <a:lnTo>
                  <a:pt x="1589277" y="780287"/>
                </a:lnTo>
                <a:lnTo>
                  <a:pt x="1637632" y="763481"/>
                </a:lnTo>
                <a:lnTo>
                  <a:pt x="1662025" y="730437"/>
                </a:lnTo>
                <a:lnTo>
                  <a:pt x="1667255" y="702309"/>
                </a:lnTo>
                <a:lnTo>
                  <a:pt x="1667255" y="77977"/>
                </a:lnTo>
                <a:lnTo>
                  <a:pt x="1650449" y="29623"/>
                </a:lnTo>
                <a:lnTo>
                  <a:pt x="1617405" y="5230"/>
                </a:lnTo>
                <a:lnTo>
                  <a:pt x="1589277" y="0"/>
                </a:lnTo>
                <a:lnTo>
                  <a:pt x="77977" y="0"/>
                </a:lnTo>
                <a:lnTo>
                  <a:pt x="29623" y="16806"/>
                </a:lnTo>
                <a:lnTo>
                  <a:pt x="5230" y="49850"/>
                </a:lnTo>
                <a:lnTo>
                  <a:pt x="0" y="77977"/>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22" name="object 22"/>
          <p:cNvSpPr/>
          <p:nvPr/>
        </p:nvSpPr>
        <p:spPr>
          <a:xfrm>
            <a:off x="6694931" y="1052737"/>
            <a:ext cx="2449069" cy="1296144"/>
          </a:xfrm>
          <a:custGeom>
            <a:avLst/>
            <a:gdLst/>
            <a:ahLst/>
            <a:cxnLst/>
            <a:rect l="l" t="t" r="r" b="b"/>
            <a:pathLst>
              <a:path w="1559052" h="780287">
                <a:moveTo>
                  <a:pt x="0" y="77977"/>
                </a:moveTo>
                <a:lnTo>
                  <a:pt x="0" y="702309"/>
                </a:lnTo>
                <a:lnTo>
                  <a:pt x="635" y="712309"/>
                </a:lnTo>
                <a:lnTo>
                  <a:pt x="16806" y="750664"/>
                </a:lnTo>
                <a:lnTo>
                  <a:pt x="49850" y="775057"/>
                </a:lnTo>
                <a:lnTo>
                  <a:pt x="77977" y="780287"/>
                </a:lnTo>
                <a:lnTo>
                  <a:pt x="1481074" y="780287"/>
                </a:lnTo>
                <a:lnTo>
                  <a:pt x="1529428" y="763481"/>
                </a:lnTo>
                <a:lnTo>
                  <a:pt x="1553821" y="730437"/>
                </a:lnTo>
                <a:lnTo>
                  <a:pt x="1559052" y="702309"/>
                </a:lnTo>
                <a:lnTo>
                  <a:pt x="1559052" y="77977"/>
                </a:lnTo>
                <a:lnTo>
                  <a:pt x="1542245" y="29623"/>
                </a:lnTo>
                <a:lnTo>
                  <a:pt x="1509201" y="5230"/>
                </a:lnTo>
                <a:lnTo>
                  <a:pt x="1481074" y="0"/>
                </a:lnTo>
                <a:lnTo>
                  <a:pt x="77977" y="0"/>
                </a:lnTo>
                <a:lnTo>
                  <a:pt x="29623" y="16806"/>
                </a:lnTo>
                <a:lnTo>
                  <a:pt x="5230" y="49850"/>
                </a:lnTo>
                <a:lnTo>
                  <a:pt x="0" y="77977"/>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23" name="object 23"/>
          <p:cNvSpPr/>
          <p:nvPr/>
        </p:nvSpPr>
        <p:spPr>
          <a:xfrm>
            <a:off x="3780664" y="3400215"/>
            <a:ext cx="623951" cy="663617"/>
          </a:xfrm>
          <a:custGeom>
            <a:avLst/>
            <a:gdLst/>
            <a:ahLst/>
            <a:cxnLst/>
            <a:rect l="l" t="t" r="r" b="b"/>
            <a:pathLst>
              <a:path w="623951" h="497713">
                <a:moveTo>
                  <a:pt x="0" y="497713"/>
                </a:moveTo>
                <a:lnTo>
                  <a:pt x="623951" y="0"/>
                </a:lnTo>
              </a:path>
            </a:pathLst>
          </a:custGeom>
          <a:ln w="12700">
            <a:solidFill>
              <a:srgbClr val="FFC000"/>
            </a:solidFill>
          </a:ln>
        </p:spPr>
        <p:txBody>
          <a:bodyPr wrap="square" lIns="0" tIns="0" rIns="0" bIns="0" rtlCol="0">
            <a:noAutofit/>
          </a:bodyPr>
          <a:lstStyle/>
          <a:p>
            <a:endParaRPr/>
          </a:p>
        </p:txBody>
      </p:sp>
      <p:sp>
        <p:nvSpPr>
          <p:cNvPr id="24" name="object 24"/>
          <p:cNvSpPr/>
          <p:nvPr/>
        </p:nvSpPr>
        <p:spPr>
          <a:xfrm>
            <a:off x="4404361" y="2420888"/>
            <a:ext cx="2088000" cy="1440160"/>
          </a:xfrm>
          <a:custGeom>
            <a:avLst/>
            <a:gdLst/>
            <a:ahLst/>
            <a:cxnLst/>
            <a:rect l="l" t="t" r="r" b="b"/>
            <a:pathLst>
              <a:path w="1682495" h="780288">
                <a:moveTo>
                  <a:pt x="0" y="77978"/>
                </a:moveTo>
                <a:lnTo>
                  <a:pt x="0" y="702310"/>
                </a:lnTo>
                <a:lnTo>
                  <a:pt x="635" y="712309"/>
                </a:lnTo>
                <a:lnTo>
                  <a:pt x="16806" y="750664"/>
                </a:lnTo>
                <a:lnTo>
                  <a:pt x="49850" y="775057"/>
                </a:lnTo>
                <a:lnTo>
                  <a:pt x="77977" y="780288"/>
                </a:lnTo>
                <a:lnTo>
                  <a:pt x="1604517" y="780288"/>
                </a:lnTo>
                <a:lnTo>
                  <a:pt x="1652872" y="763481"/>
                </a:lnTo>
                <a:lnTo>
                  <a:pt x="1677265" y="730437"/>
                </a:lnTo>
                <a:lnTo>
                  <a:pt x="1682495" y="702310"/>
                </a:lnTo>
                <a:lnTo>
                  <a:pt x="1682495" y="77978"/>
                </a:lnTo>
                <a:lnTo>
                  <a:pt x="1665689" y="29623"/>
                </a:lnTo>
                <a:lnTo>
                  <a:pt x="1632645" y="5230"/>
                </a:lnTo>
                <a:lnTo>
                  <a:pt x="1604517" y="0"/>
                </a:lnTo>
                <a:lnTo>
                  <a:pt x="77977" y="0"/>
                </a:lnTo>
                <a:lnTo>
                  <a:pt x="29623" y="16806"/>
                </a:lnTo>
                <a:lnTo>
                  <a:pt x="5230" y="49850"/>
                </a:lnTo>
                <a:lnTo>
                  <a:pt x="0" y="77978"/>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26" name="object 26"/>
          <p:cNvSpPr/>
          <p:nvPr/>
        </p:nvSpPr>
        <p:spPr>
          <a:xfrm>
            <a:off x="6732802" y="2492896"/>
            <a:ext cx="2411198" cy="1620040"/>
          </a:xfrm>
          <a:custGeom>
            <a:avLst/>
            <a:gdLst/>
            <a:ahLst/>
            <a:cxnLst/>
            <a:rect l="l" t="t" r="r" b="b"/>
            <a:pathLst>
              <a:path w="1560576" h="780288">
                <a:moveTo>
                  <a:pt x="0" y="77978"/>
                </a:moveTo>
                <a:lnTo>
                  <a:pt x="0" y="702310"/>
                </a:lnTo>
                <a:lnTo>
                  <a:pt x="635" y="712309"/>
                </a:lnTo>
                <a:lnTo>
                  <a:pt x="16806" y="750664"/>
                </a:lnTo>
                <a:lnTo>
                  <a:pt x="49850" y="775057"/>
                </a:lnTo>
                <a:lnTo>
                  <a:pt x="77977" y="780288"/>
                </a:lnTo>
                <a:lnTo>
                  <a:pt x="1482598" y="780288"/>
                </a:lnTo>
                <a:lnTo>
                  <a:pt x="1530952" y="763481"/>
                </a:lnTo>
                <a:lnTo>
                  <a:pt x="1555345" y="730437"/>
                </a:lnTo>
                <a:lnTo>
                  <a:pt x="1560576" y="702310"/>
                </a:lnTo>
                <a:lnTo>
                  <a:pt x="1560576" y="77978"/>
                </a:lnTo>
                <a:lnTo>
                  <a:pt x="1543769" y="29623"/>
                </a:lnTo>
                <a:lnTo>
                  <a:pt x="1510725" y="5230"/>
                </a:lnTo>
                <a:lnTo>
                  <a:pt x="1482598" y="0"/>
                </a:lnTo>
                <a:lnTo>
                  <a:pt x="77977" y="0"/>
                </a:lnTo>
                <a:lnTo>
                  <a:pt x="29623" y="16806"/>
                </a:lnTo>
                <a:lnTo>
                  <a:pt x="5230" y="49850"/>
                </a:lnTo>
                <a:lnTo>
                  <a:pt x="0" y="77978"/>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27" name="object 27"/>
          <p:cNvSpPr/>
          <p:nvPr/>
        </p:nvSpPr>
        <p:spPr>
          <a:xfrm>
            <a:off x="3780664" y="4063832"/>
            <a:ext cx="623951" cy="663447"/>
          </a:xfrm>
          <a:custGeom>
            <a:avLst/>
            <a:gdLst/>
            <a:ahLst/>
            <a:cxnLst/>
            <a:rect l="l" t="t" r="r" b="b"/>
            <a:pathLst>
              <a:path w="623951" h="497586">
                <a:moveTo>
                  <a:pt x="0" y="0"/>
                </a:moveTo>
                <a:lnTo>
                  <a:pt x="623951" y="497585"/>
                </a:lnTo>
              </a:path>
            </a:pathLst>
          </a:custGeom>
          <a:ln w="12700">
            <a:solidFill>
              <a:srgbClr val="FFC000"/>
            </a:solidFill>
          </a:ln>
        </p:spPr>
        <p:txBody>
          <a:bodyPr wrap="square" lIns="0" tIns="0" rIns="0" bIns="0" rtlCol="0">
            <a:noAutofit/>
          </a:bodyPr>
          <a:lstStyle/>
          <a:p>
            <a:endParaRPr/>
          </a:p>
        </p:txBody>
      </p:sp>
      <p:sp>
        <p:nvSpPr>
          <p:cNvPr id="28" name="object 28"/>
          <p:cNvSpPr/>
          <p:nvPr/>
        </p:nvSpPr>
        <p:spPr>
          <a:xfrm>
            <a:off x="4404360" y="3933058"/>
            <a:ext cx="2088000" cy="1080119"/>
          </a:xfrm>
          <a:custGeom>
            <a:avLst/>
            <a:gdLst/>
            <a:ahLst/>
            <a:cxnLst/>
            <a:rect l="l" t="t" r="r" b="b"/>
            <a:pathLst>
              <a:path w="1705355" h="778764">
                <a:moveTo>
                  <a:pt x="0" y="77850"/>
                </a:moveTo>
                <a:lnTo>
                  <a:pt x="0" y="700912"/>
                </a:lnTo>
                <a:lnTo>
                  <a:pt x="611" y="710709"/>
                </a:lnTo>
                <a:lnTo>
                  <a:pt x="16727" y="749102"/>
                </a:lnTo>
                <a:lnTo>
                  <a:pt x="49749" y="773525"/>
                </a:lnTo>
                <a:lnTo>
                  <a:pt x="77850" y="778763"/>
                </a:lnTo>
                <a:lnTo>
                  <a:pt x="1627504" y="778763"/>
                </a:lnTo>
                <a:lnTo>
                  <a:pt x="1675668" y="762056"/>
                </a:lnTo>
                <a:lnTo>
                  <a:pt x="1700110" y="729040"/>
                </a:lnTo>
                <a:lnTo>
                  <a:pt x="1705355" y="700912"/>
                </a:lnTo>
                <a:lnTo>
                  <a:pt x="1705355" y="77850"/>
                </a:lnTo>
                <a:lnTo>
                  <a:pt x="1688628" y="29687"/>
                </a:lnTo>
                <a:lnTo>
                  <a:pt x="1655606" y="5245"/>
                </a:lnTo>
                <a:lnTo>
                  <a:pt x="1627504" y="0"/>
                </a:lnTo>
                <a:lnTo>
                  <a:pt x="77850" y="0"/>
                </a:lnTo>
                <a:lnTo>
                  <a:pt x="29687" y="16727"/>
                </a:lnTo>
                <a:lnTo>
                  <a:pt x="5245" y="49749"/>
                </a:lnTo>
                <a:lnTo>
                  <a:pt x="0" y="77850"/>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30" name="object 30"/>
          <p:cNvSpPr/>
          <p:nvPr/>
        </p:nvSpPr>
        <p:spPr>
          <a:xfrm>
            <a:off x="6840842" y="4149080"/>
            <a:ext cx="2303157" cy="2520280"/>
          </a:xfrm>
          <a:custGeom>
            <a:avLst/>
            <a:gdLst/>
            <a:ahLst/>
            <a:cxnLst/>
            <a:rect l="l" t="t" r="r" b="b"/>
            <a:pathLst>
              <a:path w="1560576" h="976883">
                <a:moveTo>
                  <a:pt x="0" y="97662"/>
                </a:moveTo>
                <a:lnTo>
                  <a:pt x="0" y="879195"/>
                </a:lnTo>
                <a:lnTo>
                  <a:pt x="834" y="892024"/>
                </a:lnTo>
                <a:lnTo>
                  <a:pt x="15137" y="931472"/>
                </a:lnTo>
                <a:lnTo>
                  <a:pt x="43948" y="960805"/>
                </a:lnTo>
                <a:lnTo>
                  <a:pt x="83062" y="975800"/>
                </a:lnTo>
                <a:lnTo>
                  <a:pt x="97663" y="976884"/>
                </a:lnTo>
                <a:lnTo>
                  <a:pt x="1462913" y="976884"/>
                </a:lnTo>
                <a:lnTo>
                  <a:pt x="1502962" y="968325"/>
                </a:lnTo>
                <a:lnTo>
                  <a:pt x="1536124" y="943866"/>
                </a:lnTo>
                <a:lnTo>
                  <a:pt x="1556352" y="907712"/>
                </a:lnTo>
                <a:lnTo>
                  <a:pt x="1560576" y="879195"/>
                </a:lnTo>
                <a:lnTo>
                  <a:pt x="1560576" y="97662"/>
                </a:lnTo>
                <a:lnTo>
                  <a:pt x="1552031" y="57626"/>
                </a:lnTo>
                <a:lnTo>
                  <a:pt x="1527589" y="24457"/>
                </a:lnTo>
                <a:lnTo>
                  <a:pt x="1491440" y="4224"/>
                </a:lnTo>
                <a:lnTo>
                  <a:pt x="1462913" y="0"/>
                </a:lnTo>
                <a:lnTo>
                  <a:pt x="97663" y="0"/>
                </a:lnTo>
                <a:lnTo>
                  <a:pt x="57626" y="8544"/>
                </a:lnTo>
                <a:lnTo>
                  <a:pt x="24457" y="32986"/>
                </a:lnTo>
                <a:lnTo>
                  <a:pt x="4224" y="69135"/>
                </a:lnTo>
                <a:lnTo>
                  <a:pt x="0" y="97662"/>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31" name="object 31"/>
          <p:cNvSpPr/>
          <p:nvPr/>
        </p:nvSpPr>
        <p:spPr>
          <a:xfrm>
            <a:off x="3780664" y="4063832"/>
            <a:ext cx="623951" cy="1859263"/>
          </a:xfrm>
          <a:custGeom>
            <a:avLst/>
            <a:gdLst/>
            <a:ahLst/>
            <a:cxnLst/>
            <a:rect l="l" t="t" r="r" b="b"/>
            <a:pathLst>
              <a:path w="623951" h="1394447">
                <a:moveTo>
                  <a:pt x="0" y="0"/>
                </a:moveTo>
                <a:lnTo>
                  <a:pt x="623951" y="1394447"/>
                </a:lnTo>
              </a:path>
            </a:pathLst>
          </a:custGeom>
          <a:ln w="12700">
            <a:solidFill>
              <a:srgbClr val="FFC000"/>
            </a:solidFill>
          </a:ln>
        </p:spPr>
        <p:txBody>
          <a:bodyPr wrap="square" lIns="0" tIns="0" rIns="0" bIns="0" rtlCol="0">
            <a:noAutofit/>
          </a:bodyPr>
          <a:lstStyle/>
          <a:p>
            <a:endParaRPr/>
          </a:p>
        </p:txBody>
      </p:sp>
      <p:sp>
        <p:nvSpPr>
          <p:cNvPr id="32" name="object 32"/>
          <p:cNvSpPr/>
          <p:nvPr/>
        </p:nvSpPr>
        <p:spPr>
          <a:xfrm>
            <a:off x="4404361" y="5229200"/>
            <a:ext cx="2376000" cy="1368152"/>
          </a:xfrm>
          <a:custGeom>
            <a:avLst/>
            <a:gdLst/>
            <a:ahLst/>
            <a:cxnLst/>
            <a:rect l="l" t="t" r="r" b="b"/>
            <a:pathLst>
              <a:path w="1688591" h="780288">
                <a:moveTo>
                  <a:pt x="0" y="78028"/>
                </a:moveTo>
                <a:lnTo>
                  <a:pt x="0" y="702259"/>
                </a:lnTo>
                <a:lnTo>
                  <a:pt x="640" y="712304"/>
                </a:lnTo>
                <a:lnTo>
                  <a:pt x="16820" y="750666"/>
                </a:lnTo>
                <a:lnTo>
                  <a:pt x="49858" y="775058"/>
                </a:lnTo>
                <a:lnTo>
                  <a:pt x="77977" y="780288"/>
                </a:lnTo>
                <a:lnTo>
                  <a:pt x="1610614" y="780288"/>
                </a:lnTo>
                <a:lnTo>
                  <a:pt x="1658985" y="763459"/>
                </a:lnTo>
                <a:lnTo>
                  <a:pt x="1683364" y="730401"/>
                </a:lnTo>
                <a:lnTo>
                  <a:pt x="1688591" y="702259"/>
                </a:lnTo>
                <a:lnTo>
                  <a:pt x="1688591" y="78028"/>
                </a:lnTo>
                <a:lnTo>
                  <a:pt x="1671771" y="29621"/>
                </a:lnTo>
                <a:lnTo>
                  <a:pt x="1638733" y="5229"/>
                </a:lnTo>
                <a:lnTo>
                  <a:pt x="1610614" y="0"/>
                </a:lnTo>
                <a:lnTo>
                  <a:pt x="77977" y="0"/>
                </a:lnTo>
                <a:lnTo>
                  <a:pt x="29606" y="16828"/>
                </a:lnTo>
                <a:lnTo>
                  <a:pt x="5227" y="49886"/>
                </a:lnTo>
                <a:lnTo>
                  <a:pt x="0" y="78028"/>
                </a:lnTo>
                <a:close/>
              </a:path>
            </a:pathLst>
          </a:cu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endParaRPr/>
          </a:p>
        </p:txBody>
      </p:sp>
      <p:sp>
        <p:nvSpPr>
          <p:cNvPr id="33" name="object 33"/>
          <p:cNvSpPr/>
          <p:nvPr/>
        </p:nvSpPr>
        <p:spPr>
          <a:xfrm>
            <a:off x="179511" y="1152000"/>
            <a:ext cx="3684591" cy="1290167"/>
          </a:xfrm>
          <a:prstGeom prst="rect">
            <a:avLst/>
          </a:prstGeom>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indent="-1516" algn="ctr">
              <a:lnSpc>
                <a:spcPts val="2574"/>
              </a:lnSpc>
              <a:spcBef>
                <a:spcPts val="73"/>
              </a:spcBef>
            </a:pPr>
            <a:r>
              <a:rPr lang="es-ES" sz="2000" b="1" i="1" dirty="0" smtClean="0">
                <a:solidFill>
                  <a:schemeClr val="tx2"/>
                </a:solidFill>
                <a:latin typeface="Cambria" pitchFamily="18" charset="0"/>
                <a:cs typeface="Georgia"/>
              </a:rPr>
              <a:t>(1)</a:t>
            </a:r>
            <a:r>
              <a:rPr lang="es-ES" sz="2000" b="1" i="1" spc="-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S</a:t>
            </a:r>
            <a:r>
              <a:rPr lang="es-ES" sz="2000" b="1" i="1" spc="5" dirty="0" smtClean="0">
                <a:solidFill>
                  <a:schemeClr val="tx2"/>
                </a:solidFill>
                <a:latin typeface="Cambria" pitchFamily="18" charset="0"/>
                <a:cs typeface="Georgia"/>
              </a:rPr>
              <a:t>u</a:t>
            </a:r>
            <a:r>
              <a:rPr lang="es-ES" sz="2000" b="1" i="1" dirty="0" smtClean="0">
                <a:solidFill>
                  <a:schemeClr val="tx2"/>
                </a:solidFill>
                <a:latin typeface="Cambria" pitchFamily="18" charset="0"/>
                <a:cs typeface="Georgia"/>
              </a:rPr>
              <a:t>mar</a:t>
            </a:r>
            <a:r>
              <a:rPr lang="es-ES" sz="2000" b="1" i="1" spc="-12"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l</a:t>
            </a:r>
            <a:r>
              <a:rPr lang="es-ES" sz="2000" b="1" i="1" spc="12"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s</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pos</a:t>
            </a:r>
            <a:r>
              <a:rPr lang="es-ES" sz="2000" b="1" i="1" spc="5" dirty="0" smtClean="0">
                <a:solidFill>
                  <a:schemeClr val="tx2"/>
                </a:solidFill>
                <a:latin typeface="Cambria" pitchFamily="18" charset="0"/>
                <a:cs typeface="Georgia"/>
              </a:rPr>
              <a:t>i</a:t>
            </a:r>
            <a:r>
              <a:rPr lang="es-ES" sz="2000" b="1" i="1" spc="-5" dirty="0" smtClean="0">
                <a:solidFill>
                  <a:schemeClr val="tx2"/>
                </a:solidFill>
                <a:latin typeface="Cambria" pitchFamily="18" charset="0"/>
                <a:cs typeface="Georgia"/>
              </a:rPr>
              <a:t>c</a:t>
            </a:r>
            <a:r>
              <a:rPr lang="es-ES" sz="2000" b="1" i="1" dirty="0" smtClean="0">
                <a:solidFill>
                  <a:schemeClr val="tx2"/>
                </a:solidFill>
                <a:latin typeface="Cambria" pitchFamily="18" charset="0"/>
                <a:cs typeface="Georgia"/>
              </a:rPr>
              <a:t>i</a:t>
            </a:r>
            <a:r>
              <a:rPr lang="es-ES" sz="2000" b="1" i="1" spc="12"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n</a:t>
            </a:r>
            <a:r>
              <a:rPr lang="es-ES" sz="2000" b="1" i="1" spc="5" dirty="0" smtClean="0">
                <a:solidFill>
                  <a:schemeClr val="tx2"/>
                </a:solidFill>
                <a:latin typeface="Cambria" pitchFamily="18" charset="0"/>
                <a:cs typeface="Georgia"/>
              </a:rPr>
              <a:t>e</a:t>
            </a:r>
            <a:r>
              <a:rPr lang="es-ES" sz="2000" b="1" i="1" dirty="0" smtClean="0">
                <a:solidFill>
                  <a:schemeClr val="tx2"/>
                </a:solidFill>
                <a:latin typeface="Cambria" pitchFamily="18" charset="0"/>
                <a:cs typeface="Georgia"/>
              </a:rPr>
              <a:t>s</a:t>
            </a:r>
            <a:r>
              <a:rPr lang="es-ES" sz="2000" b="1" i="1" spc="-39" dirty="0" smtClean="0">
                <a:solidFill>
                  <a:schemeClr val="tx2"/>
                </a:solidFill>
                <a:latin typeface="Cambria" pitchFamily="18" charset="0"/>
                <a:cs typeface="Georgia"/>
              </a:rPr>
              <a:t> </a:t>
            </a:r>
            <a:r>
              <a:rPr lang="es-ES" sz="2000" b="1" i="1" spc="5" dirty="0" smtClean="0">
                <a:solidFill>
                  <a:schemeClr val="tx2"/>
                </a:solidFill>
                <a:latin typeface="Cambria" pitchFamily="18" charset="0"/>
                <a:cs typeface="Georgia"/>
              </a:rPr>
              <a:t>d</a:t>
            </a:r>
            <a:r>
              <a:rPr lang="es-ES" sz="2000" b="1" i="1" dirty="0" smtClean="0">
                <a:solidFill>
                  <a:schemeClr val="tx2"/>
                </a:solidFill>
                <a:latin typeface="Cambria" pitchFamily="18" charset="0"/>
                <a:cs typeface="Georgia"/>
              </a:rPr>
              <a:t>e </a:t>
            </a:r>
          </a:p>
          <a:p>
            <a:pPr algn="ctr">
              <a:lnSpc>
                <a:spcPts val="2574"/>
              </a:lnSpc>
            </a:pPr>
            <a:r>
              <a:rPr lang="es-ES" sz="2000" b="1" i="1" dirty="0" smtClean="0">
                <a:solidFill>
                  <a:schemeClr val="tx2"/>
                </a:solidFill>
                <a:latin typeface="Cambria" pitchFamily="18" charset="0"/>
                <a:cs typeface="Georgia"/>
              </a:rPr>
              <a:t>A</a:t>
            </a:r>
            <a:r>
              <a:rPr lang="es-ES" sz="2000" b="1" i="1" spc="-12" dirty="0" smtClean="0">
                <a:solidFill>
                  <a:schemeClr val="tx2"/>
                </a:solidFill>
                <a:latin typeface="Cambria" pitchFamily="18" charset="0"/>
                <a:cs typeface="Georgia"/>
              </a:rPr>
              <a:t>c</a:t>
            </a:r>
            <a:r>
              <a:rPr lang="es-ES" sz="2000" b="1" i="1" dirty="0" smtClean="0">
                <a:solidFill>
                  <a:schemeClr val="tx2"/>
                </a:solidFill>
                <a:latin typeface="Cambria" pitchFamily="18" charset="0"/>
                <a:cs typeface="Georgia"/>
              </a:rPr>
              <a:t>ti</a:t>
            </a:r>
            <a:r>
              <a:rPr lang="es-ES" sz="2000" b="1" i="1" spc="12" dirty="0" smtClean="0">
                <a:solidFill>
                  <a:schemeClr val="tx2"/>
                </a:solidFill>
                <a:latin typeface="Cambria" pitchFamily="18" charset="0"/>
                <a:cs typeface="Georgia"/>
              </a:rPr>
              <a:t>v</a:t>
            </a:r>
            <a:r>
              <a:rPr lang="es-ES" sz="2000" b="1" i="1" spc="5"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s</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y P</a:t>
            </a:r>
            <a:r>
              <a:rPr lang="es-ES" sz="2000" b="1" i="1" spc="5"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si</a:t>
            </a:r>
            <a:r>
              <a:rPr lang="es-ES" sz="2000" b="1" i="1" spc="5" dirty="0" smtClean="0">
                <a:solidFill>
                  <a:schemeClr val="tx2"/>
                </a:solidFill>
                <a:latin typeface="Cambria" pitchFamily="18" charset="0"/>
                <a:cs typeface="Georgia"/>
              </a:rPr>
              <a:t>vo</a:t>
            </a:r>
            <a:r>
              <a:rPr lang="es-ES" sz="2000" b="1" i="1" dirty="0" smtClean="0">
                <a:solidFill>
                  <a:schemeClr val="tx2"/>
                </a:solidFill>
                <a:latin typeface="Cambria" pitchFamily="18" charset="0"/>
                <a:cs typeface="Georgia"/>
              </a:rPr>
              <a:t>s</a:t>
            </a:r>
            <a:r>
              <a:rPr lang="es-ES" sz="2000" b="1" i="1" spc="-52"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E</a:t>
            </a:r>
            <a:r>
              <a:rPr lang="es-ES" sz="2000" b="1" i="1" spc="5" dirty="0" smtClean="0">
                <a:solidFill>
                  <a:schemeClr val="tx2"/>
                </a:solidFill>
                <a:latin typeface="Cambria" pitchFamily="18" charset="0"/>
                <a:cs typeface="Georgia"/>
              </a:rPr>
              <a:t>x</a:t>
            </a:r>
            <a:r>
              <a:rPr lang="es-ES" sz="2000" b="1" i="1" dirty="0" smtClean="0">
                <a:solidFill>
                  <a:schemeClr val="tx2"/>
                </a:solidFill>
                <a:latin typeface="Cambria" pitchFamily="18" charset="0"/>
                <a:cs typeface="Georgia"/>
              </a:rPr>
              <a:t>tern</a:t>
            </a:r>
            <a:r>
              <a:rPr lang="es-ES" sz="2000" b="1" i="1" spc="5"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s</a:t>
            </a:r>
            <a:r>
              <a:rPr lang="es-ES" sz="2000" b="1" i="1" spc="-39" dirty="0" smtClean="0">
                <a:solidFill>
                  <a:schemeClr val="tx2"/>
                </a:solidFill>
                <a:latin typeface="Cambria" pitchFamily="18" charset="0"/>
                <a:cs typeface="Georgia"/>
              </a:rPr>
              <a:t> </a:t>
            </a:r>
            <a:r>
              <a:rPr lang="es-ES" sz="2000" b="1" i="1" spc="5"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l </a:t>
            </a:r>
          </a:p>
          <a:p>
            <a:pPr algn="ctr">
              <a:lnSpc>
                <a:spcPts val="2574"/>
              </a:lnSpc>
            </a:pPr>
            <a:r>
              <a:rPr lang="es-ES" sz="2000" b="1" i="1" dirty="0" smtClean="0">
                <a:solidFill>
                  <a:schemeClr val="tx2"/>
                </a:solidFill>
                <a:latin typeface="Cambria" pitchFamily="18" charset="0"/>
                <a:cs typeface="Georgia"/>
              </a:rPr>
              <a:t>ú</a:t>
            </a:r>
            <a:r>
              <a:rPr lang="es-ES" sz="2000" b="1" i="1" spc="5" dirty="0" smtClean="0">
                <a:solidFill>
                  <a:schemeClr val="tx2"/>
                </a:solidFill>
                <a:latin typeface="Cambria" pitchFamily="18" charset="0"/>
                <a:cs typeface="Georgia"/>
              </a:rPr>
              <a:t>l</a:t>
            </a:r>
            <a:r>
              <a:rPr lang="es-ES" sz="2000" b="1" i="1" dirty="0" smtClean="0">
                <a:solidFill>
                  <a:schemeClr val="tx2"/>
                </a:solidFill>
                <a:latin typeface="Cambria" pitchFamily="18" charset="0"/>
                <a:cs typeface="Georgia"/>
              </a:rPr>
              <a:t>timo</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d</a:t>
            </a:r>
            <a:r>
              <a:rPr lang="es-ES" sz="2000" b="1" i="1" spc="5" dirty="0" smtClean="0">
                <a:solidFill>
                  <a:schemeClr val="tx2"/>
                </a:solidFill>
                <a:latin typeface="Cambria" pitchFamily="18" charset="0"/>
                <a:cs typeface="Georgia"/>
              </a:rPr>
              <a:t>í</a:t>
            </a:r>
            <a:r>
              <a:rPr lang="es-ES" sz="2000" b="1" i="1" dirty="0" smtClean="0">
                <a:solidFill>
                  <a:schemeClr val="tx2"/>
                </a:solidFill>
                <a:latin typeface="Cambria" pitchFamily="18" charset="0"/>
                <a:cs typeface="Georgia"/>
              </a:rPr>
              <a:t>a</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d</a:t>
            </a:r>
            <a:r>
              <a:rPr lang="es-ES" sz="2000" b="1" i="1" spc="5" dirty="0" smtClean="0">
                <a:solidFill>
                  <a:schemeClr val="tx2"/>
                </a:solidFill>
                <a:latin typeface="Cambria" pitchFamily="18" charset="0"/>
                <a:cs typeface="Georgia"/>
              </a:rPr>
              <a:t>e</a:t>
            </a:r>
            <a:r>
              <a:rPr lang="es-ES" sz="2000" b="1" i="1" dirty="0" smtClean="0">
                <a:solidFill>
                  <a:schemeClr val="tx2"/>
                </a:solidFill>
                <a:latin typeface="Cambria" pitchFamily="18" charset="0"/>
                <a:cs typeface="Georgia"/>
              </a:rPr>
              <a:t>l</a:t>
            </a:r>
            <a:r>
              <a:rPr lang="es-ES" sz="2000" b="1" i="1" spc="-12" dirty="0" smtClean="0">
                <a:solidFill>
                  <a:schemeClr val="tx2"/>
                </a:solidFill>
                <a:latin typeface="Cambria" pitchFamily="18" charset="0"/>
                <a:cs typeface="Georgia"/>
              </a:rPr>
              <a:t> </a:t>
            </a:r>
            <a:r>
              <a:rPr lang="es-ES" sz="2000" b="1" i="1" u="sng" dirty="0" smtClean="0">
                <a:solidFill>
                  <a:schemeClr val="tx2"/>
                </a:solidFill>
                <a:latin typeface="Cambria" pitchFamily="18" charset="0"/>
                <a:cs typeface="Georgia"/>
              </a:rPr>
              <a:t>año</a:t>
            </a:r>
            <a:r>
              <a:rPr lang="es-ES" sz="2000" b="1" i="1" u="sng" spc="-25" dirty="0" smtClean="0">
                <a:solidFill>
                  <a:schemeClr val="tx2"/>
                </a:solidFill>
                <a:latin typeface="Cambria" pitchFamily="18" charset="0"/>
                <a:cs typeface="Georgia"/>
              </a:rPr>
              <a:t> anterior</a:t>
            </a:r>
            <a:r>
              <a:rPr lang="es-ES" sz="2000" b="1" i="1" spc="-25" dirty="0" smtClean="0">
                <a:solidFill>
                  <a:schemeClr val="tx2"/>
                </a:solidFill>
                <a:latin typeface="Cambria" pitchFamily="18" charset="0"/>
                <a:cs typeface="Georgia"/>
              </a:rPr>
              <a:t>.</a:t>
            </a:r>
            <a:endParaRPr sz="2000" b="1" i="1" dirty="0">
              <a:solidFill>
                <a:schemeClr val="tx2"/>
              </a:solidFill>
              <a:latin typeface="Cambria" pitchFamily="18" charset="0"/>
            </a:endParaRPr>
          </a:p>
        </p:txBody>
      </p:sp>
      <p:sp>
        <p:nvSpPr>
          <p:cNvPr id="34" name="object 34"/>
          <p:cNvSpPr/>
          <p:nvPr/>
        </p:nvSpPr>
        <p:spPr>
          <a:xfrm>
            <a:off x="1924812" y="2984975"/>
            <a:ext cx="401586" cy="448089"/>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251520" y="3068960"/>
            <a:ext cx="3612582" cy="136815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pPr indent="-317" algn="ctr">
              <a:lnSpc>
                <a:spcPts val="2574"/>
              </a:lnSpc>
              <a:spcBef>
                <a:spcPts val="73"/>
              </a:spcBef>
            </a:pPr>
            <a:r>
              <a:rPr lang="es-ES" b="1" i="1" dirty="0" smtClean="0">
                <a:solidFill>
                  <a:schemeClr val="tx2"/>
                </a:solidFill>
                <a:latin typeface="Cambria" pitchFamily="18" charset="0"/>
                <a:cs typeface="Georgia"/>
              </a:rPr>
              <a:t>(</a:t>
            </a:r>
            <a:r>
              <a:rPr lang="es-ES" b="1" i="1" spc="-5" dirty="0" smtClean="0">
                <a:solidFill>
                  <a:schemeClr val="tx2"/>
                </a:solidFill>
                <a:latin typeface="Cambria" pitchFamily="18" charset="0"/>
                <a:cs typeface="Georgia"/>
              </a:rPr>
              <a:t>2</a:t>
            </a:r>
            <a:r>
              <a:rPr lang="es-ES" b="1" i="1" dirty="0" smtClean="0">
                <a:solidFill>
                  <a:schemeClr val="tx2"/>
                </a:solidFill>
                <a:latin typeface="Cambria" pitchFamily="18" charset="0"/>
                <a:cs typeface="Georgia"/>
              </a:rPr>
              <a:t>)</a:t>
            </a:r>
            <a:r>
              <a:rPr lang="es-ES" sz="2000" b="1" i="1" spc="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S</a:t>
            </a:r>
            <a:r>
              <a:rPr lang="es-ES" sz="2000" b="1" i="1" spc="5" dirty="0" smtClean="0">
                <a:solidFill>
                  <a:schemeClr val="tx2"/>
                </a:solidFill>
                <a:latin typeface="Cambria" pitchFamily="18" charset="0"/>
                <a:cs typeface="Georgia"/>
              </a:rPr>
              <a:t>u</a:t>
            </a:r>
            <a:r>
              <a:rPr lang="es-ES" sz="2000" b="1" i="1" dirty="0" smtClean="0">
                <a:solidFill>
                  <a:schemeClr val="tx2"/>
                </a:solidFill>
                <a:latin typeface="Cambria" pitchFamily="18" charset="0"/>
                <a:cs typeface="Georgia"/>
              </a:rPr>
              <a:t>mar</a:t>
            </a:r>
            <a:r>
              <a:rPr lang="es-ES" sz="2000" b="1" i="1" spc="-33" dirty="0" smtClean="0">
                <a:solidFill>
                  <a:schemeClr val="tx2"/>
                </a:solidFill>
                <a:latin typeface="Cambria" pitchFamily="18" charset="0"/>
                <a:cs typeface="Georgia"/>
              </a:rPr>
              <a:t> </a:t>
            </a:r>
            <a:r>
              <a:rPr lang="es-ES" b="1" i="1" u="sng" dirty="0" smtClean="0">
                <a:solidFill>
                  <a:schemeClr val="tx2"/>
                </a:solidFill>
                <a:latin typeface="Cambria" pitchFamily="18" charset="0"/>
                <a:cs typeface="Georgia"/>
              </a:rPr>
              <a:t>t</a:t>
            </a:r>
            <a:r>
              <a:rPr lang="es-ES" b="1" i="1" u="sng" spc="5" dirty="0" smtClean="0">
                <a:solidFill>
                  <a:schemeClr val="tx2"/>
                </a:solidFill>
                <a:latin typeface="Cambria" pitchFamily="18" charset="0"/>
                <a:cs typeface="Georgia"/>
              </a:rPr>
              <a:t>odo</a:t>
            </a:r>
            <a:r>
              <a:rPr lang="es-ES" b="1" i="1" u="sng" dirty="0" smtClean="0">
                <a:solidFill>
                  <a:schemeClr val="tx2"/>
                </a:solidFill>
                <a:latin typeface="Cambria" pitchFamily="18" charset="0"/>
                <a:cs typeface="Georgia"/>
              </a:rPr>
              <a:t>s</a:t>
            </a:r>
            <a:r>
              <a:rPr lang="es-ES" b="1" i="1" spc="-39"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l</a:t>
            </a:r>
            <a:r>
              <a:rPr lang="es-ES" b="1" i="1" spc="12"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5"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fl</a:t>
            </a:r>
            <a:r>
              <a:rPr lang="es-ES" b="1" i="1" spc="5" dirty="0" smtClean="0">
                <a:solidFill>
                  <a:schemeClr val="tx2"/>
                </a:solidFill>
                <a:latin typeface="Cambria" pitchFamily="18" charset="0"/>
                <a:cs typeface="Georgia"/>
              </a:rPr>
              <a:t>u</a:t>
            </a:r>
            <a:r>
              <a:rPr lang="es-ES" b="1" i="1" spc="-5" dirty="0" smtClean="0">
                <a:solidFill>
                  <a:schemeClr val="tx2"/>
                </a:solidFill>
                <a:latin typeface="Cambria" pitchFamily="18" charset="0"/>
                <a:cs typeface="Georgia"/>
              </a:rPr>
              <a:t>j</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25"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d</a:t>
            </a:r>
            <a:r>
              <a:rPr lang="es-ES" b="1" i="1" dirty="0" smtClean="0">
                <a:solidFill>
                  <a:schemeClr val="tx2"/>
                </a:solidFill>
                <a:latin typeface="Cambria" pitchFamily="18" charset="0"/>
                <a:cs typeface="Georgia"/>
              </a:rPr>
              <a:t>e </a:t>
            </a:r>
          </a:p>
          <a:p>
            <a:pPr algn="ctr">
              <a:lnSpc>
                <a:spcPts val="2574"/>
              </a:lnSpc>
            </a:pPr>
            <a:r>
              <a:rPr lang="es-ES" b="1" i="1" dirty="0" smtClean="0">
                <a:solidFill>
                  <a:schemeClr val="tx2"/>
                </a:solidFill>
                <a:latin typeface="Cambria" pitchFamily="18" charset="0"/>
                <a:cs typeface="Georgia"/>
              </a:rPr>
              <a:t>A</a:t>
            </a:r>
            <a:r>
              <a:rPr lang="es-ES" b="1" i="1" spc="-12" dirty="0" smtClean="0">
                <a:solidFill>
                  <a:schemeClr val="tx2"/>
                </a:solidFill>
                <a:latin typeface="Cambria" pitchFamily="18" charset="0"/>
                <a:cs typeface="Georgia"/>
              </a:rPr>
              <a:t>c</a:t>
            </a:r>
            <a:r>
              <a:rPr lang="es-ES" b="1" i="1" dirty="0" smtClean="0">
                <a:solidFill>
                  <a:schemeClr val="tx2"/>
                </a:solidFill>
                <a:latin typeface="Cambria" pitchFamily="18" charset="0"/>
                <a:cs typeface="Georgia"/>
              </a:rPr>
              <a:t>ti</a:t>
            </a:r>
            <a:r>
              <a:rPr lang="es-ES" b="1" i="1" spc="12" dirty="0" smtClean="0">
                <a:solidFill>
                  <a:schemeClr val="tx2"/>
                </a:solidFill>
                <a:latin typeface="Cambria" pitchFamily="18" charset="0"/>
                <a:cs typeface="Georgia"/>
              </a:rPr>
              <a:t>v</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25"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y P</a:t>
            </a:r>
            <a:r>
              <a:rPr lang="es-ES" b="1" i="1" spc="5" dirty="0" smtClean="0">
                <a:solidFill>
                  <a:schemeClr val="tx2"/>
                </a:solidFill>
                <a:latin typeface="Cambria" pitchFamily="18" charset="0"/>
                <a:cs typeface="Georgia"/>
              </a:rPr>
              <a:t>a</a:t>
            </a:r>
            <a:r>
              <a:rPr lang="es-ES" b="1" i="1" dirty="0" smtClean="0">
                <a:solidFill>
                  <a:schemeClr val="tx2"/>
                </a:solidFill>
                <a:latin typeface="Cambria" pitchFamily="18" charset="0"/>
                <a:cs typeface="Georgia"/>
              </a:rPr>
              <a:t>si</a:t>
            </a:r>
            <a:r>
              <a:rPr lang="es-ES" b="1" i="1" spc="5" dirty="0" smtClean="0">
                <a:solidFill>
                  <a:schemeClr val="tx2"/>
                </a:solidFill>
                <a:latin typeface="Cambria" pitchFamily="18" charset="0"/>
                <a:cs typeface="Georgia"/>
              </a:rPr>
              <a:t>vo</a:t>
            </a:r>
            <a:r>
              <a:rPr lang="es-ES" b="1" i="1" dirty="0" smtClean="0">
                <a:solidFill>
                  <a:schemeClr val="tx2"/>
                </a:solidFill>
                <a:latin typeface="Cambria" pitchFamily="18" charset="0"/>
                <a:cs typeface="Georgia"/>
              </a:rPr>
              <a:t>s</a:t>
            </a:r>
            <a:r>
              <a:rPr lang="es-ES" b="1" i="1" spc="-52"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E</a:t>
            </a:r>
            <a:r>
              <a:rPr lang="es-ES" b="1" i="1" spc="5" dirty="0" smtClean="0">
                <a:solidFill>
                  <a:schemeClr val="tx2"/>
                </a:solidFill>
                <a:latin typeface="Cambria" pitchFamily="18" charset="0"/>
                <a:cs typeface="Georgia"/>
              </a:rPr>
              <a:t>x</a:t>
            </a:r>
            <a:r>
              <a:rPr lang="es-ES" b="1" i="1" dirty="0" smtClean="0">
                <a:solidFill>
                  <a:schemeClr val="tx2"/>
                </a:solidFill>
                <a:latin typeface="Cambria" pitchFamily="18" charset="0"/>
                <a:cs typeface="Georgia"/>
              </a:rPr>
              <a:t>tern</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39"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q</a:t>
            </a:r>
            <a:r>
              <a:rPr lang="es-ES" b="1" i="1" dirty="0" smtClean="0">
                <a:solidFill>
                  <a:schemeClr val="tx2"/>
                </a:solidFill>
                <a:latin typeface="Cambria" pitchFamily="18" charset="0"/>
                <a:cs typeface="Georgia"/>
              </a:rPr>
              <a:t>ue </a:t>
            </a:r>
          </a:p>
          <a:p>
            <a:pPr algn="ctr">
              <a:lnSpc>
                <a:spcPts val="2574"/>
              </a:lnSpc>
            </a:pPr>
            <a:r>
              <a:rPr lang="es-ES" b="1" i="1" spc="5" dirty="0" smtClean="0">
                <a:solidFill>
                  <a:schemeClr val="tx2"/>
                </a:solidFill>
                <a:latin typeface="Cambria" pitchFamily="18" charset="0"/>
                <a:cs typeface="Georgia"/>
              </a:rPr>
              <a:t>o</a:t>
            </a:r>
            <a:r>
              <a:rPr lang="es-ES" b="1" i="1" spc="-5" dirty="0" smtClean="0">
                <a:solidFill>
                  <a:schemeClr val="tx2"/>
                </a:solidFill>
                <a:latin typeface="Cambria" pitchFamily="18" charset="0"/>
                <a:cs typeface="Georgia"/>
              </a:rPr>
              <a:t>c</a:t>
            </a:r>
            <a:r>
              <a:rPr lang="es-ES" b="1" i="1" dirty="0" smtClean="0">
                <a:solidFill>
                  <a:schemeClr val="tx2"/>
                </a:solidFill>
                <a:latin typeface="Cambria" pitchFamily="18" charset="0"/>
                <a:cs typeface="Georgia"/>
              </a:rPr>
              <a:t>urri</a:t>
            </a:r>
            <a:r>
              <a:rPr lang="es-ES" b="1" i="1" spc="5" dirty="0" smtClean="0">
                <a:solidFill>
                  <a:schemeClr val="tx2"/>
                </a:solidFill>
                <a:latin typeface="Cambria" pitchFamily="18" charset="0"/>
                <a:cs typeface="Georgia"/>
              </a:rPr>
              <a:t>e</a:t>
            </a:r>
            <a:r>
              <a:rPr lang="es-ES" b="1" i="1" dirty="0" smtClean="0">
                <a:solidFill>
                  <a:schemeClr val="tx2"/>
                </a:solidFill>
                <a:latin typeface="Cambria" pitchFamily="18" charset="0"/>
                <a:cs typeface="Georgia"/>
              </a:rPr>
              <a:t>ron</a:t>
            </a:r>
            <a:r>
              <a:rPr lang="es-ES" b="1" i="1" spc="-25"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d</a:t>
            </a:r>
            <a:r>
              <a:rPr lang="es-ES" b="1" i="1" dirty="0" smtClean="0">
                <a:solidFill>
                  <a:schemeClr val="tx2"/>
                </a:solidFill>
                <a:latin typeface="Cambria" pitchFamily="18" charset="0"/>
                <a:cs typeface="Georgia"/>
              </a:rPr>
              <a:t>ur</a:t>
            </a:r>
            <a:r>
              <a:rPr lang="es-ES" b="1" i="1" spc="5" dirty="0" smtClean="0">
                <a:solidFill>
                  <a:schemeClr val="tx2"/>
                </a:solidFill>
                <a:latin typeface="Cambria" pitchFamily="18" charset="0"/>
                <a:cs typeface="Georgia"/>
              </a:rPr>
              <a:t>a</a:t>
            </a:r>
            <a:r>
              <a:rPr lang="es-ES" b="1" i="1" dirty="0" smtClean="0">
                <a:solidFill>
                  <a:schemeClr val="tx2"/>
                </a:solidFill>
                <a:latin typeface="Cambria" pitchFamily="18" charset="0"/>
                <a:cs typeface="Georgia"/>
              </a:rPr>
              <a:t>nte</a:t>
            </a:r>
            <a:r>
              <a:rPr lang="es-ES" b="1" i="1" spc="-45" dirty="0" smtClean="0">
                <a:solidFill>
                  <a:schemeClr val="tx2"/>
                </a:solidFill>
                <a:latin typeface="Cambria" pitchFamily="18" charset="0"/>
                <a:cs typeface="Georgia"/>
              </a:rPr>
              <a:t> </a:t>
            </a:r>
            <a:r>
              <a:rPr lang="es-ES" b="1" i="1" u="sng" dirty="0" smtClean="0">
                <a:solidFill>
                  <a:schemeClr val="tx2"/>
                </a:solidFill>
                <a:latin typeface="Cambria" pitchFamily="18" charset="0"/>
                <a:cs typeface="Georgia"/>
              </a:rPr>
              <a:t>ese mismo año</a:t>
            </a:r>
            <a:r>
              <a:rPr lang="es-ES" b="1" i="1" u="sng" spc="-32" dirty="0" smtClean="0">
                <a:solidFill>
                  <a:schemeClr val="tx2"/>
                </a:solidFill>
                <a:latin typeface="Cambria" pitchFamily="18" charset="0"/>
                <a:cs typeface="Georgia"/>
              </a:rPr>
              <a:t> </a:t>
            </a:r>
            <a:endParaRPr b="1" i="1" u="sng" dirty="0">
              <a:solidFill>
                <a:schemeClr val="tx2"/>
              </a:solidFill>
              <a:latin typeface="Cambria" pitchFamily="18" charset="0"/>
            </a:endParaRPr>
          </a:p>
        </p:txBody>
      </p:sp>
      <p:sp>
        <p:nvSpPr>
          <p:cNvPr id="37" name="object 37"/>
          <p:cNvSpPr/>
          <p:nvPr/>
        </p:nvSpPr>
        <p:spPr>
          <a:xfrm>
            <a:off x="0" y="5013176"/>
            <a:ext cx="4067943" cy="1152128"/>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oAutofit/>
          </a:bodyPr>
          <a:lstStyle/>
          <a:p>
            <a:pPr algn="ctr"/>
            <a:r>
              <a:rPr lang="es-ES" sz="3200" b="1" i="1" dirty="0" smtClean="0">
                <a:solidFill>
                  <a:schemeClr val="tx2"/>
                </a:solidFill>
                <a:latin typeface="Cambria" pitchFamily="18" charset="0"/>
                <a:cs typeface="Georgia"/>
              </a:rPr>
              <a:t>Tomar</a:t>
            </a:r>
            <a:r>
              <a:rPr lang="es-ES" sz="3200" b="1" i="1" spc="-3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el</a:t>
            </a:r>
            <a:r>
              <a:rPr lang="es-ES" sz="3200" b="1" i="1" spc="5" dirty="0" smtClean="0">
                <a:solidFill>
                  <a:schemeClr val="tx2"/>
                </a:solidFill>
                <a:latin typeface="Cambria" pitchFamily="18" charset="0"/>
                <a:cs typeface="Georgia"/>
              </a:rPr>
              <a:t> mayor </a:t>
            </a:r>
            <a:r>
              <a:rPr lang="es-ES" sz="3200" b="1" i="1" dirty="0" smtClean="0">
                <a:solidFill>
                  <a:schemeClr val="tx2"/>
                </a:solidFill>
                <a:latin typeface="Cambria" pitchFamily="18" charset="0"/>
                <a:cs typeface="Georgia"/>
              </a:rPr>
              <a:t>va</a:t>
            </a:r>
            <a:r>
              <a:rPr lang="es-ES" sz="3200" b="1" i="1" spc="5" dirty="0" smtClean="0">
                <a:solidFill>
                  <a:schemeClr val="tx2"/>
                </a:solidFill>
                <a:latin typeface="Cambria" pitchFamily="18" charset="0"/>
                <a:cs typeface="Georgia"/>
              </a:rPr>
              <a:t>l</a:t>
            </a:r>
            <a:r>
              <a:rPr lang="es-ES" sz="3200" b="1" i="1" dirty="0" smtClean="0">
                <a:solidFill>
                  <a:schemeClr val="tx2"/>
                </a:solidFill>
                <a:latin typeface="Cambria" pitchFamily="18" charset="0"/>
                <a:cs typeface="Georgia"/>
              </a:rPr>
              <a:t>or</a:t>
            </a:r>
            <a:r>
              <a:rPr lang="es-ES" sz="3200" b="1" i="1" spc="-45" dirty="0" smtClean="0">
                <a:solidFill>
                  <a:schemeClr val="tx2"/>
                </a:solidFill>
                <a:latin typeface="Cambria" pitchFamily="18" charset="0"/>
                <a:cs typeface="Georgia"/>
              </a:rPr>
              <a:t> </a:t>
            </a:r>
            <a:r>
              <a:rPr lang="es-ES" sz="3200" b="1" i="1" spc="-3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entre </a:t>
            </a:r>
            <a:r>
              <a:rPr lang="es-ES" sz="3200" b="1" i="1" spc="-1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a:t>
            </a:r>
            <a:r>
              <a:rPr lang="es-ES" sz="3200" b="1" i="1" spc="-5" dirty="0" smtClean="0">
                <a:solidFill>
                  <a:schemeClr val="tx2"/>
                </a:solidFill>
                <a:latin typeface="Cambria" pitchFamily="18" charset="0"/>
                <a:cs typeface="Georgia"/>
              </a:rPr>
              <a:t>1</a:t>
            </a:r>
            <a:r>
              <a:rPr lang="es-ES" sz="3200" b="1" i="1" dirty="0" smtClean="0">
                <a:solidFill>
                  <a:schemeClr val="tx2"/>
                </a:solidFill>
                <a:latin typeface="Cambria" pitchFamily="18" charset="0"/>
                <a:cs typeface="Georgia"/>
              </a:rPr>
              <a:t>)</a:t>
            </a:r>
            <a:r>
              <a:rPr lang="es-ES" sz="3200" b="1" i="1" spc="-5"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y (</a:t>
            </a:r>
            <a:r>
              <a:rPr lang="es-ES" sz="3200" b="1" i="1" spc="-5" dirty="0" smtClean="0">
                <a:solidFill>
                  <a:schemeClr val="tx2"/>
                </a:solidFill>
                <a:latin typeface="Cambria" pitchFamily="18" charset="0"/>
                <a:cs typeface="Georgia"/>
              </a:rPr>
              <a:t>2</a:t>
            </a:r>
            <a:r>
              <a:rPr lang="es-ES" sz="3200" b="1" i="1" dirty="0" smtClean="0">
                <a:solidFill>
                  <a:schemeClr val="tx2"/>
                </a:solidFill>
                <a:latin typeface="Cambria" pitchFamily="18" charset="0"/>
                <a:cs typeface="Georgia"/>
              </a:rPr>
              <a:t>).</a:t>
            </a:r>
          </a:p>
          <a:p>
            <a:endParaRPr dirty="0"/>
          </a:p>
        </p:txBody>
      </p:sp>
      <p:sp>
        <p:nvSpPr>
          <p:cNvPr id="13" name="object 13"/>
          <p:cNvSpPr txBox="1"/>
          <p:nvPr/>
        </p:nvSpPr>
        <p:spPr>
          <a:xfrm>
            <a:off x="6813932" y="1124744"/>
            <a:ext cx="2330068" cy="1559547"/>
          </a:xfrm>
          <a:prstGeom prst="rect">
            <a:avLst/>
          </a:prstGeom>
        </p:spPr>
        <p:txBody>
          <a:bodyPr wrap="square" lIns="0" tIns="0" rIns="0" bIns="0" rtlCol="0">
            <a:noAutofit/>
          </a:bodyPr>
          <a:lstStyle/>
          <a:p>
            <a:pPr marL="3945" marR="3945" indent="1182" algn="ctr">
              <a:lnSpc>
                <a:spcPts val="1362"/>
              </a:lnSpc>
              <a:spcBef>
                <a:spcPts val="100"/>
              </a:spcBef>
            </a:pPr>
            <a:r>
              <a:rPr lang="es-ES" sz="1200" b="1" dirty="0" smtClean="0">
                <a:solidFill>
                  <a:schemeClr val="tx2"/>
                </a:solidFill>
                <a:latin typeface="Georgia"/>
                <a:cs typeface="Georgia"/>
              </a:rPr>
              <a:t>Ejemplos:</a:t>
            </a:r>
          </a:p>
          <a:p>
            <a:pPr marL="3945" marR="3945" indent="1182" algn="ctr">
              <a:lnSpc>
                <a:spcPts val="1362"/>
              </a:lnSpc>
              <a:spcBef>
                <a:spcPts val="100"/>
              </a:spcBef>
            </a:pPr>
            <a:r>
              <a:rPr lang="es-ES" sz="1600" dirty="0" err="1" smtClean="0">
                <a:solidFill>
                  <a:schemeClr val="tx2"/>
                </a:solidFill>
                <a:latin typeface="Georgia"/>
                <a:cs typeface="Georgia"/>
              </a:rPr>
              <a:t>Ing</a:t>
            </a:r>
            <a:r>
              <a:rPr sz="1600" dirty="0" err="1" smtClean="0">
                <a:solidFill>
                  <a:schemeClr val="tx2"/>
                </a:solidFill>
                <a:latin typeface="Georgia"/>
                <a:cs typeface="Georgia"/>
              </a:rPr>
              <a:t>re</a:t>
            </a:r>
            <a:r>
              <a:rPr sz="1600" spc="-5" dirty="0" err="1" smtClean="0">
                <a:solidFill>
                  <a:schemeClr val="tx2"/>
                </a:solidFill>
                <a:latin typeface="Georgia"/>
                <a:cs typeface="Georgia"/>
              </a:rPr>
              <a:t>so</a:t>
            </a:r>
            <a:r>
              <a:rPr sz="1600" dirty="0" err="1" smtClean="0">
                <a:solidFill>
                  <a:schemeClr val="tx2"/>
                </a:solidFill>
                <a:latin typeface="Georgia"/>
                <a:cs typeface="Georgia"/>
              </a:rPr>
              <a:t>s</a:t>
            </a:r>
            <a:r>
              <a:rPr sz="1600" spc="25" dirty="0" smtClean="0">
                <a:solidFill>
                  <a:schemeClr val="tx2"/>
                </a:solidFill>
                <a:latin typeface="Georgia"/>
                <a:cs typeface="Georgia"/>
              </a:rPr>
              <a:t> </a:t>
            </a:r>
            <a:r>
              <a:rPr sz="1600" dirty="0" smtClean="0">
                <a:solidFill>
                  <a:schemeClr val="tx2"/>
                </a:solidFill>
                <a:latin typeface="Georgia"/>
                <a:cs typeface="Georgia"/>
              </a:rPr>
              <a:t>de p</a:t>
            </a:r>
            <a:r>
              <a:rPr sz="1600" spc="5" dirty="0" smtClean="0">
                <a:solidFill>
                  <a:schemeClr val="tx2"/>
                </a:solidFill>
                <a:latin typeface="Georgia"/>
                <a:cs typeface="Georgia"/>
              </a:rPr>
              <a:t>r</a:t>
            </a:r>
            <a:r>
              <a:rPr sz="1600" spc="-5" dirty="0" smtClean="0">
                <a:solidFill>
                  <a:schemeClr val="tx2"/>
                </a:solidFill>
                <a:latin typeface="Georgia"/>
                <a:cs typeface="Georgia"/>
              </a:rPr>
              <a:t>és</a:t>
            </a:r>
            <a:r>
              <a:rPr sz="1600" dirty="0" smtClean="0">
                <a:solidFill>
                  <a:schemeClr val="tx2"/>
                </a:solidFill>
                <a:latin typeface="Georgia"/>
                <a:cs typeface="Georgia"/>
              </a:rPr>
              <a:t>t</a:t>
            </a:r>
            <a:r>
              <a:rPr sz="1600" spc="5" dirty="0" smtClean="0">
                <a:solidFill>
                  <a:schemeClr val="tx2"/>
                </a:solidFill>
                <a:latin typeface="Georgia"/>
                <a:cs typeface="Georgia"/>
              </a:rPr>
              <a:t>a</a:t>
            </a:r>
            <a:r>
              <a:rPr sz="1600" dirty="0" smtClean="0">
                <a:solidFill>
                  <a:schemeClr val="tx2"/>
                </a:solidFill>
                <a:latin typeface="Georgia"/>
                <a:cs typeface="Georgia"/>
              </a:rPr>
              <a:t>m</a:t>
            </a:r>
            <a:r>
              <a:rPr sz="1600" spc="-5" dirty="0" smtClean="0">
                <a:solidFill>
                  <a:schemeClr val="tx2"/>
                </a:solidFill>
                <a:latin typeface="Georgia"/>
                <a:cs typeface="Georgia"/>
              </a:rPr>
              <a:t>o</a:t>
            </a:r>
            <a:r>
              <a:rPr sz="1600" dirty="0" smtClean="0">
                <a:solidFill>
                  <a:schemeClr val="tx2"/>
                </a:solidFill>
                <a:latin typeface="Georgia"/>
                <a:cs typeface="Georgia"/>
              </a:rPr>
              <a:t>s</a:t>
            </a:r>
            <a:r>
              <a:rPr sz="1600" spc="5" dirty="0" smtClean="0">
                <a:solidFill>
                  <a:schemeClr val="tx2"/>
                </a:solidFill>
                <a:latin typeface="Georgia"/>
                <a:cs typeface="Georgia"/>
              </a:rPr>
              <a:t> </a:t>
            </a:r>
            <a:r>
              <a:rPr sz="1600" spc="-5" dirty="0" smtClean="0">
                <a:solidFill>
                  <a:schemeClr val="tx2"/>
                </a:solidFill>
                <a:latin typeface="Georgia"/>
                <a:cs typeface="Georgia"/>
              </a:rPr>
              <a:t>f</a:t>
            </a:r>
            <a:r>
              <a:rPr sz="1600" dirty="0" smtClean="0">
                <a:solidFill>
                  <a:schemeClr val="tx2"/>
                </a:solidFill>
                <a:latin typeface="Georgia"/>
                <a:cs typeface="Georgia"/>
              </a:rPr>
              <a:t>i</a:t>
            </a:r>
            <a:r>
              <a:rPr sz="1600" spc="-5" dirty="0" smtClean="0">
                <a:solidFill>
                  <a:schemeClr val="tx2"/>
                </a:solidFill>
                <a:latin typeface="Georgia"/>
                <a:cs typeface="Georgia"/>
              </a:rPr>
              <a:t>n</a:t>
            </a:r>
            <a:r>
              <a:rPr sz="1600" dirty="0" smtClean="0">
                <a:solidFill>
                  <a:schemeClr val="tx2"/>
                </a:solidFill>
                <a:latin typeface="Georgia"/>
                <a:cs typeface="Georgia"/>
              </a:rPr>
              <a:t>anci</a:t>
            </a:r>
            <a:r>
              <a:rPr sz="1600" spc="-5" dirty="0" smtClean="0">
                <a:solidFill>
                  <a:schemeClr val="tx2"/>
                </a:solidFill>
                <a:latin typeface="Georgia"/>
                <a:cs typeface="Georgia"/>
              </a:rPr>
              <a:t>e</a:t>
            </a:r>
            <a:r>
              <a:rPr sz="1600" dirty="0" smtClean="0">
                <a:solidFill>
                  <a:schemeClr val="tx2"/>
                </a:solidFill>
                <a:latin typeface="Georgia"/>
                <a:cs typeface="Georgia"/>
              </a:rPr>
              <a:t>r</a:t>
            </a:r>
            <a:r>
              <a:rPr sz="1600" spc="-5" dirty="0" smtClean="0">
                <a:solidFill>
                  <a:schemeClr val="tx2"/>
                </a:solidFill>
                <a:latin typeface="Georgia"/>
                <a:cs typeface="Georgia"/>
              </a:rPr>
              <a:t>os</a:t>
            </a:r>
            <a:r>
              <a:rPr sz="1600" dirty="0" smtClean="0">
                <a:solidFill>
                  <a:schemeClr val="tx2"/>
                </a:solidFill>
                <a:latin typeface="Georgia"/>
                <a:cs typeface="Georgia"/>
              </a:rPr>
              <a:t>, c</a:t>
            </a:r>
            <a:r>
              <a:rPr sz="1600" spc="-5" dirty="0" smtClean="0">
                <a:solidFill>
                  <a:schemeClr val="tx2"/>
                </a:solidFill>
                <a:latin typeface="Georgia"/>
                <a:cs typeface="Georgia"/>
              </a:rPr>
              <a:t>o</a:t>
            </a:r>
            <a:r>
              <a:rPr sz="1600" dirty="0" smtClean="0">
                <a:solidFill>
                  <a:schemeClr val="tx2"/>
                </a:solidFill>
                <a:latin typeface="Georgia"/>
                <a:cs typeface="Georgia"/>
              </a:rPr>
              <a:t>br</a:t>
            </a:r>
            <a:r>
              <a:rPr sz="1600" spc="-5" dirty="0" smtClean="0">
                <a:solidFill>
                  <a:schemeClr val="tx2"/>
                </a:solidFill>
                <a:latin typeface="Georgia"/>
                <a:cs typeface="Georgia"/>
              </a:rPr>
              <a:t>o</a:t>
            </a:r>
            <a:r>
              <a:rPr sz="1600" dirty="0" smtClean="0">
                <a:solidFill>
                  <a:schemeClr val="tx2"/>
                </a:solidFill>
                <a:latin typeface="Georgia"/>
                <a:cs typeface="Georgia"/>
              </a:rPr>
              <a:t>s</a:t>
            </a:r>
            <a:r>
              <a:rPr sz="1600" spc="5" dirty="0" smtClean="0">
                <a:solidFill>
                  <a:schemeClr val="tx2"/>
                </a:solidFill>
                <a:latin typeface="Georgia"/>
                <a:cs typeface="Georgia"/>
              </a:rPr>
              <a:t> </a:t>
            </a:r>
            <a:r>
              <a:rPr sz="1600" dirty="0" smtClean="0">
                <a:solidFill>
                  <a:schemeClr val="tx2"/>
                </a:solidFill>
                <a:latin typeface="Georgia"/>
                <a:cs typeface="Georgia"/>
              </a:rPr>
              <a:t>de</a:t>
            </a:r>
            <a:r>
              <a:rPr sz="1600" spc="-5" dirty="0" smtClean="0">
                <a:solidFill>
                  <a:schemeClr val="tx2"/>
                </a:solidFill>
                <a:latin typeface="Georgia"/>
                <a:cs typeface="Georgia"/>
              </a:rPr>
              <a:t> e</a:t>
            </a:r>
            <a:r>
              <a:rPr sz="1600" dirty="0" smtClean="0">
                <a:solidFill>
                  <a:schemeClr val="tx2"/>
                </a:solidFill>
                <a:latin typeface="Georgia"/>
                <a:cs typeface="Georgia"/>
              </a:rPr>
              <a:t>x</a:t>
            </a:r>
            <a:r>
              <a:rPr sz="1600" spc="5" dirty="0" smtClean="0">
                <a:solidFill>
                  <a:schemeClr val="tx2"/>
                </a:solidFill>
                <a:latin typeface="Georgia"/>
                <a:cs typeface="Georgia"/>
              </a:rPr>
              <a:t>p</a:t>
            </a:r>
            <a:r>
              <a:rPr sz="1600" spc="-5" dirty="0" smtClean="0">
                <a:solidFill>
                  <a:schemeClr val="tx2"/>
                </a:solidFill>
                <a:latin typeface="Georgia"/>
                <a:cs typeface="Georgia"/>
              </a:rPr>
              <a:t>o</a:t>
            </a:r>
            <a:r>
              <a:rPr sz="1600" dirty="0" smtClean="0">
                <a:solidFill>
                  <a:schemeClr val="tx2"/>
                </a:solidFill>
                <a:latin typeface="Georgia"/>
                <a:cs typeface="Georgia"/>
              </a:rPr>
              <a:t>rt</a:t>
            </a:r>
            <a:r>
              <a:rPr sz="1600" spc="5" dirty="0" smtClean="0">
                <a:solidFill>
                  <a:schemeClr val="tx2"/>
                </a:solidFill>
                <a:latin typeface="Georgia"/>
                <a:cs typeface="Georgia"/>
              </a:rPr>
              <a:t>a</a:t>
            </a:r>
            <a:r>
              <a:rPr sz="1600" dirty="0" smtClean="0">
                <a:solidFill>
                  <a:schemeClr val="tx2"/>
                </a:solidFill>
                <a:latin typeface="Georgia"/>
                <a:cs typeface="Georgia"/>
              </a:rPr>
              <a:t>ci</a:t>
            </a:r>
            <a:r>
              <a:rPr sz="1600" spc="-5" dirty="0" smtClean="0">
                <a:solidFill>
                  <a:schemeClr val="tx2"/>
                </a:solidFill>
                <a:latin typeface="Georgia"/>
                <a:cs typeface="Georgia"/>
              </a:rPr>
              <a:t>one</a:t>
            </a:r>
            <a:r>
              <a:rPr sz="1600" dirty="0" smtClean="0">
                <a:solidFill>
                  <a:schemeClr val="tx2"/>
                </a:solidFill>
                <a:latin typeface="Georgia"/>
                <a:cs typeface="Georgia"/>
              </a:rPr>
              <a:t>s</a:t>
            </a:r>
            <a:r>
              <a:rPr sz="1600" spc="25" dirty="0" smtClean="0">
                <a:solidFill>
                  <a:schemeClr val="tx2"/>
                </a:solidFill>
                <a:latin typeface="Georgia"/>
                <a:cs typeface="Georgia"/>
              </a:rPr>
              <a:t> </a:t>
            </a:r>
            <a:r>
              <a:rPr sz="1600" dirty="0" smtClean="0">
                <a:solidFill>
                  <a:schemeClr val="tx2"/>
                </a:solidFill>
                <a:latin typeface="Georgia"/>
                <a:cs typeface="Georgia"/>
              </a:rPr>
              <a:t>y t</a:t>
            </a:r>
            <a:r>
              <a:rPr sz="1600" spc="-5" dirty="0" smtClean="0">
                <a:solidFill>
                  <a:schemeClr val="tx2"/>
                </a:solidFill>
                <a:latin typeface="Georgia"/>
                <a:cs typeface="Georgia"/>
              </a:rPr>
              <a:t>o</a:t>
            </a:r>
            <a:r>
              <a:rPr sz="1600" dirty="0" smtClean="0">
                <a:solidFill>
                  <a:schemeClr val="tx2"/>
                </a:solidFill>
                <a:latin typeface="Georgia"/>
                <a:cs typeface="Georgia"/>
              </a:rPr>
              <a:t>d</a:t>
            </a:r>
            <a:r>
              <a:rPr sz="1600" spc="-5" dirty="0" smtClean="0">
                <a:solidFill>
                  <a:schemeClr val="tx2"/>
                </a:solidFill>
                <a:latin typeface="Georgia"/>
                <a:cs typeface="Georgia"/>
              </a:rPr>
              <a:t>o</a:t>
            </a:r>
            <a:r>
              <a:rPr sz="1600" dirty="0" smtClean="0">
                <a:solidFill>
                  <a:schemeClr val="tx2"/>
                </a:solidFill>
                <a:latin typeface="Georgia"/>
                <a:cs typeface="Georgia"/>
              </a:rPr>
              <a:t>s</a:t>
            </a:r>
            <a:r>
              <a:rPr sz="1600" spc="5" dirty="0" smtClean="0">
                <a:solidFill>
                  <a:schemeClr val="tx2"/>
                </a:solidFill>
                <a:latin typeface="Georgia"/>
                <a:cs typeface="Georgia"/>
              </a:rPr>
              <a:t> </a:t>
            </a:r>
            <a:r>
              <a:rPr sz="1600" spc="-5" dirty="0" smtClean="0">
                <a:solidFill>
                  <a:schemeClr val="tx2"/>
                </a:solidFill>
                <a:latin typeface="Georgia"/>
                <a:cs typeface="Georgia"/>
              </a:rPr>
              <a:t>lo</a:t>
            </a:r>
            <a:r>
              <a:rPr sz="1600" dirty="0" smtClean="0">
                <a:solidFill>
                  <a:schemeClr val="tx2"/>
                </a:solidFill>
                <a:latin typeface="Georgia"/>
                <a:cs typeface="Georgia"/>
              </a:rPr>
              <a:t>s</a:t>
            </a:r>
            <a:r>
              <a:rPr sz="1600" spc="25" dirty="0" smtClean="0">
                <a:solidFill>
                  <a:schemeClr val="tx2"/>
                </a:solidFill>
                <a:latin typeface="Georgia"/>
                <a:cs typeface="Georgia"/>
              </a:rPr>
              <a:t> </a:t>
            </a:r>
            <a:r>
              <a:rPr sz="1600" dirty="0" smtClean="0">
                <a:solidFill>
                  <a:schemeClr val="tx2"/>
                </a:solidFill>
                <a:latin typeface="Georgia"/>
                <a:cs typeface="Georgia"/>
              </a:rPr>
              <a:t>i</a:t>
            </a:r>
            <a:r>
              <a:rPr sz="1600" spc="-5" dirty="0" smtClean="0">
                <a:solidFill>
                  <a:schemeClr val="tx2"/>
                </a:solidFill>
                <a:latin typeface="Georgia"/>
                <a:cs typeface="Georgia"/>
              </a:rPr>
              <a:t>n</a:t>
            </a:r>
            <a:r>
              <a:rPr sz="1600" dirty="0" smtClean="0">
                <a:solidFill>
                  <a:schemeClr val="tx2"/>
                </a:solidFill>
                <a:latin typeface="Georgia"/>
                <a:cs typeface="Georgia"/>
              </a:rPr>
              <a:t>gre</a:t>
            </a:r>
            <a:r>
              <a:rPr sz="1600" spc="-5" dirty="0" smtClean="0">
                <a:solidFill>
                  <a:schemeClr val="tx2"/>
                </a:solidFill>
                <a:latin typeface="Georgia"/>
                <a:cs typeface="Georgia"/>
              </a:rPr>
              <a:t>so</a:t>
            </a:r>
            <a:r>
              <a:rPr sz="1600" dirty="0" smtClean="0">
                <a:solidFill>
                  <a:schemeClr val="tx2"/>
                </a:solidFill>
                <a:latin typeface="Georgia"/>
                <a:cs typeface="Georgia"/>
              </a:rPr>
              <a:t>s</a:t>
            </a:r>
            <a:r>
              <a:rPr sz="1600" spc="5" dirty="0" smtClean="0">
                <a:solidFill>
                  <a:schemeClr val="tx2"/>
                </a:solidFill>
                <a:latin typeface="Georgia"/>
                <a:cs typeface="Georgia"/>
              </a:rPr>
              <a:t> </a:t>
            </a:r>
            <a:r>
              <a:rPr sz="1600" dirty="0" smtClean="0">
                <a:solidFill>
                  <a:schemeClr val="tx2"/>
                </a:solidFill>
                <a:latin typeface="Georgia"/>
                <a:cs typeface="Georgia"/>
              </a:rPr>
              <a:t>d</a:t>
            </a:r>
            <a:r>
              <a:rPr sz="1600" spc="-5" dirty="0" smtClean="0">
                <a:solidFill>
                  <a:schemeClr val="tx2"/>
                </a:solidFill>
                <a:latin typeface="Georgia"/>
                <a:cs typeface="Georgia"/>
              </a:rPr>
              <a:t>e</a:t>
            </a:r>
            <a:r>
              <a:rPr sz="1600" dirty="0" smtClean="0">
                <a:solidFill>
                  <a:schemeClr val="tx2"/>
                </a:solidFill>
                <a:latin typeface="Georgia"/>
                <a:cs typeface="Georgia"/>
              </a:rPr>
              <a:t>l </a:t>
            </a:r>
            <a:r>
              <a:rPr sz="1600" spc="-5" dirty="0" smtClean="0">
                <a:solidFill>
                  <a:schemeClr val="tx2"/>
                </a:solidFill>
                <a:latin typeface="Georgia"/>
                <a:cs typeface="Georgia"/>
              </a:rPr>
              <a:t>e</a:t>
            </a:r>
            <a:r>
              <a:rPr sz="1600" dirty="0" smtClean="0">
                <a:solidFill>
                  <a:schemeClr val="tx2"/>
                </a:solidFill>
                <a:latin typeface="Georgia"/>
                <a:cs typeface="Georgia"/>
              </a:rPr>
              <a:t>xt</a:t>
            </a:r>
            <a:r>
              <a:rPr sz="1600" spc="-5" dirty="0" smtClean="0">
                <a:solidFill>
                  <a:schemeClr val="tx2"/>
                </a:solidFill>
                <a:latin typeface="Georgia"/>
                <a:cs typeface="Georgia"/>
              </a:rPr>
              <a:t>e</a:t>
            </a:r>
            <a:r>
              <a:rPr sz="1600" dirty="0" smtClean="0">
                <a:solidFill>
                  <a:schemeClr val="tx2"/>
                </a:solidFill>
                <a:latin typeface="Georgia"/>
                <a:cs typeface="Georgia"/>
              </a:rPr>
              <a:t>ri</a:t>
            </a:r>
            <a:r>
              <a:rPr sz="1600" spc="-5" dirty="0" smtClean="0">
                <a:solidFill>
                  <a:schemeClr val="tx2"/>
                </a:solidFill>
                <a:latin typeface="Georgia"/>
                <a:cs typeface="Georgia"/>
              </a:rPr>
              <a:t>o</a:t>
            </a:r>
            <a:r>
              <a:rPr sz="1600" dirty="0" smtClean="0">
                <a:solidFill>
                  <a:schemeClr val="tx2"/>
                </a:solidFill>
                <a:latin typeface="Georgia"/>
                <a:cs typeface="Georgia"/>
              </a:rPr>
              <a:t>r p</a:t>
            </a:r>
            <a:r>
              <a:rPr sz="1600" spc="-5" dirty="0" smtClean="0">
                <a:solidFill>
                  <a:schemeClr val="tx2"/>
                </a:solidFill>
                <a:latin typeface="Georgia"/>
                <a:cs typeface="Georgia"/>
              </a:rPr>
              <a:t>o</a:t>
            </a:r>
            <a:r>
              <a:rPr sz="1600" dirty="0" smtClean="0">
                <a:solidFill>
                  <a:schemeClr val="tx2"/>
                </a:solidFill>
                <a:latin typeface="Georgia"/>
                <a:cs typeface="Georgia"/>
              </a:rPr>
              <a:t>r c</a:t>
            </a:r>
            <a:r>
              <a:rPr sz="1600" spc="-5" dirty="0" smtClean="0">
                <a:solidFill>
                  <a:schemeClr val="tx2"/>
                </a:solidFill>
                <a:latin typeface="Georgia"/>
                <a:cs typeface="Georgia"/>
              </a:rPr>
              <a:t>u</a:t>
            </a:r>
            <a:r>
              <a:rPr sz="1600" dirty="0" smtClean="0">
                <a:solidFill>
                  <a:schemeClr val="tx2"/>
                </a:solidFill>
                <a:latin typeface="Georgia"/>
                <a:cs typeface="Georgia"/>
              </a:rPr>
              <a:t>a</a:t>
            </a:r>
            <a:r>
              <a:rPr sz="1600" spc="-5" dirty="0" smtClean="0">
                <a:solidFill>
                  <a:schemeClr val="tx2"/>
                </a:solidFill>
                <a:latin typeface="Georgia"/>
                <a:cs typeface="Georgia"/>
              </a:rPr>
              <a:t>l</a:t>
            </a:r>
            <a:r>
              <a:rPr sz="1600" dirty="0" smtClean="0">
                <a:solidFill>
                  <a:schemeClr val="tx2"/>
                </a:solidFill>
                <a:latin typeface="Georgia"/>
                <a:cs typeface="Georgia"/>
              </a:rPr>
              <a:t>qui</a:t>
            </a:r>
            <a:r>
              <a:rPr sz="1600" spc="-5" dirty="0" smtClean="0">
                <a:solidFill>
                  <a:schemeClr val="tx2"/>
                </a:solidFill>
                <a:latin typeface="Georgia"/>
                <a:cs typeface="Georgia"/>
              </a:rPr>
              <a:t>e</a:t>
            </a:r>
            <a:r>
              <a:rPr sz="1600" dirty="0" smtClean="0">
                <a:solidFill>
                  <a:schemeClr val="tx2"/>
                </a:solidFill>
                <a:latin typeface="Georgia"/>
                <a:cs typeface="Georgia"/>
              </a:rPr>
              <a:t>r c</a:t>
            </a:r>
            <a:r>
              <a:rPr sz="1600" spc="-5" dirty="0" smtClean="0">
                <a:solidFill>
                  <a:schemeClr val="tx2"/>
                </a:solidFill>
                <a:latin typeface="Georgia"/>
                <a:cs typeface="Georgia"/>
              </a:rPr>
              <a:t>on</a:t>
            </a:r>
            <a:r>
              <a:rPr sz="1600" dirty="0" smtClean="0">
                <a:solidFill>
                  <a:schemeClr val="tx2"/>
                </a:solidFill>
                <a:latin typeface="Georgia"/>
                <a:cs typeface="Georgia"/>
              </a:rPr>
              <a:t>c</a:t>
            </a:r>
            <a:r>
              <a:rPr sz="1600" spc="-5" dirty="0" smtClean="0">
                <a:solidFill>
                  <a:schemeClr val="tx2"/>
                </a:solidFill>
                <a:latin typeface="Georgia"/>
                <a:cs typeface="Georgia"/>
              </a:rPr>
              <a:t>e</a:t>
            </a:r>
            <a:r>
              <a:rPr sz="1600" dirty="0" smtClean="0">
                <a:solidFill>
                  <a:schemeClr val="tx2"/>
                </a:solidFill>
                <a:latin typeface="Georgia"/>
                <a:cs typeface="Georgia"/>
              </a:rPr>
              <a:t>pt</a:t>
            </a:r>
            <a:r>
              <a:rPr sz="1600" spc="-5" dirty="0" smtClean="0">
                <a:solidFill>
                  <a:schemeClr val="tx2"/>
                </a:solidFill>
                <a:latin typeface="Georgia"/>
                <a:cs typeface="Georgia"/>
              </a:rPr>
              <a:t>o</a:t>
            </a:r>
            <a:r>
              <a:rPr sz="1600" dirty="0" smtClean="0">
                <a:solidFill>
                  <a:schemeClr val="tx2"/>
                </a:solidFill>
                <a:latin typeface="Georgia"/>
                <a:cs typeface="Georgia"/>
              </a:rPr>
              <a:t>.</a:t>
            </a:r>
            <a:endParaRPr sz="1600" dirty="0">
              <a:solidFill>
                <a:schemeClr val="tx2"/>
              </a:solidFill>
              <a:latin typeface="Georgia"/>
              <a:cs typeface="Georgia"/>
            </a:endParaRPr>
          </a:p>
        </p:txBody>
      </p:sp>
      <p:sp>
        <p:nvSpPr>
          <p:cNvPr id="11" name="object 11"/>
          <p:cNvSpPr txBox="1"/>
          <p:nvPr/>
        </p:nvSpPr>
        <p:spPr>
          <a:xfrm>
            <a:off x="4438015" y="1124745"/>
            <a:ext cx="1934185" cy="1440160"/>
          </a:xfrm>
          <a:prstGeom prst="rect">
            <a:avLst/>
          </a:prstGeom>
        </p:spPr>
        <p:txBody>
          <a:bodyPr wrap="square" lIns="0" tIns="0" rIns="0" bIns="0" rtlCol="0">
            <a:noAutofit/>
          </a:bodyPr>
          <a:lstStyle/>
          <a:p>
            <a:pPr marL="16930" indent="14222" algn="ctr">
              <a:lnSpc>
                <a:spcPts val="1266"/>
              </a:lnSpc>
              <a:spcBef>
                <a:spcPts val="149"/>
              </a:spcBef>
            </a:pPr>
            <a:r>
              <a:rPr sz="1600" spc="-5" dirty="0" err="1" smtClean="0">
                <a:solidFill>
                  <a:schemeClr val="tx2"/>
                </a:solidFill>
                <a:latin typeface="Cambria" pitchFamily="18" charset="0"/>
                <a:cs typeface="Georgia"/>
              </a:rPr>
              <a:t>To</a:t>
            </a:r>
            <a:r>
              <a:rPr sz="1600" dirty="0" err="1" smtClean="0">
                <a:solidFill>
                  <a:schemeClr val="tx2"/>
                </a:solidFill>
                <a:latin typeface="Cambria" pitchFamily="18" charset="0"/>
                <a:cs typeface="Georgia"/>
              </a:rPr>
              <a:t>d</a:t>
            </a:r>
            <a:r>
              <a:rPr sz="1600" spc="-5" dirty="0" err="1" smtClean="0">
                <a:solidFill>
                  <a:schemeClr val="tx2"/>
                </a:solidFill>
                <a:latin typeface="Cambria" pitchFamily="18" charset="0"/>
                <a:cs typeface="Georgia"/>
              </a:rPr>
              <a:t>o</a:t>
            </a:r>
            <a:r>
              <a:rPr sz="1600" dirty="0" err="1" smtClean="0">
                <a:solidFill>
                  <a:schemeClr val="tx2"/>
                </a:solidFill>
                <a:latin typeface="Cambria" pitchFamily="18" charset="0"/>
                <a:cs typeface="Georgia"/>
              </a:rPr>
              <a:t>s</a:t>
            </a:r>
            <a:r>
              <a:rPr sz="1600" spc="25" dirty="0" smtClean="0">
                <a:solidFill>
                  <a:schemeClr val="tx2"/>
                </a:solidFill>
                <a:latin typeface="Cambria" pitchFamily="18" charset="0"/>
                <a:cs typeface="Georgia"/>
              </a:rPr>
              <a:t> </a:t>
            </a:r>
            <a:r>
              <a:rPr sz="1600" spc="-5" dirty="0" smtClean="0">
                <a:solidFill>
                  <a:schemeClr val="tx2"/>
                </a:solidFill>
                <a:latin typeface="Cambria" pitchFamily="18" charset="0"/>
                <a:cs typeface="Georgia"/>
              </a:rPr>
              <a:t>lo</a:t>
            </a:r>
            <a:r>
              <a:rPr sz="1600" dirty="0" smtClean="0">
                <a:solidFill>
                  <a:schemeClr val="tx2"/>
                </a:solidFill>
                <a:latin typeface="Cambria" pitchFamily="18" charset="0"/>
                <a:cs typeface="Georgia"/>
              </a:rPr>
              <a:t>s</a:t>
            </a:r>
            <a:endParaRPr lang="es-ES" sz="1600" dirty="0" smtClean="0">
              <a:solidFill>
                <a:schemeClr val="tx2"/>
              </a:solidFill>
              <a:latin typeface="Cambria" pitchFamily="18" charset="0"/>
              <a:cs typeface="Georgia"/>
            </a:endParaRPr>
          </a:p>
          <a:p>
            <a:pPr marL="16930" indent="14222" algn="ctr">
              <a:lnSpc>
                <a:spcPts val="1266"/>
              </a:lnSpc>
              <a:spcBef>
                <a:spcPts val="149"/>
              </a:spcBef>
            </a:pPr>
            <a:r>
              <a:rPr sz="1600" spc="5" dirty="0" smtClean="0">
                <a:solidFill>
                  <a:schemeClr val="tx2"/>
                </a:solidFill>
                <a:latin typeface="Cambria" pitchFamily="18" charset="0"/>
                <a:cs typeface="Georgia"/>
              </a:rPr>
              <a:t> </a:t>
            </a:r>
            <a:r>
              <a:rPr sz="1600" b="1" dirty="0" err="1" smtClean="0">
                <a:solidFill>
                  <a:schemeClr val="tx2"/>
                </a:solidFill>
                <a:latin typeface="Cambria" pitchFamily="18" charset="0"/>
                <a:cs typeface="Georgia"/>
              </a:rPr>
              <a:t>i</a:t>
            </a:r>
            <a:r>
              <a:rPr sz="1600" b="1" spc="-5" dirty="0" err="1" smtClean="0">
                <a:solidFill>
                  <a:schemeClr val="tx2"/>
                </a:solidFill>
                <a:latin typeface="Cambria" pitchFamily="18" charset="0"/>
                <a:cs typeface="Georgia"/>
              </a:rPr>
              <a:t>n</a:t>
            </a:r>
            <a:r>
              <a:rPr sz="1600" b="1" dirty="0" err="1" smtClean="0">
                <a:solidFill>
                  <a:schemeClr val="tx2"/>
                </a:solidFill>
                <a:latin typeface="Cambria" pitchFamily="18" charset="0"/>
                <a:cs typeface="Georgia"/>
              </a:rPr>
              <a:t>gre</a:t>
            </a:r>
            <a:r>
              <a:rPr sz="1600" b="1" spc="-5" dirty="0" err="1" smtClean="0">
                <a:solidFill>
                  <a:schemeClr val="tx2"/>
                </a:solidFill>
                <a:latin typeface="Cambria" pitchFamily="18" charset="0"/>
                <a:cs typeface="Georgia"/>
              </a:rPr>
              <a:t>so</a:t>
            </a:r>
            <a:r>
              <a:rPr sz="1600" b="1" dirty="0" err="1" smtClean="0">
                <a:solidFill>
                  <a:schemeClr val="tx2"/>
                </a:solidFill>
                <a:latin typeface="Cambria" pitchFamily="18" charset="0"/>
                <a:cs typeface="Georgia"/>
              </a:rPr>
              <a:t>s</a:t>
            </a:r>
            <a:r>
              <a:rPr sz="1600" spc="25" dirty="0" smtClean="0">
                <a:solidFill>
                  <a:schemeClr val="tx2"/>
                </a:solidFill>
                <a:latin typeface="Cambria" pitchFamily="18" charset="0"/>
                <a:cs typeface="Georgia"/>
              </a:rPr>
              <a:t> </a:t>
            </a:r>
            <a:endParaRPr lang="es-ES" sz="1600" spc="25" dirty="0" smtClean="0">
              <a:solidFill>
                <a:schemeClr val="tx2"/>
              </a:solidFill>
              <a:latin typeface="Cambria" pitchFamily="18" charset="0"/>
              <a:cs typeface="Georgia"/>
            </a:endParaRPr>
          </a:p>
          <a:p>
            <a:pPr marL="16930" indent="14222" algn="ctr">
              <a:lnSpc>
                <a:spcPts val="1266"/>
              </a:lnSpc>
              <a:spcBef>
                <a:spcPts val="149"/>
              </a:spcBef>
            </a:pPr>
            <a:r>
              <a:rPr sz="1600" dirty="0" err="1" smtClean="0">
                <a:solidFill>
                  <a:schemeClr val="tx2"/>
                </a:solidFill>
                <a:latin typeface="Cambria" pitchFamily="18" charset="0"/>
                <a:cs typeface="Georgia"/>
              </a:rPr>
              <a:t>r</a:t>
            </a:r>
            <a:r>
              <a:rPr sz="1600" spc="-5" dirty="0" err="1" smtClean="0">
                <a:solidFill>
                  <a:schemeClr val="tx2"/>
                </a:solidFill>
                <a:latin typeface="Cambria" pitchFamily="18" charset="0"/>
                <a:cs typeface="Georgia"/>
              </a:rPr>
              <a:t>e</a:t>
            </a:r>
            <a:r>
              <a:rPr sz="1600" dirty="0" err="1" smtClean="0">
                <a:solidFill>
                  <a:schemeClr val="tx2"/>
                </a:solidFill>
                <a:latin typeface="Cambria" pitchFamily="18" charset="0"/>
                <a:cs typeface="Georgia"/>
              </a:rPr>
              <a:t>a</a:t>
            </a:r>
            <a:r>
              <a:rPr sz="1600" spc="-5" dirty="0" err="1" smtClean="0">
                <a:solidFill>
                  <a:schemeClr val="tx2"/>
                </a:solidFill>
                <a:latin typeface="Cambria" pitchFamily="18" charset="0"/>
                <a:cs typeface="Georgia"/>
              </a:rPr>
              <a:t>l</a:t>
            </a:r>
            <a:r>
              <a:rPr sz="1600" dirty="0" err="1" smtClean="0">
                <a:solidFill>
                  <a:schemeClr val="tx2"/>
                </a:solidFill>
                <a:latin typeface="Cambria" pitchFamily="18" charset="0"/>
                <a:cs typeface="Georgia"/>
              </a:rPr>
              <a:t>i</a:t>
            </a:r>
            <a:r>
              <a:rPr sz="1600" spc="-5" dirty="0" err="1" smtClean="0">
                <a:solidFill>
                  <a:schemeClr val="tx2"/>
                </a:solidFill>
                <a:latin typeface="Cambria" pitchFamily="18" charset="0"/>
                <a:cs typeface="Georgia"/>
              </a:rPr>
              <a:t>z</a:t>
            </a:r>
            <a:r>
              <a:rPr sz="1600" dirty="0" err="1" smtClean="0">
                <a:solidFill>
                  <a:schemeClr val="tx2"/>
                </a:solidFill>
                <a:latin typeface="Cambria" pitchFamily="18" charset="0"/>
                <a:cs typeface="Georgia"/>
              </a:rPr>
              <a:t>ad</a:t>
            </a:r>
            <a:r>
              <a:rPr sz="1600" spc="-5" dirty="0" err="1" smtClean="0">
                <a:solidFill>
                  <a:schemeClr val="tx2"/>
                </a:solidFill>
                <a:latin typeface="Cambria" pitchFamily="18" charset="0"/>
                <a:cs typeface="Georgia"/>
              </a:rPr>
              <a:t>o</a:t>
            </a:r>
            <a:r>
              <a:rPr sz="1600" dirty="0" err="1" smtClean="0">
                <a:solidFill>
                  <a:schemeClr val="tx2"/>
                </a:solidFill>
                <a:latin typeface="Cambria" pitchFamily="18" charset="0"/>
                <a:cs typeface="Georgia"/>
              </a:rPr>
              <a:t>s</a:t>
            </a: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a </a:t>
            </a:r>
            <a:r>
              <a:rPr sz="1600" dirty="0" err="1" smtClean="0">
                <a:solidFill>
                  <a:schemeClr val="tx2"/>
                </a:solidFill>
                <a:latin typeface="Cambria" pitchFamily="18" charset="0"/>
                <a:cs typeface="Georgia"/>
              </a:rPr>
              <a:t>t</a:t>
            </a:r>
            <a:r>
              <a:rPr sz="1600" spc="5" dirty="0" err="1" smtClean="0">
                <a:solidFill>
                  <a:schemeClr val="tx2"/>
                </a:solidFill>
                <a:latin typeface="Cambria" pitchFamily="18" charset="0"/>
                <a:cs typeface="Georgia"/>
              </a:rPr>
              <a:t>r</a:t>
            </a:r>
            <a:r>
              <a:rPr sz="1600" dirty="0" err="1" smtClean="0">
                <a:solidFill>
                  <a:schemeClr val="tx2"/>
                </a:solidFill>
                <a:latin typeface="Cambria" pitchFamily="18" charset="0"/>
                <a:cs typeface="Georgia"/>
              </a:rPr>
              <a:t>av</a:t>
            </a:r>
            <a:r>
              <a:rPr sz="1600" spc="-5" dirty="0" err="1" smtClean="0">
                <a:solidFill>
                  <a:schemeClr val="tx2"/>
                </a:solidFill>
                <a:latin typeface="Cambria" pitchFamily="18" charset="0"/>
                <a:cs typeface="Georgia"/>
              </a:rPr>
              <a:t>é</a:t>
            </a:r>
            <a:r>
              <a:rPr sz="1600" dirty="0" err="1" smtClean="0">
                <a:solidFill>
                  <a:schemeClr val="tx2"/>
                </a:solidFill>
                <a:latin typeface="Cambria" pitchFamily="18" charset="0"/>
                <a:cs typeface="Georgia"/>
              </a:rPr>
              <a:t>s</a:t>
            </a:r>
            <a:r>
              <a:rPr sz="1600" spc="-5" dirty="0" smtClean="0">
                <a:solidFill>
                  <a:schemeClr val="tx2"/>
                </a:solidFill>
                <a:latin typeface="Cambria" pitchFamily="18" charset="0"/>
                <a:cs typeface="Georgia"/>
              </a:rPr>
              <a:t> </a:t>
            </a:r>
            <a:endParaRPr lang="es-ES" sz="1600" spc="-5" dirty="0" smtClean="0">
              <a:solidFill>
                <a:schemeClr val="tx2"/>
              </a:solidFill>
              <a:latin typeface="Cambria" pitchFamily="18" charset="0"/>
              <a:cs typeface="Georgia"/>
            </a:endParaRPr>
          </a:p>
          <a:p>
            <a:pPr marL="16930" indent="14222" algn="ctr">
              <a:lnSpc>
                <a:spcPts val="1266"/>
              </a:lnSpc>
              <a:spcBef>
                <a:spcPts val="149"/>
              </a:spcBef>
            </a:pPr>
            <a:r>
              <a:rPr lang="es-ES" sz="1600" spc="-5" dirty="0" smtClean="0">
                <a:solidFill>
                  <a:schemeClr val="tx2"/>
                </a:solidFill>
                <a:latin typeface="Cambria" pitchFamily="18" charset="0"/>
                <a:cs typeface="Georgia"/>
              </a:rPr>
              <a:t>d</a:t>
            </a:r>
            <a:r>
              <a:rPr sz="1600" spc="-5" dirty="0" smtClean="0">
                <a:solidFill>
                  <a:schemeClr val="tx2"/>
                </a:solidFill>
                <a:latin typeface="Cambria" pitchFamily="18" charset="0"/>
                <a:cs typeface="Georgia"/>
              </a:rPr>
              <a:t>e</a:t>
            </a:r>
            <a:r>
              <a:rPr sz="1600" dirty="0" smtClean="0">
                <a:solidFill>
                  <a:schemeClr val="tx2"/>
                </a:solidFill>
                <a:latin typeface="Cambria" pitchFamily="18" charset="0"/>
                <a:cs typeface="Georgia"/>
              </a:rPr>
              <a:t>l</a:t>
            </a:r>
            <a:r>
              <a:rPr lang="es-ES" sz="1600" dirty="0" smtClean="0">
                <a:solidFill>
                  <a:schemeClr val="tx2"/>
                </a:solidFill>
                <a:latin typeface="Cambria" pitchFamily="18" charset="0"/>
                <a:cs typeface="Georgia"/>
              </a:rPr>
              <a:t> </a:t>
            </a:r>
            <a:endParaRPr lang="es-ES" sz="1600" spc="5" dirty="0" smtClean="0">
              <a:solidFill>
                <a:schemeClr val="tx2"/>
              </a:solidFill>
              <a:latin typeface="Cambria" pitchFamily="18" charset="0"/>
              <a:cs typeface="Georgia"/>
            </a:endParaRPr>
          </a:p>
          <a:p>
            <a:pPr marL="16930" indent="14222" algn="ctr">
              <a:lnSpc>
                <a:spcPts val="1266"/>
              </a:lnSpc>
              <a:spcBef>
                <a:spcPts val="149"/>
              </a:spcBef>
            </a:pPr>
            <a:r>
              <a:rPr sz="1600" spc="5" dirty="0" smtClean="0">
                <a:solidFill>
                  <a:schemeClr val="tx2"/>
                </a:solidFill>
                <a:latin typeface="Cambria" pitchFamily="18" charset="0"/>
                <a:cs typeface="Georgia"/>
              </a:rPr>
              <a:t> M</a:t>
            </a:r>
            <a:r>
              <a:rPr sz="1600" spc="-5" dirty="0" smtClean="0">
                <a:solidFill>
                  <a:schemeClr val="tx2"/>
                </a:solidFill>
                <a:latin typeface="Cambria" pitchFamily="18" charset="0"/>
                <a:cs typeface="Georgia"/>
              </a:rPr>
              <a:t>e</a:t>
            </a:r>
            <a:r>
              <a:rPr sz="1600" dirty="0" smtClean="0">
                <a:solidFill>
                  <a:schemeClr val="tx2"/>
                </a:solidFill>
                <a:latin typeface="Cambria" pitchFamily="18" charset="0"/>
                <a:cs typeface="Georgia"/>
              </a:rPr>
              <a:t>rcado</a:t>
            </a: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de</a:t>
            </a:r>
            <a:r>
              <a:rPr sz="1600" spc="5" dirty="0" smtClean="0">
                <a:solidFill>
                  <a:schemeClr val="tx2"/>
                </a:solidFill>
                <a:latin typeface="Cambria" pitchFamily="18" charset="0"/>
                <a:cs typeface="Georgia"/>
              </a:rPr>
              <a:t> </a:t>
            </a:r>
            <a:r>
              <a:rPr sz="1600" dirty="0" err="1" smtClean="0">
                <a:solidFill>
                  <a:schemeClr val="tx2"/>
                </a:solidFill>
                <a:latin typeface="Cambria" pitchFamily="18" charset="0"/>
                <a:cs typeface="Georgia"/>
              </a:rPr>
              <a:t>Cambi</a:t>
            </a:r>
            <a:r>
              <a:rPr sz="1600" spc="-5" dirty="0" err="1" smtClean="0">
                <a:solidFill>
                  <a:schemeClr val="tx2"/>
                </a:solidFill>
                <a:latin typeface="Cambria" pitchFamily="18" charset="0"/>
                <a:cs typeface="Georgia"/>
              </a:rPr>
              <a:t>o</a:t>
            </a:r>
            <a:r>
              <a:rPr sz="1600" dirty="0" err="1" smtClean="0">
                <a:solidFill>
                  <a:schemeClr val="tx2"/>
                </a:solidFill>
                <a:latin typeface="Cambria" pitchFamily="18" charset="0"/>
                <a:cs typeface="Georgia"/>
              </a:rPr>
              <a:t>s</a:t>
            </a:r>
            <a:endParaRPr sz="1600" dirty="0">
              <a:solidFill>
                <a:schemeClr val="tx2"/>
              </a:solidFill>
              <a:latin typeface="Cambria" pitchFamily="18" charset="0"/>
              <a:cs typeface="Georgia"/>
            </a:endParaRPr>
          </a:p>
        </p:txBody>
      </p:sp>
      <p:sp>
        <p:nvSpPr>
          <p:cNvPr id="10" name="object 10"/>
          <p:cNvSpPr txBox="1"/>
          <p:nvPr/>
        </p:nvSpPr>
        <p:spPr>
          <a:xfrm>
            <a:off x="6745604" y="2708921"/>
            <a:ext cx="2398395" cy="1296144"/>
          </a:xfrm>
          <a:prstGeom prst="rect">
            <a:avLst/>
          </a:prstGeom>
        </p:spPr>
        <p:txBody>
          <a:bodyPr wrap="square" lIns="0" tIns="0" rIns="0" bIns="0" rtlCol="0">
            <a:noAutofit/>
          </a:bodyPr>
          <a:lstStyle/>
          <a:p>
            <a:pPr marL="3945" marR="3945" indent="2834" algn="ctr">
              <a:lnSpc>
                <a:spcPts val="1362"/>
              </a:lnSpc>
              <a:spcBef>
                <a:spcPts val="100"/>
              </a:spcBef>
            </a:pPr>
            <a:r>
              <a:rPr lang="es-ES" sz="1600" b="1" dirty="0" smtClean="0">
                <a:solidFill>
                  <a:schemeClr val="tx2"/>
                </a:solidFill>
                <a:latin typeface="Georgia"/>
                <a:cs typeface="Georgia"/>
              </a:rPr>
              <a:t>Ejemplos:</a:t>
            </a:r>
          </a:p>
          <a:p>
            <a:pPr marL="3945" marR="3945" indent="2834" algn="ctr">
              <a:lnSpc>
                <a:spcPts val="1362"/>
              </a:lnSpc>
              <a:spcBef>
                <a:spcPts val="100"/>
              </a:spcBef>
            </a:pPr>
            <a:r>
              <a:rPr lang="es-ES" sz="1600" dirty="0" smtClean="0">
                <a:solidFill>
                  <a:schemeClr val="tx2"/>
                </a:solidFill>
                <a:latin typeface="Georgia"/>
                <a:cs typeface="Georgia"/>
              </a:rPr>
              <a:t>E</a:t>
            </a:r>
            <a:r>
              <a:rPr sz="1600" dirty="0" err="1" smtClean="0">
                <a:solidFill>
                  <a:schemeClr val="tx2"/>
                </a:solidFill>
                <a:latin typeface="Georgia"/>
                <a:cs typeface="Georgia"/>
              </a:rPr>
              <a:t>g</a:t>
            </a:r>
            <a:r>
              <a:rPr sz="1600" spc="5" dirty="0" err="1" smtClean="0">
                <a:solidFill>
                  <a:schemeClr val="tx2"/>
                </a:solidFill>
                <a:latin typeface="Georgia"/>
                <a:cs typeface="Georgia"/>
              </a:rPr>
              <a:t>r</a:t>
            </a:r>
            <a:r>
              <a:rPr sz="1600" spc="-5" dirty="0" err="1" smtClean="0">
                <a:solidFill>
                  <a:schemeClr val="tx2"/>
                </a:solidFill>
                <a:latin typeface="Georgia"/>
                <a:cs typeface="Georgia"/>
              </a:rPr>
              <a:t>es</a:t>
            </a:r>
            <a:r>
              <a:rPr sz="1600" dirty="0" err="1" smtClean="0">
                <a:solidFill>
                  <a:schemeClr val="tx2"/>
                </a:solidFill>
                <a:latin typeface="Georgia"/>
                <a:cs typeface="Georgia"/>
              </a:rPr>
              <a:t>os</a:t>
            </a:r>
            <a:r>
              <a:rPr sz="1600" spc="19" dirty="0" smtClean="0">
                <a:solidFill>
                  <a:schemeClr val="tx2"/>
                </a:solidFill>
                <a:latin typeface="Georgia"/>
                <a:cs typeface="Georgia"/>
              </a:rPr>
              <a:t> </a:t>
            </a:r>
            <a:r>
              <a:rPr sz="1600" spc="5" dirty="0" smtClean="0">
                <a:solidFill>
                  <a:schemeClr val="tx2"/>
                </a:solidFill>
                <a:latin typeface="Georgia"/>
                <a:cs typeface="Georgia"/>
              </a:rPr>
              <a:t>p</a:t>
            </a:r>
            <a:r>
              <a:rPr sz="1600" dirty="0" smtClean="0">
                <a:solidFill>
                  <a:schemeClr val="tx2"/>
                </a:solidFill>
                <a:latin typeface="Georgia"/>
                <a:cs typeface="Georgia"/>
              </a:rPr>
              <a:t>or p</a:t>
            </a:r>
            <a:r>
              <a:rPr sz="1600" spc="5" dirty="0" smtClean="0">
                <a:solidFill>
                  <a:schemeClr val="tx2"/>
                </a:solidFill>
                <a:latin typeface="Georgia"/>
                <a:cs typeface="Georgia"/>
              </a:rPr>
              <a:t>r</a:t>
            </a:r>
            <a:r>
              <a:rPr sz="1600" spc="-5" dirty="0" smtClean="0">
                <a:solidFill>
                  <a:schemeClr val="tx2"/>
                </a:solidFill>
                <a:latin typeface="Georgia"/>
                <a:cs typeface="Georgia"/>
              </a:rPr>
              <a:t>és</a:t>
            </a:r>
            <a:r>
              <a:rPr sz="1600" dirty="0" smtClean="0">
                <a:solidFill>
                  <a:schemeClr val="tx2"/>
                </a:solidFill>
                <a:latin typeface="Georgia"/>
                <a:cs typeface="Georgia"/>
              </a:rPr>
              <a:t>t</a:t>
            </a:r>
            <a:r>
              <a:rPr sz="1600" spc="5" dirty="0" smtClean="0">
                <a:solidFill>
                  <a:schemeClr val="tx2"/>
                </a:solidFill>
                <a:latin typeface="Georgia"/>
                <a:cs typeface="Georgia"/>
              </a:rPr>
              <a:t>a</a:t>
            </a:r>
            <a:r>
              <a:rPr sz="1600" dirty="0" smtClean="0">
                <a:solidFill>
                  <a:schemeClr val="tx2"/>
                </a:solidFill>
                <a:latin typeface="Georgia"/>
                <a:cs typeface="Georgia"/>
              </a:rPr>
              <a:t>m</a:t>
            </a:r>
            <a:r>
              <a:rPr sz="1600" spc="-5" dirty="0" smtClean="0">
                <a:solidFill>
                  <a:schemeClr val="tx2"/>
                </a:solidFill>
                <a:latin typeface="Georgia"/>
                <a:cs typeface="Georgia"/>
              </a:rPr>
              <a:t>o</a:t>
            </a:r>
            <a:r>
              <a:rPr sz="1600" dirty="0" smtClean="0">
                <a:solidFill>
                  <a:schemeClr val="tx2"/>
                </a:solidFill>
                <a:latin typeface="Georgia"/>
                <a:cs typeface="Georgia"/>
              </a:rPr>
              <a:t>s</a:t>
            </a:r>
            <a:r>
              <a:rPr sz="1600" spc="5" dirty="0" smtClean="0">
                <a:solidFill>
                  <a:schemeClr val="tx2"/>
                </a:solidFill>
                <a:latin typeface="Georgia"/>
                <a:cs typeface="Georgia"/>
              </a:rPr>
              <a:t> </a:t>
            </a:r>
            <a:r>
              <a:rPr sz="1600" spc="-5" dirty="0" smtClean="0">
                <a:solidFill>
                  <a:schemeClr val="tx2"/>
                </a:solidFill>
                <a:latin typeface="Georgia"/>
                <a:cs typeface="Georgia"/>
              </a:rPr>
              <a:t>f</a:t>
            </a:r>
            <a:r>
              <a:rPr sz="1600" dirty="0" smtClean="0">
                <a:solidFill>
                  <a:schemeClr val="tx2"/>
                </a:solidFill>
                <a:latin typeface="Georgia"/>
                <a:cs typeface="Georgia"/>
              </a:rPr>
              <a:t>i</a:t>
            </a:r>
            <a:r>
              <a:rPr sz="1600" spc="-5" dirty="0" smtClean="0">
                <a:solidFill>
                  <a:schemeClr val="tx2"/>
                </a:solidFill>
                <a:latin typeface="Georgia"/>
                <a:cs typeface="Georgia"/>
              </a:rPr>
              <a:t>n</a:t>
            </a:r>
            <a:r>
              <a:rPr sz="1600" dirty="0" smtClean="0">
                <a:solidFill>
                  <a:schemeClr val="tx2"/>
                </a:solidFill>
                <a:latin typeface="Georgia"/>
                <a:cs typeface="Georgia"/>
              </a:rPr>
              <a:t>anci</a:t>
            </a:r>
            <a:r>
              <a:rPr sz="1600" spc="-5" dirty="0" smtClean="0">
                <a:solidFill>
                  <a:schemeClr val="tx2"/>
                </a:solidFill>
                <a:latin typeface="Georgia"/>
                <a:cs typeface="Georgia"/>
              </a:rPr>
              <a:t>e</a:t>
            </a:r>
            <a:r>
              <a:rPr sz="1600" dirty="0" smtClean="0">
                <a:solidFill>
                  <a:schemeClr val="tx2"/>
                </a:solidFill>
                <a:latin typeface="Georgia"/>
                <a:cs typeface="Georgia"/>
              </a:rPr>
              <a:t>r</a:t>
            </a:r>
            <a:r>
              <a:rPr sz="1600" spc="-5" dirty="0" smtClean="0">
                <a:solidFill>
                  <a:schemeClr val="tx2"/>
                </a:solidFill>
                <a:latin typeface="Georgia"/>
                <a:cs typeface="Georgia"/>
              </a:rPr>
              <a:t>os</a:t>
            </a:r>
            <a:r>
              <a:rPr sz="1600" dirty="0" smtClean="0">
                <a:solidFill>
                  <a:schemeClr val="tx2"/>
                </a:solidFill>
                <a:latin typeface="Georgia"/>
                <a:cs typeface="Georgia"/>
              </a:rPr>
              <a:t>,</a:t>
            </a:r>
            <a:r>
              <a:rPr sz="1600" spc="25" dirty="0" smtClean="0">
                <a:solidFill>
                  <a:schemeClr val="tx2"/>
                </a:solidFill>
                <a:latin typeface="Georgia"/>
                <a:cs typeface="Georgia"/>
              </a:rPr>
              <a:t> </a:t>
            </a:r>
            <a:r>
              <a:rPr sz="1600" dirty="0" smtClean="0">
                <a:solidFill>
                  <a:schemeClr val="tx2"/>
                </a:solidFill>
                <a:latin typeface="Georgia"/>
                <a:cs typeface="Georgia"/>
              </a:rPr>
              <a:t>p</a:t>
            </a:r>
            <a:r>
              <a:rPr sz="1600" spc="5" dirty="0" smtClean="0">
                <a:solidFill>
                  <a:schemeClr val="tx2"/>
                </a:solidFill>
                <a:latin typeface="Georgia"/>
                <a:cs typeface="Georgia"/>
              </a:rPr>
              <a:t>a</a:t>
            </a:r>
            <a:r>
              <a:rPr sz="1600" dirty="0" smtClean="0">
                <a:solidFill>
                  <a:schemeClr val="tx2"/>
                </a:solidFill>
                <a:latin typeface="Georgia"/>
                <a:cs typeface="Georgia"/>
              </a:rPr>
              <a:t>g</a:t>
            </a:r>
            <a:r>
              <a:rPr sz="1600" spc="-12" dirty="0" smtClean="0">
                <a:solidFill>
                  <a:schemeClr val="tx2"/>
                </a:solidFill>
                <a:latin typeface="Georgia"/>
                <a:cs typeface="Georgia"/>
              </a:rPr>
              <a:t>o</a:t>
            </a:r>
            <a:r>
              <a:rPr sz="1600" dirty="0" smtClean="0">
                <a:solidFill>
                  <a:schemeClr val="tx2"/>
                </a:solidFill>
                <a:latin typeface="Georgia"/>
                <a:cs typeface="Georgia"/>
              </a:rPr>
              <a:t>s de im</a:t>
            </a:r>
            <a:r>
              <a:rPr sz="1600" spc="5" dirty="0" smtClean="0">
                <a:solidFill>
                  <a:schemeClr val="tx2"/>
                </a:solidFill>
                <a:latin typeface="Georgia"/>
                <a:cs typeface="Georgia"/>
              </a:rPr>
              <a:t>p</a:t>
            </a:r>
            <a:r>
              <a:rPr sz="1600" dirty="0" smtClean="0">
                <a:solidFill>
                  <a:schemeClr val="tx2"/>
                </a:solidFill>
                <a:latin typeface="Georgia"/>
                <a:cs typeface="Georgia"/>
              </a:rPr>
              <a:t>ort</a:t>
            </a:r>
            <a:r>
              <a:rPr sz="1600" spc="5" dirty="0" smtClean="0">
                <a:solidFill>
                  <a:schemeClr val="tx2"/>
                </a:solidFill>
                <a:latin typeface="Georgia"/>
                <a:cs typeface="Georgia"/>
              </a:rPr>
              <a:t>a</a:t>
            </a:r>
            <a:r>
              <a:rPr sz="1600" dirty="0" smtClean="0">
                <a:solidFill>
                  <a:schemeClr val="tx2"/>
                </a:solidFill>
                <a:latin typeface="Georgia"/>
                <a:cs typeface="Georgia"/>
              </a:rPr>
              <a:t>ci</a:t>
            </a:r>
            <a:r>
              <a:rPr sz="1600" spc="-5" dirty="0" smtClean="0">
                <a:solidFill>
                  <a:schemeClr val="tx2"/>
                </a:solidFill>
                <a:latin typeface="Georgia"/>
                <a:cs typeface="Georgia"/>
              </a:rPr>
              <a:t>ó</a:t>
            </a:r>
            <a:r>
              <a:rPr sz="1600" dirty="0" smtClean="0">
                <a:solidFill>
                  <a:schemeClr val="tx2"/>
                </a:solidFill>
                <a:latin typeface="Georgia"/>
                <a:cs typeface="Georgia"/>
              </a:rPr>
              <a:t>n</a:t>
            </a:r>
            <a:r>
              <a:rPr sz="1600" spc="12" dirty="0" smtClean="0">
                <a:solidFill>
                  <a:schemeClr val="tx2"/>
                </a:solidFill>
                <a:latin typeface="Georgia"/>
                <a:cs typeface="Georgia"/>
              </a:rPr>
              <a:t> </a:t>
            </a:r>
            <a:r>
              <a:rPr sz="1600" dirty="0" smtClean="0">
                <a:solidFill>
                  <a:schemeClr val="tx2"/>
                </a:solidFill>
                <a:latin typeface="Georgia"/>
                <a:cs typeface="Georgia"/>
              </a:rPr>
              <a:t>y todos</a:t>
            </a:r>
            <a:r>
              <a:rPr sz="1600" spc="5" dirty="0" smtClean="0">
                <a:solidFill>
                  <a:schemeClr val="tx2"/>
                </a:solidFill>
                <a:latin typeface="Georgia"/>
                <a:cs typeface="Georgia"/>
              </a:rPr>
              <a:t> </a:t>
            </a:r>
            <a:r>
              <a:rPr sz="1600" spc="-5" dirty="0" smtClean="0">
                <a:solidFill>
                  <a:schemeClr val="tx2"/>
                </a:solidFill>
                <a:latin typeface="Georgia"/>
                <a:cs typeface="Georgia"/>
              </a:rPr>
              <a:t>l</a:t>
            </a:r>
            <a:r>
              <a:rPr sz="1600" dirty="0" smtClean="0">
                <a:solidFill>
                  <a:schemeClr val="tx2"/>
                </a:solidFill>
                <a:latin typeface="Georgia"/>
                <a:cs typeface="Georgia"/>
              </a:rPr>
              <a:t>os </a:t>
            </a:r>
            <a:r>
              <a:rPr sz="1600" spc="-5" dirty="0" smtClean="0">
                <a:solidFill>
                  <a:schemeClr val="tx2"/>
                </a:solidFill>
                <a:latin typeface="Georgia"/>
                <a:cs typeface="Georgia"/>
              </a:rPr>
              <a:t>e</a:t>
            </a:r>
            <a:r>
              <a:rPr sz="1600" dirty="0" smtClean="0">
                <a:solidFill>
                  <a:schemeClr val="tx2"/>
                </a:solidFill>
                <a:latin typeface="Georgia"/>
                <a:cs typeface="Georgia"/>
              </a:rPr>
              <a:t>gre</a:t>
            </a:r>
            <a:r>
              <a:rPr sz="1600" spc="-5" dirty="0" smtClean="0">
                <a:solidFill>
                  <a:schemeClr val="tx2"/>
                </a:solidFill>
                <a:latin typeface="Georgia"/>
                <a:cs typeface="Georgia"/>
              </a:rPr>
              <a:t>so</a:t>
            </a:r>
            <a:r>
              <a:rPr sz="1600" dirty="0" smtClean="0">
                <a:solidFill>
                  <a:schemeClr val="tx2"/>
                </a:solidFill>
                <a:latin typeface="Georgia"/>
                <a:cs typeface="Georgia"/>
              </a:rPr>
              <a:t>s</a:t>
            </a:r>
            <a:r>
              <a:rPr sz="1600" spc="25" dirty="0" smtClean="0">
                <a:solidFill>
                  <a:schemeClr val="tx2"/>
                </a:solidFill>
                <a:latin typeface="Georgia"/>
                <a:cs typeface="Georgia"/>
              </a:rPr>
              <a:t> </a:t>
            </a:r>
            <a:r>
              <a:rPr sz="1600" dirty="0" smtClean="0">
                <a:solidFill>
                  <a:schemeClr val="tx2"/>
                </a:solidFill>
                <a:latin typeface="Georgia"/>
                <a:cs typeface="Georgia"/>
              </a:rPr>
              <a:t>al</a:t>
            </a:r>
            <a:r>
              <a:rPr sz="1600" spc="-5" dirty="0" smtClean="0">
                <a:solidFill>
                  <a:schemeClr val="tx2"/>
                </a:solidFill>
                <a:latin typeface="Georgia"/>
                <a:cs typeface="Georgia"/>
              </a:rPr>
              <a:t> e</a:t>
            </a:r>
            <a:r>
              <a:rPr sz="1600" dirty="0" smtClean="0">
                <a:solidFill>
                  <a:schemeClr val="tx2"/>
                </a:solidFill>
                <a:latin typeface="Georgia"/>
                <a:cs typeface="Georgia"/>
              </a:rPr>
              <a:t>xt</a:t>
            </a:r>
            <a:r>
              <a:rPr sz="1600" spc="-5" dirty="0" smtClean="0">
                <a:solidFill>
                  <a:schemeClr val="tx2"/>
                </a:solidFill>
                <a:latin typeface="Georgia"/>
                <a:cs typeface="Georgia"/>
              </a:rPr>
              <a:t>e</a:t>
            </a:r>
            <a:r>
              <a:rPr sz="1600" dirty="0" smtClean="0">
                <a:solidFill>
                  <a:schemeClr val="tx2"/>
                </a:solidFill>
                <a:latin typeface="Georgia"/>
                <a:cs typeface="Georgia"/>
              </a:rPr>
              <a:t>ri</a:t>
            </a:r>
            <a:r>
              <a:rPr sz="1600" spc="-5" dirty="0" smtClean="0">
                <a:solidFill>
                  <a:schemeClr val="tx2"/>
                </a:solidFill>
                <a:latin typeface="Georgia"/>
                <a:cs typeface="Georgia"/>
              </a:rPr>
              <a:t>o</a:t>
            </a:r>
            <a:r>
              <a:rPr sz="1600" dirty="0" smtClean="0">
                <a:solidFill>
                  <a:schemeClr val="tx2"/>
                </a:solidFill>
                <a:latin typeface="Georgia"/>
                <a:cs typeface="Georgia"/>
              </a:rPr>
              <a:t>r p</a:t>
            </a:r>
            <a:r>
              <a:rPr sz="1600" spc="-5" dirty="0" smtClean="0">
                <a:solidFill>
                  <a:schemeClr val="tx2"/>
                </a:solidFill>
                <a:latin typeface="Georgia"/>
                <a:cs typeface="Georgia"/>
              </a:rPr>
              <a:t>o</a:t>
            </a:r>
            <a:r>
              <a:rPr sz="1600" dirty="0" smtClean="0">
                <a:solidFill>
                  <a:schemeClr val="tx2"/>
                </a:solidFill>
                <a:latin typeface="Georgia"/>
                <a:cs typeface="Georgia"/>
              </a:rPr>
              <a:t>r c</a:t>
            </a:r>
            <a:r>
              <a:rPr sz="1600" spc="-5" dirty="0" smtClean="0">
                <a:solidFill>
                  <a:schemeClr val="tx2"/>
                </a:solidFill>
                <a:latin typeface="Georgia"/>
                <a:cs typeface="Georgia"/>
              </a:rPr>
              <a:t>u</a:t>
            </a:r>
            <a:r>
              <a:rPr sz="1600" dirty="0" smtClean="0">
                <a:solidFill>
                  <a:schemeClr val="tx2"/>
                </a:solidFill>
                <a:latin typeface="Georgia"/>
                <a:cs typeface="Georgia"/>
              </a:rPr>
              <a:t>a</a:t>
            </a:r>
            <a:r>
              <a:rPr sz="1600" spc="-5" dirty="0" smtClean="0">
                <a:solidFill>
                  <a:schemeClr val="tx2"/>
                </a:solidFill>
                <a:latin typeface="Georgia"/>
                <a:cs typeface="Georgia"/>
              </a:rPr>
              <a:t>l</a:t>
            </a:r>
            <a:r>
              <a:rPr sz="1600" dirty="0" smtClean="0">
                <a:solidFill>
                  <a:schemeClr val="tx2"/>
                </a:solidFill>
                <a:latin typeface="Georgia"/>
                <a:cs typeface="Georgia"/>
              </a:rPr>
              <a:t>q</a:t>
            </a:r>
            <a:r>
              <a:rPr sz="1600" spc="-5" dirty="0" smtClean="0">
                <a:solidFill>
                  <a:schemeClr val="tx2"/>
                </a:solidFill>
                <a:latin typeface="Georgia"/>
                <a:cs typeface="Georgia"/>
              </a:rPr>
              <a:t>u</a:t>
            </a:r>
            <a:r>
              <a:rPr sz="1600" dirty="0" smtClean="0">
                <a:solidFill>
                  <a:schemeClr val="tx2"/>
                </a:solidFill>
                <a:latin typeface="Georgia"/>
                <a:cs typeface="Georgia"/>
              </a:rPr>
              <a:t>i</a:t>
            </a:r>
            <a:r>
              <a:rPr sz="1600" spc="-5" dirty="0" smtClean="0">
                <a:solidFill>
                  <a:schemeClr val="tx2"/>
                </a:solidFill>
                <a:latin typeface="Georgia"/>
                <a:cs typeface="Georgia"/>
              </a:rPr>
              <a:t>e</a:t>
            </a:r>
            <a:r>
              <a:rPr sz="1600" dirty="0" smtClean="0">
                <a:solidFill>
                  <a:schemeClr val="tx2"/>
                </a:solidFill>
                <a:latin typeface="Georgia"/>
                <a:cs typeface="Georgia"/>
              </a:rPr>
              <a:t>r c</a:t>
            </a:r>
            <a:r>
              <a:rPr sz="1600" spc="-5" dirty="0" smtClean="0">
                <a:solidFill>
                  <a:schemeClr val="tx2"/>
                </a:solidFill>
                <a:latin typeface="Georgia"/>
                <a:cs typeface="Georgia"/>
              </a:rPr>
              <a:t>on</a:t>
            </a:r>
            <a:r>
              <a:rPr sz="1600" dirty="0" smtClean="0">
                <a:solidFill>
                  <a:schemeClr val="tx2"/>
                </a:solidFill>
                <a:latin typeface="Georgia"/>
                <a:cs typeface="Georgia"/>
              </a:rPr>
              <a:t>c</a:t>
            </a:r>
            <a:r>
              <a:rPr sz="1600" spc="-5" dirty="0" smtClean="0">
                <a:solidFill>
                  <a:schemeClr val="tx2"/>
                </a:solidFill>
                <a:latin typeface="Georgia"/>
                <a:cs typeface="Georgia"/>
              </a:rPr>
              <a:t>e</a:t>
            </a:r>
            <a:r>
              <a:rPr sz="1600" dirty="0" smtClean="0">
                <a:solidFill>
                  <a:schemeClr val="tx2"/>
                </a:solidFill>
                <a:latin typeface="Georgia"/>
                <a:cs typeface="Georgia"/>
              </a:rPr>
              <a:t>pt</a:t>
            </a:r>
            <a:r>
              <a:rPr sz="1600" spc="-5" dirty="0" smtClean="0">
                <a:solidFill>
                  <a:schemeClr val="tx2"/>
                </a:solidFill>
                <a:latin typeface="Georgia"/>
                <a:cs typeface="Georgia"/>
              </a:rPr>
              <a:t>o</a:t>
            </a:r>
            <a:r>
              <a:rPr sz="1600" dirty="0" smtClean="0">
                <a:solidFill>
                  <a:schemeClr val="tx2"/>
                </a:solidFill>
                <a:latin typeface="Georgia"/>
                <a:cs typeface="Georgia"/>
              </a:rPr>
              <a:t>.</a:t>
            </a:r>
            <a:endParaRPr sz="1600" dirty="0">
              <a:solidFill>
                <a:schemeClr val="tx2"/>
              </a:solidFill>
              <a:latin typeface="Georgia"/>
              <a:cs typeface="Georgia"/>
            </a:endParaRPr>
          </a:p>
        </p:txBody>
      </p:sp>
      <p:sp>
        <p:nvSpPr>
          <p:cNvPr id="8" name="object 8"/>
          <p:cNvSpPr txBox="1"/>
          <p:nvPr/>
        </p:nvSpPr>
        <p:spPr>
          <a:xfrm>
            <a:off x="4463960" y="2564904"/>
            <a:ext cx="2124264" cy="1224136"/>
          </a:xfrm>
          <a:prstGeom prst="rect">
            <a:avLst/>
          </a:prstGeom>
        </p:spPr>
        <p:txBody>
          <a:bodyPr wrap="square" lIns="0" tIns="0" rIns="0" bIns="0" rtlCol="0">
            <a:noAutofit/>
          </a:bodyPr>
          <a:lstStyle/>
          <a:p>
            <a:pPr marL="61625" marR="22856" algn="ctr">
              <a:lnSpc>
                <a:spcPct val="94685"/>
              </a:lnSpc>
            </a:pPr>
            <a:r>
              <a:rPr sz="1600" spc="-5" dirty="0" smtClean="0">
                <a:solidFill>
                  <a:schemeClr val="tx2"/>
                </a:solidFill>
                <a:latin typeface="Cambria" pitchFamily="18" charset="0"/>
                <a:cs typeface="Georgia"/>
              </a:rPr>
              <a:t>To</a:t>
            </a:r>
            <a:r>
              <a:rPr sz="1600" dirty="0" smtClean="0">
                <a:solidFill>
                  <a:schemeClr val="tx2"/>
                </a:solidFill>
                <a:latin typeface="Cambria" pitchFamily="18" charset="0"/>
                <a:cs typeface="Georgia"/>
              </a:rPr>
              <a:t>d</a:t>
            </a:r>
            <a:r>
              <a:rPr sz="1600" spc="-12" dirty="0" smtClean="0">
                <a:solidFill>
                  <a:schemeClr val="tx2"/>
                </a:solidFill>
                <a:latin typeface="Cambria" pitchFamily="18" charset="0"/>
                <a:cs typeface="Georgia"/>
              </a:rPr>
              <a:t>o</a:t>
            </a:r>
            <a:r>
              <a:rPr sz="1600" dirty="0" smtClean="0">
                <a:solidFill>
                  <a:schemeClr val="tx2"/>
                </a:solidFill>
                <a:latin typeface="Cambria" pitchFamily="18" charset="0"/>
                <a:cs typeface="Georgia"/>
              </a:rPr>
              <a:t>s</a:t>
            </a:r>
            <a:r>
              <a:rPr sz="1600" spc="19" dirty="0" smtClean="0">
                <a:solidFill>
                  <a:schemeClr val="tx2"/>
                </a:solidFill>
                <a:latin typeface="Cambria" pitchFamily="18" charset="0"/>
                <a:cs typeface="Georgia"/>
              </a:rPr>
              <a:t> </a:t>
            </a:r>
            <a:r>
              <a:rPr sz="1600" spc="-5" dirty="0" smtClean="0">
                <a:solidFill>
                  <a:schemeClr val="tx2"/>
                </a:solidFill>
                <a:latin typeface="Cambria" pitchFamily="18" charset="0"/>
                <a:cs typeface="Georgia"/>
              </a:rPr>
              <a:t>lo</a:t>
            </a:r>
            <a:r>
              <a:rPr sz="1600" dirty="0" smtClean="0">
                <a:solidFill>
                  <a:schemeClr val="tx2"/>
                </a:solidFill>
                <a:latin typeface="Cambria" pitchFamily="18" charset="0"/>
                <a:cs typeface="Georgia"/>
              </a:rPr>
              <a:t>s</a:t>
            </a:r>
            <a:r>
              <a:rPr sz="1600" spc="5" dirty="0" smtClean="0">
                <a:solidFill>
                  <a:schemeClr val="tx2"/>
                </a:solidFill>
                <a:latin typeface="Cambria" pitchFamily="18" charset="0"/>
                <a:cs typeface="Georgia"/>
              </a:rPr>
              <a:t> </a:t>
            </a:r>
            <a:endParaRPr lang="es-ES" sz="1600" spc="5" dirty="0" smtClean="0">
              <a:solidFill>
                <a:schemeClr val="tx2"/>
              </a:solidFill>
              <a:latin typeface="Cambria" pitchFamily="18" charset="0"/>
              <a:cs typeface="Georgia"/>
            </a:endParaRPr>
          </a:p>
          <a:p>
            <a:pPr marL="61625" marR="22856" algn="ctr">
              <a:lnSpc>
                <a:spcPct val="94685"/>
              </a:lnSpc>
            </a:pPr>
            <a:r>
              <a:rPr lang="es-ES" sz="1600" b="1" spc="-5" dirty="0" smtClean="0">
                <a:solidFill>
                  <a:schemeClr val="tx2"/>
                </a:solidFill>
                <a:latin typeface="Cambria" pitchFamily="18" charset="0"/>
                <a:cs typeface="Georgia"/>
              </a:rPr>
              <a:t>E</a:t>
            </a:r>
            <a:r>
              <a:rPr sz="1600" b="1" spc="-5" dirty="0" err="1" smtClean="0">
                <a:solidFill>
                  <a:schemeClr val="tx2"/>
                </a:solidFill>
                <a:latin typeface="Cambria" pitchFamily="18" charset="0"/>
                <a:cs typeface="Georgia"/>
              </a:rPr>
              <a:t>g</a:t>
            </a:r>
            <a:r>
              <a:rPr sz="1600" b="1" dirty="0" err="1" smtClean="0">
                <a:solidFill>
                  <a:schemeClr val="tx2"/>
                </a:solidFill>
                <a:latin typeface="Cambria" pitchFamily="18" charset="0"/>
                <a:cs typeface="Georgia"/>
              </a:rPr>
              <a:t>re</a:t>
            </a:r>
            <a:r>
              <a:rPr sz="1600" b="1" spc="-12" dirty="0" err="1" smtClean="0">
                <a:solidFill>
                  <a:schemeClr val="tx2"/>
                </a:solidFill>
                <a:latin typeface="Cambria" pitchFamily="18" charset="0"/>
                <a:cs typeface="Georgia"/>
              </a:rPr>
              <a:t>s</a:t>
            </a:r>
            <a:r>
              <a:rPr sz="1600" b="1" spc="-5" dirty="0" err="1" smtClean="0">
                <a:solidFill>
                  <a:schemeClr val="tx2"/>
                </a:solidFill>
                <a:latin typeface="Cambria" pitchFamily="18" charset="0"/>
                <a:cs typeface="Georgia"/>
              </a:rPr>
              <a:t>o</a:t>
            </a:r>
            <a:r>
              <a:rPr sz="1600" b="1" dirty="0" err="1" smtClean="0">
                <a:solidFill>
                  <a:schemeClr val="tx2"/>
                </a:solidFill>
                <a:latin typeface="Cambria" pitchFamily="18" charset="0"/>
                <a:cs typeface="Georgia"/>
              </a:rPr>
              <a:t>s</a:t>
            </a:r>
            <a:r>
              <a:rPr sz="1600" spc="19" dirty="0" smtClean="0">
                <a:solidFill>
                  <a:schemeClr val="tx2"/>
                </a:solidFill>
                <a:latin typeface="Cambria" pitchFamily="18" charset="0"/>
                <a:cs typeface="Georgia"/>
              </a:rPr>
              <a:t> </a:t>
            </a:r>
            <a:endParaRPr lang="es-ES" sz="800" spc="19" dirty="0" smtClean="0">
              <a:solidFill>
                <a:schemeClr val="tx2"/>
              </a:solidFill>
              <a:latin typeface="Cambria" pitchFamily="18" charset="0"/>
              <a:cs typeface="Georgia"/>
            </a:endParaRPr>
          </a:p>
          <a:p>
            <a:pPr marL="61625" marR="22856" algn="ctr">
              <a:lnSpc>
                <a:spcPct val="94685"/>
              </a:lnSpc>
            </a:pPr>
            <a:r>
              <a:rPr sz="1600" dirty="0" err="1" smtClean="0">
                <a:solidFill>
                  <a:schemeClr val="tx2"/>
                </a:solidFill>
                <a:latin typeface="Cambria" pitchFamily="18" charset="0"/>
                <a:cs typeface="Georgia"/>
              </a:rPr>
              <a:t>rea</a:t>
            </a:r>
            <a:r>
              <a:rPr sz="1600" spc="-5" dirty="0" err="1" smtClean="0">
                <a:solidFill>
                  <a:schemeClr val="tx2"/>
                </a:solidFill>
                <a:latin typeface="Cambria" pitchFamily="18" charset="0"/>
                <a:cs typeface="Georgia"/>
              </a:rPr>
              <a:t>l</a:t>
            </a:r>
            <a:r>
              <a:rPr sz="1600" dirty="0" err="1" smtClean="0">
                <a:solidFill>
                  <a:schemeClr val="tx2"/>
                </a:solidFill>
                <a:latin typeface="Cambria" pitchFamily="18" charset="0"/>
                <a:cs typeface="Georgia"/>
              </a:rPr>
              <a:t>i</a:t>
            </a:r>
            <a:r>
              <a:rPr sz="1600" spc="-5" dirty="0" err="1" smtClean="0">
                <a:solidFill>
                  <a:schemeClr val="tx2"/>
                </a:solidFill>
                <a:latin typeface="Cambria" pitchFamily="18" charset="0"/>
                <a:cs typeface="Georgia"/>
              </a:rPr>
              <a:t>z</a:t>
            </a:r>
            <a:r>
              <a:rPr sz="1600" dirty="0" err="1" smtClean="0">
                <a:solidFill>
                  <a:schemeClr val="tx2"/>
                </a:solidFill>
                <a:latin typeface="Cambria" pitchFamily="18" charset="0"/>
                <a:cs typeface="Georgia"/>
              </a:rPr>
              <a:t>ad</a:t>
            </a:r>
            <a:r>
              <a:rPr sz="1600" spc="-5" dirty="0" err="1" smtClean="0">
                <a:solidFill>
                  <a:schemeClr val="tx2"/>
                </a:solidFill>
                <a:latin typeface="Cambria" pitchFamily="18" charset="0"/>
                <a:cs typeface="Georgia"/>
              </a:rPr>
              <a:t>o</a:t>
            </a:r>
            <a:r>
              <a:rPr sz="1600" dirty="0" err="1" smtClean="0">
                <a:solidFill>
                  <a:schemeClr val="tx2"/>
                </a:solidFill>
                <a:latin typeface="Cambria" pitchFamily="18" charset="0"/>
                <a:cs typeface="Georgia"/>
              </a:rPr>
              <a:t>s</a:t>
            </a: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a</a:t>
            </a:r>
            <a:r>
              <a:rPr lang="es-ES" sz="1600" dirty="0" smtClean="0">
                <a:solidFill>
                  <a:schemeClr val="tx2"/>
                </a:solidFill>
                <a:latin typeface="Cambria" pitchFamily="18" charset="0"/>
                <a:cs typeface="Georgia"/>
              </a:rPr>
              <a:t> t</a:t>
            </a:r>
            <a:r>
              <a:rPr sz="1600" spc="5" dirty="0" err="1" smtClean="0">
                <a:solidFill>
                  <a:schemeClr val="tx2"/>
                </a:solidFill>
                <a:latin typeface="Cambria" pitchFamily="18" charset="0"/>
                <a:cs typeface="Georgia"/>
              </a:rPr>
              <a:t>r</a:t>
            </a:r>
            <a:r>
              <a:rPr sz="1600" dirty="0" err="1" smtClean="0">
                <a:solidFill>
                  <a:schemeClr val="tx2"/>
                </a:solidFill>
                <a:latin typeface="Cambria" pitchFamily="18" charset="0"/>
                <a:cs typeface="Georgia"/>
              </a:rPr>
              <a:t>av</a:t>
            </a:r>
            <a:r>
              <a:rPr sz="1600" spc="-5" dirty="0" err="1" smtClean="0">
                <a:solidFill>
                  <a:schemeClr val="tx2"/>
                </a:solidFill>
                <a:latin typeface="Cambria" pitchFamily="18" charset="0"/>
                <a:cs typeface="Georgia"/>
              </a:rPr>
              <a:t>é</a:t>
            </a:r>
            <a:r>
              <a:rPr sz="1600" dirty="0" err="1" smtClean="0">
                <a:solidFill>
                  <a:schemeClr val="tx2"/>
                </a:solidFill>
                <a:latin typeface="Cambria" pitchFamily="18" charset="0"/>
                <a:cs typeface="Georgia"/>
              </a:rPr>
              <a:t>s</a:t>
            </a:r>
            <a:endParaRPr lang="es-ES" sz="1600" dirty="0" smtClean="0">
              <a:solidFill>
                <a:schemeClr val="tx2"/>
              </a:solidFill>
              <a:latin typeface="Cambria" pitchFamily="18" charset="0"/>
              <a:cs typeface="Georgia"/>
            </a:endParaRPr>
          </a:p>
          <a:p>
            <a:pPr marL="16930" algn="ctr">
              <a:lnSpc>
                <a:spcPts val="1266"/>
              </a:lnSpc>
              <a:spcBef>
                <a:spcPts val="63"/>
              </a:spcBef>
            </a:pP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d</a:t>
            </a:r>
            <a:r>
              <a:rPr sz="1600" spc="-5" dirty="0" smtClean="0">
                <a:solidFill>
                  <a:schemeClr val="tx2"/>
                </a:solidFill>
                <a:latin typeface="Cambria" pitchFamily="18" charset="0"/>
                <a:cs typeface="Georgia"/>
              </a:rPr>
              <a:t>e</a:t>
            </a:r>
            <a:r>
              <a:rPr sz="1600" dirty="0" smtClean="0">
                <a:solidFill>
                  <a:schemeClr val="tx2"/>
                </a:solidFill>
                <a:latin typeface="Cambria" pitchFamily="18" charset="0"/>
                <a:cs typeface="Georgia"/>
              </a:rPr>
              <a:t>l</a:t>
            </a:r>
            <a:endParaRPr lang="es-ES" sz="1600" dirty="0" smtClean="0">
              <a:solidFill>
                <a:schemeClr val="tx2"/>
              </a:solidFill>
              <a:latin typeface="Cambria" pitchFamily="18" charset="0"/>
              <a:cs typeface="Georgia"/>
            </a:endParaRPr>
          </a:p>
          <a:p>
            <a:pPr marL="16930" algn="ctr">
              <a:lnSpc>
                <a:spcPts val="1266"/>
              </a:lnSpc>
              <a:spcBef>
                <a:spcPts val="63"/>
              </a:spcBef>
            </a:pPr>
            <a:r>
              <a:rPr sz="1600" spc="5" dirty="0" smtClean="0">
                <a:solidFill>
                  <a:schemeClr val="tx2"/>
                </a:solidFill>
                <a:latin typeface="Cambria" pitchFamily="18" charset="0"/>
                <a:cs typeface="Georgia"/>
              </a:rPr>
              <a:t> M</a:t>
            </a:r>
            <a:r>
              <a:rPr sz="1600" spc="-5" dirty="0" smtClean="0">
                <a:solidFill>
                  <a:schemeClr val="tx2"/>
                </a:solidFill>
                <a:latin typeface="Cambria" pitchFamily="18" charset="0"/>
                <a:cs typeface="Georgia"/>
              </a:rPr>
              <a:t>e</a:t>
            </a:r>
            <a:r>
              <a:rPr sz="1600" dirty="0" smtClean="0">
                <a:solidFill>
                  <a:schemeClr val="tx2"/>
                </a:solidFill>
                <a:latin typeface="Cambria" pitchFamily="18" charset="0"/>
                <a:cs typeface="Georgia"/>
              </a:rPr>
              <a:t>rcado</a:t>
            </a: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de</a:t>
            </a:r>
            <a:r>
              <a:rPr sz="1600" spc="5" dirty="0" smtClean="0">
                <a:solidFill>
                  <a:schemeClr val="tx2"/>
                </a:solidFill>
                <a:latin typeface="Cambria" pitchFamily="18" charset="0"/>
                <a:cs typeface="Georgia"/>
              </a:rPr>
              <a:t> </a:t>
            </a:r>
            <a:r>
              <a:rPr sz="1600" dirty="0" smtClean="0">
                <a:solidFill>
                  <a:schemeClr val="tx2"/>
                </a:solidFill>
                <a:latin typeface="Cambria" pitchFamily="18" charset="0"/>
                <a:cs typeface="Georgia"/>
              </a:rPr>
              <a:t>Cambi</a:t>
            </a:r>
            <a:r>
              <a:rPr sz="1600" spc="-5" dirty="0" smtClean="0">
                <a:solidFill>
                  <a:schemeClr val="tx2"/>
                </a:solidFill>
                <a:latin typeface="Cambria" pitchFamily="18" charset="0"/>
                <a:cs typeface="Georgia"/>
              </a:rPr>
              <a:t>o</a:t>
            </a:r>
            <a:r>
              <a:rPr sz="1600" dirty="0" smtClean="0">
                <a:solidFill>
                  <a:schemeClr val="tx2"/>
                </a:solidFill>
                <a:latin typeface="Cambria" pitchFamily="18" charset="0"/>
                <a:cs typeface="Georgia"/>
              </a:rPr>
              <a:t>s</a:t>
            </a:r>
            <a:endParaRPr sz="1600" dirty="0">
              <a:solidFill>
                <a:schemeClr val="tx2"/>
              </a:solidFill>
              <a:latin typeface="Cambria" pitchFamily="18" charset="0"/>
              <a:cs typeface="Georgia"/>
            </a:endParaRPr>
          </a:p>
        </p:txBody>
      </p:sp>
      <p:sp>
        <p:nvSpPr>
          <p:cNvPr id="6" name="object 6"/>
          <p:cNvSpPr txBox="1"/>
          <p:nvPr/>
        </p:nvSpPr>
        <p:spPr>
          <a:xfrm>
            <a:off x="6894863" y="4221088"/>
            <a:ext cx="2249137" cy="2376264"/>
          </a:xfrm>
          <a:prstGeom prst="rect">
            <a:avLst/>
          </a:pr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pPr marL="3945" marR="3945" indent="1437" algn="ctr">
              <a:lnSpc>
                <a:spcPts val="1362"/>
              </a:lnSpc>
              <a:spcBef>
                <a:spcPts val="107"/>
              </a:spcBef>
            </a:pPr>
            <a:endParaRPr lang="es-ES" sz="1600" b="1" dirty="0" smtClean="0">
              <a:solidFill>
                <a:schemeClr val="tx2"/>
              </a:solidFill>
              <a:latin typeface="Cambria" pitchFamily="18" charset="0"/>
              <a:cs typeface="CordiaUPC" pitchFamily="34" charset="-34"/>
            </a:endParaRPr>
          </a:p>
          <a:p>
            <a:pPr marL="3945" marR="3945" indent="1437" algn="ctr">
              <a:lnSpc>
                <a:spcPts val="1362"/>
              </a:lnSpc>
              <a:spcBef>
                <a:spcPts val="107"/>
              </a:spcBef>
            </a:pPr>
            <a:r>
              <a:rPr lang="es-ES" sz="1600" b="1" dirty="0" smtClean="0">
                <a:solidFill>
                  <a:schemeClr val="tx2"/>
                </a:solidFill>
                <a:latin typeface="Cambria" pitchFamily="18" charset="0"/>
                <a:cs typeface="CordiaUPC" pitchFamily="34" charset="-34"/>
              </a:rPr>
              <a:t>Ejemplos:</a:t>
            </a:r>
          </a:p>
          <a:p>
            <a:pPr marL="3945" marR="3945" indent="1437" algn="ctr">
              <a:lnSpc>
                <a:spcPts val="1362"/>
              </a:lnSpc>
              <a:spcBef>
                <a:spcPts val="107"/>
              </a:spcBef>
            </a:pPr>
            <a:r>
              <a:rPr lang="es-ES" sz="1600" b="1" spc="-5" dirty="0" smtClean="0">
                <a:solidFill>
                  <a:schemeClr val="tx2"/>
                </a:solidFill>
                <a:latin typeface="Cambria" pitchFamily="18" charset="0"/>
                <a:cs typeface="CordiaUPC" pitchFamily="34" charset="-34"/>
              </a:rPr>
              <a:t>E</a:t>
            </a:r>
            <a:r>
              <a:rPr sz="1600" b="1" dirty="0" err="1" smtClean="0">
                <a:solidFill>
                  <a:schemeClr val="tx2"/>
                </a:solidFill>
                <a:latin typeface="Cambria" pitchFamily="18" charset="0"/>
                <a:cs typeface="CordiaUPC" pitchFamily="34" charset="-34"/>
              </a:rPr>
              <a:t>x</a:t>
            </a:r>
            <a:r>
              <a:rPr sz="1600" b="1" spc="5" dirty="0" err="1" smtClean="0">
                <a:solidFill>
                  <a:schemeClr val="tx2"/>
                </a:solidFill>
                <a:latin typeface="Cambria" pitchFamily="18" charset="0"/>
                <a:cs typeface="CordiaUPC" pitchFamily="34" charset="-34"/>
              </a:rPr>
              <a:t>p</a:t>
            </a:r>
            <a:r>
              <a:rPr sz="1600" b="1" spc="-5" dirty="0" err="1" smtClean="0">
                <a:solidFill>
                  <a:schemeClr val="tx2"/>
                </a:solidFill>
                <a:latin typeface="Cambria" pitchFamily="18" charset="0"/>
                <a:cs typeface="CordiaUPC" pitchFamily="34" charset="-34"/>
              </a:rPr>
              <a:t>o</a:t>
            </a:r>
            <a:r>
              <a:rPr sz="1600" b="1" dirty="0" err="1" smtClean="0">
                <a:solidFill>
                  <a:schemeClr val="tx2"/>
                </a:solidFill>
                <a:latin typeface="Cambria" pitchFamily="18" charset="0"/>
                <a:cs typeface="CordiaUPC" pitchFamily="34" charset="-34"/>
              </a:rPr>
              <a:t>rt</a:t>
            </a:r>
            <a:r>
              <a:rPr sz="1600" b="1" spc="5" dirty="0" err="1" smtClean="0">
                <a:solidFill>
                  <a:schemeClr val="tx2"/>
                </a:solidFill>
                <a:latin typeface="Cambria" pitchFamily="18" charset="0"/>
                <a:cs typeface="CordiaUPC" pitchFamily="34" charset="-34"/>
              </a:rPr>
              <a:t>a</a:t>
            </a:r>
            <a:r>
              <a:rPr sz="1600" b="1" dirty="0" err="1" smtClean="0">
                <a:solidFill>
                  <a:schemeClr val="tx2"/>
                </a:solidFill>
                <a:latin typeface="Cambria" pitchFamily="18" charset="0"/>
                <a:cs typeface="CordiaUPC" pitchFamily="34" charset="-34"/>
              </a:rPr>
              <a:t>ci</a:t>
            </a:r>
            <a:r>
              <a:rPr sz="1600" b="1" spc="-5" dirty="0" err="1" smtClean="0">
                <a:solidFill>
                  <a:schemeClr val="tx2"/>
                </a:solidFill>
                <a:latin typeface="Cambria" pitchFamily="18" charset="0"/>
                <a:cs typeface="CordiaUPC" pitchFamily="34" charset="-34"/>
              </a:rPr>
              <a:t>one</a:t>
            </a:r>
            <a:r>
              <a:rPr sz="1600" b="1" dirty="0" err="1" smtClean="0">
                <a:solidFill>
                  <a:schemeClr val="tx2"/>
                </a:solidFill>
                <a:latin typeface="Cambria" pitchFamily="18" charset="0"/>
                <a:cs typeface="CordiaUPC" pitchFamily="34" charset="-34"/>
              </a:rPr>
              <a:t>s</a:t>
            </a:r>
            <a:r>
              <a:rPr sz="1600" b="1" dirty="0" smtClean="0">
                <a:solidFill>
                  <a:schemeClr val="tx2"/>
                </a:solidFill>
                <a:latin typeface="Cambria" pitchFamily="18" charset="0"/>
                <a:cs typeface="CordiaUPC" pitchFamily="34" charset="-34"/>
              </a:rPr>
              <a:t> c</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brad</a:t>
            </a:r>
            <a:r>
              <a:rPr sz="1600" b="1" spc="5" dirty="0" smtClean="0">
                <a:solidFill>
                  <a:schemeClr val="tx2"/>
                </a:solidFill>
                <a:latin typeface="Cambria" pitchFamily="18" charset="0"/>
                <a:cs typeface="CordiaUPC" pitchFamily="34" charset="-34"/>
              </a:rPr>
              <a:t>a</a:t>
            </a:r>
            <a:r>
              <a:rPr sz="1600" b="1" dirty="0" smtClean="0">
                <a:solidFill>
                  <a:schemeClr val="tx2"/>
                </a:solidFill>
                <a:latin typeface="Cambria" pitchFamily="18" charset="0"/>
                <a:cs typeface="CordiaUPC" pitchFamily="34" charset="-34"/>
              </a:rPr>
              <a:t>s</a:t>
            </a:r>
            <a:r>
              <a:rPr sz="1600" b="1" spc="-5" dirty="0" smtClean="0">
                <a:solidFill>
                  <a:schemeClr val="tx2"/>
                </a:solidFill>
                <a:latin typeface="Cambria" pitchFamily="18" charset="0"/>
                <a:cs typeface="CordiaUPC" pitchFamily="34" charset="-34"/>
              </a:rPr>
              <a:t> e</a:t>
            </a:r>
            <a:r>
              <a:rPr sz="1600" b="1" dirty="0" smtClean="0">
                <a:solidFill>
                  <a:schemeClr val="tx2"/>
                </a:solidFill>
                <a:latin typeface="Cambria" pitchFamily="18" charset="0"/>
                <a:cs typeface="CordiaUPC" pitchFamily="34" charset="-34"/>
              </a:rPr>
              <a:t>n</a:t>
            </a:r>
            <a:r>
              <a:rPr sz="1600" b="1" spc="5"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l</a:t>
            </a:r>
            <a:r>
              <a:rPr sz="1600" b="1" spc="5"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xt</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ri</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r y </a:t>
            </a:r>
            <a:r>
              <a:rPr sz="1600" b="1" spc="-5" dirty="0" smtClean="0">
                <a:solidFill>
                  <a:schemeClr val="tx2"/>
                </a:solidFill>
                <a:latin typeface="Cambria" pitchFamily="18" charset="0"/>
                <a:cs typeface="CordiaUPC" pitchFamily="34" charset="-34"/>
              </a:rPr>
              <a:t>n</a:t>
            </a:r>
            <a:r>
              <a:rPr sz="1600" b="1" dirty="0" smtClean="0">
                <a:solidFill>
                  <a:schemeClr val="tx2"/>
                </a:solidFill>
                <a:latin typeface="Cambria" pitchFamily="18" charset="0"/>
                <a:cs typeface="CordiaUPC" pitchFamily="34" charset="-34"/>
              </a:rPr>
              <a:t>o i</a:t>
            </a:r>
            <a:r>
              <a:rPr sz="1600" b="1" spc="-5" dirty="0" smtClean="0">
                <a:solidFill>
                  <a:schemeClr val="tx2"/>
                </a:solidFill>
                <a:latin typeface="Cambria" pitchFamily="18" charset="0"/>
                <a:cs typeface="CordiaUPC" pitchFamily="34" charset="-34"/>
              </a:rPr>
              <a:t>n</a:t>
            </a:r>
            <a:r>
              <a:rPr sz="1600" b="1" dirty="0" smtClean="0">
                <a:solidFill>
                  <a:schemeClr val="tx2"/>
                </a:solidFill>
                <a:latin typeface="Cambria" pitchFamily="18" charset="0"/>
                <a:cs typeface="CordiaUPC" pitchFamily="34" charset="-34"/>
              </a:rPr>
              <a:t>gre</a:t>
            </a:r>
            <a:r>
              <a:rPr sz="1600" b="1" spc="-5" dirty="0" smtClean="0">
                <a:solidFill>
                  <a:schemeClr val="tx2"/>
                </a:solidFill>
                <a:latin typeface="Cambria" pitchFamily="18" charset="0"/>
                <a:cs typeface="CordiaUPC" pitchFamily="34" charset="-34"/>
              </a:rPr>
              <a:t>s</a:t>
            </a:r>
            <a:r>
              <a:rPr sz="1600" b="1" dirty="0" smtClean="0">
                <a:solidFill>
                  <a:schemeClr val="tx2"/>
                </a:solidFill>
                <a:latin typeface="Cambria" pitchFamily="18" charset="0"/>
                <a:cs typeface="CordiaUPC" pitchFamily="34" charset="-34"/>
              </a:rPr>
              <a:t>ad</a:t>
            </a:r>
            <a:r>
              <a:rPr sz="1600" b="1" spc="5" dirty="0" smtClean="0">
                <a:solidFill>
                  <a:schemeClr val="tx2"/>
                </a:solidFill>
                <a:latin typeface="Cambria" pitchFamily="18" charset="0"/>
                <a:cs typeface="CordiaUPC" pitchFamily="34" charset="-34"/>
              </a:rPr>
              <a:t>a</a:t>
            </a:r>
            <a:r>
              <a:rPr sz="1600" b="1" spc="-5" dirty="0" smtClean="0">
                <a:solidFill>
                  <a:schemeClr val="tx2"/>
                </a:solidFill>
                <a:latin typeface="Cambria" pitchFamily="18" charset="0"/>
                <a:cs typeface="CordiaUPC" pitchFamily="34" charset="-34"/>
              </a:rPr>
              <a:t>s</a:t>
            </a:r>
            <a:r>
              <a:rPr sz="1600" b="1" dirty="0" smtClean="0">
                <a:solidFill>
                  <a:schemeClr val="tx2"/>
                </a:solidFill>
                <a:latin typeface="Cambria" pitchFamily="18" charset="0"/>
                <a:cs typeface="CordiaUPC" pitchFamily="34" charset="-34"/>
              </a:rPr>
              <a:t>,</a:t>
            </a:r>
            <a:r>
              <a:rPr sz="1600" b="1" spc="12" dirty="0" smtClean="0">
                <a:solidFill>
                  <a:schemeClr val="tx2"/>
                </a:solidFill>
                <a:latin typeface="Cambria" pitchFamily="18" charset="0"/>
                <a:cs typeface="CordiaUPC" pitchFamily="34" charset="-34"/>
              </a:rPr>
              <a:t> </a:t>
            </a:r>
            <a:endParaRPr lang="es-ES" sz="1600" b="1" spc="12" dirty="0" smtClean="0">
              <a:solidFill>
                <a:schemeClr val="tx2"/>
              </a:solidFill>
              <a:latin typeface="Cambria" pitchFamily="18" charset="0"/>
              <a:cs typeface="CordiaUPC" pitchFamily="34" charset="-34"/>
            </a:endParaRPr>
          </a:p>
          <a:p>
            <a:pPr marL="3945" marR="3945" indent="1437" algn="ctr">
              <a:lnSpc>
                <a:spcPts val="1362"/>
              </a:lnSpc>
              <a:spcBef>
                <a:spcPts val="107"/>
              </a:spcBef>
            </a:pPr>
            <a:endParaRPr lang="es-ES" sz="1050" b="1" spc="12" dirty="0" smtClean="0">
              <a:solidFill>
                <a:schemeClr val="tx2"/>
              </a:solidFill>
              <a:latin typeface="Cambria" pitchFamily="18" charset="0"/>
              <a:cs typeface="CordiaUPC" pitchFamily="34" charset="-34"/>
            </a:endParaRPr>
          </a:p>
          <a:p>
            <a:pPr marL="3945" marR="3945" indent="1437" algn="ctr">
              <a:lnSpc>
                <a:spcPts val="1362"/>
              </a:lnSpc>
              <a:spcBef>
                <a:spcPts val="107"/>
              </a:spcBef>
            </a:pPr>
            <a:r>
              <a:rPr lang="es-ES" sz="1600" b="1" dirty="0" err="1" smtClean="0">
                <a:solidFill>
                  <a:schemeClr val="tx2"/>
                </a:solidFill>
                <a:latin typeface="Cambria" pitchFamily="18" charset="0"/>
                <a:cs typeface="CordiaUPC" pitchFamily="34" charset="-34"/>
              </a:rPr>
              <a:t>P</a:t>
            </a:r>
            <a:r>
              <a:rPr sz="1600" b="1" spc="5" dirty="0" err="1" smtClean="0">
                <a:solidFill>
                  <a:schemeClr val="tx2"/>
                </a:solidFill>
                <a:latin typeface="Cambria" pitchFamily="18" charset="0"/>
                <a:cs typeface="CordiaUPC" pitchFamily="34" charset="-34"/>
              </a:rPr>
              <a:t>a</a:t>
            </a:r>
            <a:r>
              <a:rPr sz="1600" b="1" dirty="0" err="1" smtClean="0">
                <a:solidFill>
                  <a:schemeClr val="tx2"/>
                </a:solidFill>
                <a:latin typeface="Cambria" pitchFamily="18" charset="0"/>
                <a:cs typeface="CordiaUPC" pitchFamily="34" charset="-34"/>
              </a:rPr>
              <a:t>g</a:t>
            </a:r>
            <a:r>
              <a:rPr sz="1600" b="1" spc="-12" dirty="0" err="1" smtClean="0">
                <a:solidFill>
                  <a:schemeClr val="tx2"/>
                </a:solidFill>
                <a:latin typeface="Cambria" pitchFamily="18" charset="0"/>
                <a:cs typeface="CordiaUPC" pitchFamily="34" charset="-34"/>
              </a:rPr>
              <a:t>o</a:t>
            </a:r>
            <a:r>
              <a:rPr sz="1600" b="1" dirty="0" err="1" smtClean="0">
                <a:solidFill>
                  <a:schemeClr val="tx2"/>
                </a:solidFill>
                <a:latin typeface="Cambria" pitchFamily="18" charset="0"/>
                <a:cs typeface="CordiaUPC" pitchFamily="34" charset="-34"/>
              </a:rPr>
              <a:t>s</a:t>
            </a:r>
            <a:r>
              <a:rPr sz="1600" b="1" spc="5" dirty="0" smtClean="0">
                <a:solidFill>
                  <a:schemeClr val="tx2"/>
                </a:solidFill>
                <a:latin typeface="Cambria" pitchFamily="18" charset="0"/>
                <a:cs typeface="CordiaUPC" pitchFamily="34" charset="-34"/>
              </a:rPr>
              <a:t> </a:t>
            </a:r>
            <a:r>
              <a:rPr sz="1600" b="1" dirty="0" smtClean="0">
                <a:solidFill>
                  <a:schemeClr val="tx2"/>
                </a:solidFill>
                <a:latin typeface="Cambria" pitchFamily="18" charset="0"/>
                <a:cs typeface="CordiaUPC" pitchFamily="34" charset="-34"/>
              </a:rPr>
              <a:t>de imp</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rt</a:t>
            </a:r>
            <a:r>
              <a:rPr sz="1600" b="1" spc="5" dirty="0" smtClean="0">
                <a:solidFill>
                  <a:schemeClr val="tx2"/>
                </a:solidFill>
                <a:latin typeface="Cambria" pitchFamily="18" charset="0"/>
                <a:cs typeface="CordiaUPC" pitchFamily="34" charset="-34"/>
              </a:rPr>
              <a:t>a</a:t>
            </a:r>
            <a:r>
              <a:rPr sz="1600" b="1" dirty="0" smtClean="0">
                <a:solidFill>
                  <a:schemeClr val="tx2"/>
                </a:solidFill>
                <a:latin typeface="Cambria" pitchFamily="18" charset="0"/>
                <a:cs typeface="CordiaUPC" pitchFamily="34" charset="-34"/>
              </a:rPr>
              <a:t>ci</a:t>
            </a:r>
            <a:r>
              <a:rPr sz="1600" b="1" spc="-5" dirty="0" smtClean="0">
                <a:solidFill>
                  <a:schemeClr val="tx2"/>
                </a:solidFill>
                <a:latin typeface="Cambria" pitchFamily="18" charset="0"/>
                <a:cs typeface="CordiaUPC" pitchFamily="34" charset="-34"/>
              </a:rPr>
              <a:t>one</a:t>
            </a:r>
            <a:r>
              <a:rPr sz="1600" b="1" dirty="0" smtClean="0">
                <a:solidFill>
                  <a:schemeClr val="tx2"/>
                </a:solidFill>
                <a:latin typeface="Cambria" pitchFamily="18" charset="0"/>
                <a:cs typeface="CordiaUPC" pitchFamily="34" charset="-34"/>
              </a:rPr>
              <a:t>s</a:t>
            </a:r>
            <a:r>
              <a:rPr sz="1600" b="1" spc="5" dirty="0" smtClean="0">
                <a:solidFill>
                  <a:schemeClr val="tx2"/>
                </a:solidFill>
                <a:latin typeface="Cambria" pitchFamily="18" charset="0"/>
                <a:cs typeface="CordiaUPC" pitchFamily="34" charset="-34"/>
              </a:rPr>
              <a:t> </a:t>
            </a:r>
            <a:r>
              <a:rPr sz="1600" b="1" dirty="0" smtClean="0">
                <a:solidFill>
                  <a:schemeClr val="tx2"/>
                </a:solidFill>
                <a:latin typeface="Cambria" pitchFamily="18" charset="0"/>
                <a:cs typeface="CordiaUPC" pitchFamily="34" charset="-34"/>
              </a:rPr>
              <a:t>r</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a</a:t>
            </a:r>
            <a:r>
              <a:rPr sz="1600" b="1" spc="-5" dirty="0" smtClean="0">
                <a:solidFill>
                  <a:schemeClr val="tx2"/>
                </a:solidFill>
                <a:latin typeface="Cambria" pitchFamily="18" charset="0"/>
                <a:cs typeface="CordiaUPC" pitchFamily="34" charset="-34"/>
              </a:rPr>
              <a:t>l</a:t>
            </a:r>
            <a:r>
              <a:rPr sz="1600" b="1" dirty="0" smtClean="0">
                <a:solidFill>
                  <a:schemeClr val="tx2"/>
                </a:solidFill>
                <a:latin typeface="Cambria" pitchFamily="18" charset="0"/>
                <a:cs typeface="CordiaUPC" pitchFamily="34" charset="-34"/>
              </a:rPr>
              <a:t>i</a:t>
            </a:r>
            <a:r>
              <a:rPr sz="1600" b="1" spc="-5" dirty="0" smtClean="0">
                <a:solidFill>
                  <a:schemeClr val="tx2"/>
                </a:solidFill>
                <a:latin typeface="Cambria" pitchFamily="18" charset="0"/>
                <a:cs typeface="CordiaUPC" pitchFamily="34" charset="-34"/>
              </a:rPr>
              <a:t>z</a:t>
            </a:r>
            <a:r>
              <a:rPr sz="1600" b="1" dirty="0" smtClean="0">
                <a:solidFill>
                  <a:schemeClr val="tx2"/>
                </a:solidFill>
                <a:latin typeface="Cambria" pitchFamily="18" charset="0"/>
                <a:cs typeface="CordiaUPC" pitchFamily="34" charset="-34"/>
              </a:rPr>
              <a:t>ad</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s d</a:t>
            </a:r>
            <a:r>
              <a:rPr sz="1600" b="1" spc="-5" dirty="0" smtClean="0">
                <a:solidFill>
                  <a:schemeClr val="tx2"/>
                </a:solidFill>
                <a:latin typeface="Cambria" pitchFamily="18" charset="0"/>
                <a:cs typeface="CordiaUPC" pitchFamily="34" charset="-34"/>
              </a:rPr>
              <a:t>es</a:t>
            </a:r>
            <a:r>
              <a:rPr sz="1600" b="1" dirty="0" smtClean="0">
                <a:solidFill>
                  <a:schemeClr val="tx2"/>
                </a:solidFill>
                <a:latin typeface="Cambria" pitchFamily="18" charset="0"/>
                <a:cs typeface="CordiaUPC" pitchFamily="34" charset="-34"/>
              </a:rPr>
              <a:t>de</a:t>
            </a:r>
            <a:r>
              <a:rPr sz="1600" b="1" spc="5" dirty="0" smtClean="0">
                <a:solidFill>
                  <a:schemeClr val="tx2"/>
                </a:solidFill>
                <a:latin typeface="Cambria" pitchFamily="18" charset="0"/>
                <a:cs typeface="CordiaUPC" pitchFamily="34" charset="-34"/>
              </a:rPr>
              <a:t> </a:t>
            </a:r>
            <a:r>
              <a:rPr sz="1600" b="1" dirty="0" smtClean="0">
                <a:solidFill>
                  <a:schemeClr val="tx2"/>
                </a:solidFill>
                <a:latin typeface="Cambria" pitchFamily="18" charset="0"/>
                <a:cs typeface="CordiaUPC" pitchFamily="34" charset="-34"/>
              </a:rPr>
              <a:t>c</a:t>
            </a:r>
            <a:r>
              <a:rPr sz="1600" b="1" spc="-5" dirty="0" smtClean="0">
                <a:solidFill>
                  <a:schemeClr val="tx2"/>
                </a:solidFill>
                <a:latin typeface="Cambria" pitchFamily="18" charset="0"/>
                <a:cs typeface="CordiaUPC" pitchFamily="34" charset="-34"/>
              </a:rPr>
              <a:t>uen</a:t>
            </a:r>
            <a:r>
              <a:rPr sz="1600" b="1" dirty="0" smtClean="0">
                <a:solidFill>
                  <a:schemeClr val="tx2"/>
                </a:solidFill>
                <a:latin typeface="Cambria" pitchFamily="18" charset="0"/>
                <a:cs typeface="CordiaUPC" pitchFamily="34" charset="-34"/>
              </a:rPr>
              <a:t>tas</a:t>
            </a:r>
            <a:r>
              <a:rPr sz="1600" b="1" spc="5"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n</a:t>
            </a:r>
            <a:r>
              <a:rPr sz="1600" b="1" spc="5"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l</a:t>
            </a:r>
            <a:r>
              <a:rPr sz="1600" b="1" spc="-5" dirty="0" smtClean="0">
                <a:solidFill>
                  <a:schemeClr val="tx2"/>
                </a:solidFill>
                <a:latin typeface="Cambria" pitchFamily="18" charset="0"/>
                <a:cs typeface="CordiaUPC" pitchFamily="34" charset="-34"/>
              </a:rPr>
              <a:t> e</a:t>
            </a:r>
            <a:r>
              <a:rPr sz="1600" b="1" dirty="0" smtClean="0">
                <a:solidFill>
                  <a:schemeClr val="tx2"/>
                </a:solidFill>
                <a:latin typeface="Cambria" pitchFamily="18" charset="0"/>
                <a:cs typeface="CordiaUPC" pitchFamily="34" charset="-34"/>
              </a:rPr>
              <a:t>xt</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ri</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r, </a:t>
            </a:r>
            <a:endParaRPr lang="es-ES" sz="1600" b="1" dirty="0" smtClean="0">
              <a:solidFill>
                <a:schemeClr val="tx2"/>
              </a:solidFill>
              <a:latin typeface="Cambria" pitchFamily="18" charset="0"/>
              <a:cs typeface="CordiaUPC" pitchFamily="34" charset="-34"/>
            </a:endParaRPr>
          </a:p>
          <a:p>
            <a:pPr marL="3945" marR="3945" indent="1437" algn="ctr">
              <a:lnSpc>
                <a:spcPts val="1362"/>
              </a:lnSpc>
              <a:spcBef>
                <a:spcPts val="107"/>
              </a:spcBef>
            </a:pPr>
            <a:endParaRPr lang="es-ES" sz="1600" b="1" dirty="0" smtClean="0">
              <a:solidFill>
                <a:schemeClr val="tx2"/>
              </a:solidFill>
              <a:latin typeface="Cambria" pitchFamily="18" charset="0"/>
              <a:cs typeface="CordiaUPC" pitchFamily="34" charset="-34"/>
            </a:endParaRPr>
          </a:p>
          <a:p>
            <a:pPr marL="3945" marR="3945" indent="1437" algn="ctr">
              <a:lnSpc>
                <a:spcPts val="1362"/>
              </a:lnSpc>
              <a:spcBef>
                <a:spcPts val="107"/>
              </a:spcBef>
            </a:pPr>
            <a:r>
              <a:rPr lang="es-ES" sz="1600" b="1" dirty="0" err="1" smtClean="0">
                <a:solidFill>
                  <a:schemeClr val="tx2"/>
                </a:solidFill>
                <a:latin typeface="Cambria" pitchFamily="18" charset="0"/>
                <a:cs typeface="CordiaUPC" pitchFamily="34" charset="-34"/>
              </a:rPr>
              <a:t>I</a:t>
            </a:r>
            <a:r>
              <a:rPr sz="1600" b="1" spc="-5" dirty="0" err="1" smtClean="0">
                <a:solidFill>
                  <a:schemeClr val="tx2"/>
                </a:solidFill>
                <a:latin typeface="Cambria" pitchFamily="18" charset="0"/>
                <a:cs typeface="CordiaUPC" pitchFamily="34" charset="-34"/>
              </a:rPr>
              <a:t>n</a:t>
            </a:r>
            <a:r>
              <a:rPr sz="1600" b="1" dirty="0" err="1" smtClean="0">
                <a:solidFill>
                  <a:schemeClr val="tx2"/>
                </a:solidFill>
                <a:latin typeface="Cambria" pitchFamily="18" charset="0"/>
                <a:cs typeface="CordiaUPC" pitchFamily="34" charset="-34"/>
              </a:rPr>
              <a:t>gre</a:t>
            </a:r>
            <a:r>
              <a:rPr sz="1600" b="1" spc="-5" dirty="0" err="1" smtClean="0">
                <a:solidFill>
                  <a:schemeClr val="tx2"/>
                </a:solidFill>
                <a:latin typeface="Cambria" pitchFamily="18" charset="0"/>
                <a:cs typeface="CordiaUPC" pitchFamily="34" charset="-34"/>
              </a:rPr>
              <a:t>so</a:t>
            </a:r>
            <a:r>
              <a:rPr sz="1600" b="1" dirty="0" err="1" smtClean="0">
                <a:solidFill>
                  <a:schemeClr val="tx2"/>
                </a:solidFill>
                <a:latin typeface="Cambria" pitchFamily="18" charset="0"/>
                <a:cs typeface="CordiaUPC" pitchFamily="34" charset="-34"/>
              </a:rPr>
              <a:t>s</a:t>
            </a:r>
            <a:r>
              <a:rPr sz="1600" b="1" spc="25" dirty="0" smtClean="0">
                <a:solidFill>
                  <a:schemeClr val="tx2"/>
                </a:solidFill>
                <a:latin typeface="Cambria" pitchFamily="18" charset="0"/>
                <a:cs typeface="CordiaUPC" pitchFamily="34" charset="-34"/>
              </a:rPr>
              <a:t> </a:t>
            </a:r>
            <a:r>
              <a:rPr sz="1600" b="1" dirty="0" smtClean="0">
                <a:solidFill>
                  <a:schemeClr val="tx2"/>
                </a:solidFill>
                <a:latin typeface="Cambria" pitchFamily="18" charset="0"/>
                <a:cs typeface="CordiaUPC" pitchFamily="34" charset="-34"/>
              </a:rPr>
              <a:t>de</a:t>
            </a:r>
            <a:r>
              <a:rPr sz="1600" b="1" spc="-5" dirty="0" smtClean="0">
                <a:solidFill>
                  <a:schemeClr val="tx2"/>
                </a:solidFill>
                <a:latin typeface="Cambria" pitchFamily="18" charset="0"/>
                <a:cs typeface="CordiaUPC" pitchFamily="34" charset="-34"/>
              </a:rPr>
              <a:t> </a:t>
            </a:r>
            <a:r>
              <a:rPr sz="1600" b="1" dirty="0" smtClean="0">
                <a:solidFill>
                  <a:schemeClr val="tx2"/>
                </a:solidFill>
                <a:latin typeface="Cambria" pitchFamily="18" charset="0"/>
                <a:cs typeface="CordiaUPC" pitchFamily="34" charset="-34"/>
              </a:rPr>
              <a:t>p</a:t>
            </a:r>
            <a:r>
              <a:rPr sz="1600" b="1" spc="5" dirty="0" smtClean="0">
                <a:solidFill>
                  <a:schemeClr val="tx2"/>
                </a:solidFill>
                <a:latin typeface="Cambria" pitchFamily="18" charset="0"/>
                <a:cs typeface="CordiaUPC" pitchFamily="34" charset="-34"/>
              </a:rPr>
              <a:t>r</a:t>
            </a:r>
            <a:r>
              <a:rPr sz="1600" b="1" spc="-5" dirty="0" smtClean="0">
                <a:solidFill>
                  <a:schemeClr val="tx2"/>
                </a:solidFill>
                <a:latin typeface="Cambria" pitchFamily="18" charset="0"/>
                <a:cs typeface="CordiaUPC" pitchFamily="34" charset="-34"/>
              </a:rPr>
              <a:t>és</a:t>
            </a:r>
            <a:r>
              <a:rPr sz="1600" b="1" dirty="0" smtClean="0">
                <a:solidFill>
                  <a:schemeClr val="tx2"/>
                </a:solidFill>
                <a:latin typeface="Cambria" pitchFamily="18" charset="0"/>
                <a:cs typeface="CordiaUPC" pitchFamily="34" charset="-34"/>
              </a:rPr>
              <a:t>t</a:t>
            </a:r>
            <a:r>
              <a:rPr sz="1600" b="1" spc="5" dirty="0" smtClean="0">
                <a:solidFill>
                  <a:schemeClr val="tx2"/>
                </a:solidFill>
                <a:latin typeface="Cambria" pitchFamily="18" charset="0"/>
                <a:cs typeface="CordiaUPC" pitchFamily="34" charset="-34"/>
              </a:rPr>
              <a:t>a</a:t>
            </a:r>
            <a:r>
              <a:rPr sz="1600" b="1" dirty="0" smtClean="0">
                <a:solidFill>
                  <a:schemeClr val="tx2"/>
                </a:solidFill>
                <a:latin typeface="Cambria" pitchFamily="18" charset="0"/>
                <a:cs typeface="CordiaUPC" pitchFamily="34" charset="-34"/>
              </a:rPr>
              <a:t>m</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s </a:t>
            </a:r>
            <a:r>
              <a:rPr sz="1600" b="1" spc="-5" dirty="0" smtClean="0">
                <a:solidFill>
                  <a:schemeClr val="tx2"/>
                </a:solidFill>
                <a:latin typeface="Cambria" pitchFamily="18" charset="0"/>
                <a:cs typeface="CordiaUPC" pitchFamily="34" charset="-34"/>
              </a:rPr>
              <a:t>f</a:t>
            </a:r>
            <a:r>
              <a:rPr sz="1600" b="1" dirty="0" smtClean="0">
                <a:solidFill>
                  <a:schemeClr val="tx2"/>
                </a:solidFill>
                <a:latin typeface="Cambria" pitchFamily="18" charset="0"/>
                <a:cs typeface="CordiaUPC" pitchFamily="34" charset="-34"/>
              </a:rPr>
              <a:t>i</a:t>
            </a:r>
            <a:r>
              <a:rPr sz="1600" b="1" spc="-5" dirty="0" smtClean="0">
                <a:solidFill>
                  <a:schemeClr val="tx2"/>
                </a:solidFill>
                <a:latin typeface="Cambria" pitchFamily="18" charset="0"/>
                <a:cs typeface="CordiaUPC" pitchFamily="34" charset="-34"/>
              </a:rPr>
              <a:t>n</a:t>
            </a:r>
            <a:r>
              <a:rPr sz="1600" b="1" dirty="0" smtClean="0">
                <a:solidFill>
                  <a:schemeClr val="tx2"/>
                </a:solidFill>
                <a:latin typeface="Cambria" pitchFamily="18" charset="0"/>
                <a:cs typeface="CordiaUPC" pitchFamily="34" charset="-34"/>
              </a:rPr>
              <a:t>anci</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r</a:t>
            </a:r>
            <a:r>
              <a:rPr sz="1600" b="1" spc="-5" dirty="0" smtClean="0">
                <a:solidFill>
                  <a:schemeClr val="tx2"/>
                </a:solidFill>
                <a:latin typeface="Cambria" pitchFamily="18" charset="0"/>
                <a:cs typeface="CordiaUPC" pitchFamily="34" charset="-34"/>
              </a:rPr>
              <a:t>o</a:t>
            </a:r>
            <a:r>
              <a:rPr sz="1600" b="1" dirty="0" smtClean="0">
                <a:solidFill>
                  <a:schemeClr val="tx2"/>
                </a:solidFill>
                <a:latin typeface="Cambria" pitchFamily="18" charset="0"/>
                <a:cs typeface="CordiaUPC" pitchFamily="34" charset="-34"/>
              </a:rPr>
              <a:t>s</a:t>
            </a:r>
            <a:r>
              <a:rPr sz="1600" b="1" spc="25"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s</a:t>
            </a:r>
            <a:r>
              <a:rPr sz="1600" b="1" dirty="0" smtClean="0">
                <a:solidFill>
                  <a:schemeClr val="tx2"/>
                </a:solidFill>
                <a:latin typeface="Cambria" pitchFamily="18" charset="0"/>
                <a:cs typeface="CordiaUPC" pitchFamily="34" charset="-34"/>
              </a:rPr>
              <a:t>in</a:t>
            </a:r>
            <a:r>
              <a:rPr sz="1600" b="1" spc="-5" dirty="0" smtClean="0">
                <a:solidFill>
                  <a:schemeClr val="tx2"/>
                </a:solidFill>
                <a:latin typeface="Cambria" pitchFamily="18" charset="0"/>
                <a:cs typeface="CordiaUPC" pitchFamily="34" charset="-34"/>
              </a:rPr>
              <a:t> l</a:t>
            </a:r>
            <a:r>
              <a:rPr sz="1600" b="1" dirty="0" smtClean="0">
                <a:solidFill>
                  <a:schemeClr val="tx2"/>
                </a:solidFill>
                <a:latin typeface="Cambria" pitchFamily="18" charset="0"/>
                <a:cs typeface="CordiaUPC" pitchFamily="34" charset="-34"/>
              </a:rPr>
              <a:t>iquidaci</a:t>
            </a:r>
            <a:r>
              <a:rPr sz="1600" b="1" spc="-5" dirty="0" smtClean="0">
                <a:solidFill>
                  <a:schemeClr val="tx2"/>
                </a:solidFill>
                <a:latin typeface="Cambria" pitchFamily="18" charset="0"/>
                <a:cs typeface="CordiaUPC" pitchFamily="34" charset="-34"/>
              </a:rPr>
              <a:t>ón</a:t>
            </a:r>
            <a:r>
              <a:rPr sz="1600" b="1" dirty="0" smtClean="0">
                <a:solidFill>
                  <a:schemeClr val="tx2"/>
                </a:solidFill>
                <a:latin typeface="Cambria" pitchFamily="18" charset="0"/>
                <a:cs typeface="CordiaUPC" pitchFamily="34" charset="-34"/>
              </a:rPr>
              <a:t>, </a:t>
            </a:r>
            <a:r>
              <a:rPr sz="1600" b="1" spc="-5" dirty="0" smtClean="0">
                <a:solidFill>
                  <a:schemeClr val="tx2"/>
                </a:solidFill>
                <a:latin typeface="Cambria" pitchFamily="18" charset="0"/>
                <a:cs typeface="CordiaUPC" pitchFamily="34" charset="-34"/>
              </a:rPr>
              <a:t>e</a:t>
            </a:r>
            <a:r>
              <a:rPr sz="1600" b="1" dirty="0" smtClean="0">
                <a:solidFill>
                  <a:schemeClr val="tx2"/>
                </a:solidFill>
                <a:latin typeface="Cambria" pitchFamily="18" charset="0"/>
                <a:cs typeface="CordiaUPC" pitchFamily="34" charset="-34"/>
              </a:rPr>
              <a:t>tc.</a:t>
            </a:r>
            <a:endParaRPr sz="1600" b="1" dirty="0">
              <a:solidFill>
                <a:schemeClr val="tx2"/>
              </a:solidFill>
              <a:latin typeface="Cambria" pitchFamily="18" charset="0"/>
              <a:cs typeface="CordiaUPC" pitchFamily="34" charset="-34"/>
            </a:endParaRPr>
          </a:p>
        </p:txBody>
      </p:sp>
      <p:sp>
        <p:nvSpPr>
          <p:cNvPr id="5" name="object 5"/>
          <p:cNvSpPr txBox="1"/>
          <p:nvPr/>
        </p:nvSpPr>
        <p:spPr>
          <a:xfrm>
            <a:off x="4438016" y="3933056"/>
            <a:ext cx="2150208" cy="1152129"/>
          </a:xfrm>
          <a:prstGeom prst="rect">
            <a:avLst/>
          </a:prstGeom>
        </p:spPr>
        <p:txBody>
          <a:bodyPr wrap="square" lIns="0" tIns="0" rIns="0" bIns="0" rtlCol="0">
            <a:noAutofit/>
          </a:bodyPr>
          <a:lstStyle/>
          <a:p>
            <a:pPr marL="3945" marR="3945" indent="811" algn="ctr">
              <a:lnSpc>
                <a:spcPts val="1362"/>
              </a:lnSpc>
              <a:spcBef>
                <a:spcPts val="113"/>
              </a:spcBef>
            </a:pPr>
            <a:r>
              <a:rPr sz="1200" spc="-5" dirty="0" smtClean="0">
                <a:solidFill>
                  <a:schemeClr val="tx2"/>
                </a:solidFill>
                <a:latin typeface="Georgia"/>
                <a:cs typeface="Georgia"/>
              </a:rPr>
              <a:t>To</a:t>
            </a:r>
            <a:r>
              <a:rPr sz="1200" dirty="0" smtClean="0">
                <a:solidFill>
                  <a:schemeClr val="tx2"/>
                </a:solidFill>
                <a:latin typeface="Georgia"/>
                <a:cs typeface="Georgia"/>
              </a:rPr>
              <a:t>d</a:t>
            </a:r>
            <a:r>
              <a:rPr sz="1200" spc="-12" dirty="0" smtClean="0">
                <a:solidFill>
                  <a:schemeClr val="tx2"/>
                </a:solidFill>
                <a:latin typeface="Georgia"/>
                <a:cs typeface="Georgia"/>
              </a:rPr>
              <a:t>o</a:t>
            </a:r>
            <a:r>
              <a:rPr sz="1200" dirty="0" smtClean="0">
                <a:solidFill>
                  <a:schemeClr val="tx2"/>
                </a:solidFill>
                <a:latin typeface="Georgia"/>
                <a:cs typeface="Georgia"/>
              </a:rPr>
              <a:t>s</a:t>
            </a:r>
            <a:r>
              <a:rPr sz="1200" spc="19" dirty="0" smtClean="0">
                <a:solidFill>
                  <a:schemeClr val="tx2"/>
                </a:solidFill>
                <a:latin typeface="Georgia"/>
                <a:cs typeface="Georgia"/>
              </a:rPr>
              <a:t> </a:t>
            </a:r>
            <a:r>
              <a:rPr sz="1200" spc="-5" dirty="0" smtClean="0">
                <a:solidFill>
                  <a:schemeClr val="tx2"/>
                </a:solidFill>
                <a:latin typeface="Georgia"/>
                <a:cs typeface="Georgia"/>
              </a:rPr>
              <a:t>lo</a:t>
            </a:r>
            <a:r>
              <a:rPr sz="1200" dirty="0" smtClean="0">
                <a:solidFill>
                  <a:schemeClr val="tx2"/>
                </a:solidFill>
                <a:latin typeface="Georgia"/>
                <a:cs typeface="Georgia"/>
              </a:rPr>
              <a:t>s</a:t>
            </a:r>
            <a:r>
              <a:rPr sz="1200" spc="5" dirty="0" smtClean="0">
                <a:solidFill>
                  <a:schemeClr val="tx2"/>
                </a:solidFill>
                <a:latin typeface="Georgia"/>
                <a:cs typeface="Georgia"/>
              </a:rPr>
              <a:t> </a:t>
            </a:r>
            <a:r>
              <a:rPr sz="1200" u="sng" spc="-5" dirty="0" smtClean="0">
                <a:solidFill>
                  <a:schemeClr val="tx2"/>
                </a:solidFill>
                <a:latin typeface="Georgia"/>
                <a:cs typeface="Georgia"/>
              </a:rPr>
              <a:t>mov</a:t>
            </a:r>
            <a:r>
              <a:rPr sz="1200" u="sng" dirty="0" smtClean="0">
                <a:solidFill>
                  <a:schemeClr val="tx2"/>
                </a:solidFill>
                <a:latin typeface="Georgia"/>
                <a:cs typeface="Georgia"/>
              </a:rPr>
              <a:t>i</a:t>
            </a:r>
            <a:r>
              <a:rPr sz="1200" u="sng" spc="-5" dirty="0" smtClean="0">
                <a:solidFill>
                  <a:schemeClr val="tx2"/>
                </a:solidFill>
                <a:latin typeface="Georgia"/>
                <a:cs typeface="Georgia"/>
              </a:rPr>
              <a:t>m</a:t>
            </a:r>
            <a:r>
              <a:rPr sz="1200" u="sng" dirty="0" smtClean="0">
                <a:solidFill>
                  <a:schemeClr val="tx2"/>
                </a:solidFill>
                <a:latin typeface="Georgia"/>
                <a:cs typeface="Georgia"/>
              </a:rPr>
              <a:t>i</a:t>
            </a:r>
            <a:r>
              <a:rPr sz="1200" u="sng" spc="-5" dirty="0" smtClean="0">
                <a:solidFill>
                  <a:schemeClr val="tx2"/>
                </a:solidFill>
                <a:latin typeface="Georgia"/>
                <a:cs typeface="Georgia"/>
              </a:rPr>
              <a:t>en</a:t>
            </a:r>
            <a:r>
              <a:rPr sz="1200" u="sng" dirty="0" smtClean="0">
                <a:solidFill>
                  <a:schemeClr val="tx2"/>
                </a:solidFill>
                <a:latin typeface="Georgia"/>
                <a:cs typeface="Georgia"/>
              </a:rPr>
              <a:t>t</a:t>
            </a:r>
            <a:r>
              <a:rPr sz="1200" u="sng" spc="-5" dirty="0" smtClean="0">
                <a:solidFill>
                  <a:schemeClr val="tx2"/>
                </a:solidFill>
                <a:latin typeface="Georgia"/>
                <a:cs typeface="Georgia"/>
              </a:rPr>
              <a:t>o</a:t>
            </a:r>
            <a:r>
              <a:rPr sz="1200" u="sng" dirty="0" smtClean="0">
                <a:solidFill>
                  <a:schemeClr val="tx2"/>
                </a:solidFill>
                <a:latin typeface="Georgia"/>
                <a:cs typeface="Georgia"/>
              </a:rPr>
              <a:t>s</a:t>
            </a:r>
            <a:r>
              <a:rPr sz="1200" u="sng" spc="19" dirty="0" smtClean="0">
                <a:solidFill>
                  <a:schemeClr val="tx2"/>
                </a:solidFill>
                <a:latin typeface="Georgia"/>
                <a:cs typeface="Georgia"/>
              </a:rPr>
              <a:t> </a:t>
            </a:r>
            <a:r>
              <a:rPr sz="1200" u="sng" spc="-5" dirty="0" smtClean="0">
                <a:solidFill>
                  <a:schemeClr val="tx2"/>
                </a:solidFill>
                <a:latin typeface="Georgia"/>
                <a:cs typeface="Georgia"/>
              </a:rPr>
              <a:t>e</a:t>
            </a:r>
            <a:r>
              <a:rPr sz="1200" u="sng" dirty="0" smtClean="0">
                <a:solidFill>
                  <a:schemeClr val="tx2"/>
                </a:solidFill>
                <a:latin typeface="Georgia"/>
                <a:cs typeface="Georgia"/>
              </a:rPr>
              <a:t>n </a:t>
            </a:r>
            <a:endParaRPr sz="1200" u="sng" dirty="0">
              <a:solidFill>
                <a:schemeClr val="tx2"/>
              </a:solidFill>
              <a:latin typeface="Georgia"/>
              <a:cs typeface="Georgia"/>
            </a:endParaRPr>
          </a:p>
          <a:p>
            <a:pPr marL="3945" marR="3945" algn="ctr">
              <a:lnSpc>
                <a:spcPts val="1362"/>
              </a:lnSpc>
            </a:pPr>
            <a:r>
              <a:rPr sz="1200" u="sng" dirty="0" smtClean="0">
                <a:solidFill>
                  <a:schemeClr val="tx2"/>
                </a:solidFill>
                <a:latin typeface="Georgia"/>
                <a:cs typeface="Georgia"/>
              </a:rPr>
              <a:t>cu</a:t>
            </a:r>
            <a:r>
              <a:rPr sz="1200" u="sng" spc="-5" dirty="0" smtClean="0">
                <a:solidFill>
                  <a:schemeClr val="tx2"/>
                </a:solidFill>
                <a:latin typeface="Georgia"/>
                <a:cs typeface="Georgia"/>
              </a:rPr>
              <a:t>en</a:t>
            </a:r>
            <a:r>
              <a:rPr sz="1200" u="sng" dirty="0" smtClean="0">
                <a:solidFill>
                  <a:schemeClr val="tx2"/>
                </a:solidFill>
                <a:latin typeface="Georgia"/>
                <a:cs typeface="Georgia"/>
              </a:rPr>
              <a:t>t</a:t>
            </a:r>
            <a:r>
              <a:rPr sz="1200" u="sng" spc="5" dirty="0" smtClean="0">
                <a:solidFill>
                  <a:schemeClr val="tx2"/>
                </a:solidFill>
                <a:latin typeface="Georgia"/>
                <a:cs typeface="Georgia"/>
              </a:rPr>
              <a:t>a</a:t>
            </a:r>
            <a:r>
              <a:rPr sz="1200" u="sng" dirty="0" smtClean="0">
                <a:solidFill>
                  <a:schemeClr val="tx2"/>
                </a:solidFill>
                <a:latin typeface="Georgia"/>
                <a:cs typeface="Georgia"/>
              </a:rPr>
              <a:t>s</a:t>
            </a:r>
            <a:r>
              <a:rPr sz="1200" u="sng" spc="5" dirty="0" smtClean="0">
                <a:solidFill>
                  <a:schemeClr val="tx2"/>
                </a:solidFill>
                <a:latin typeface="Georgia"/>
                <a:cs typeface="Georgia"/>
              </a:rPr>
              <a:t> </a:t>
            </a:r>
            <a:r>
              <a:rPr sz="1200" u="sng" dirty="0" smtClean="0">
                <a:solidFill>
                  <a:schemeClr val="tx2"/>
                </a:solidFill>
                <a:latin typeface="Georgia"/>
                <a:cs typeface="Georgia"/>
              </a:rPr>
              <a:t>d</a:t>
            </a:r>
            <a:r>
              <a:rPr sz="1200" u="sng" spc="-5" dirty="0" smtClean="0">
                <a:solidFill>
                  <a:schemeClr val="tx2"/>
                </a:solidFill>
                <a:latin typeface="Georgia"/>
                <a:cs typeface="Georgia"/>
              </a:rPr>
              <a:t>e</a:t>
            </a:r>
            <a:r>
              <a:rPr sz="1200" u="sng" dirty="0" smtClean="0">
                <a:solidFill>
                  <a:schemeClr val="tx2"/>
                </a:solidFill>
                <a:latin typeface="Georgia"/>
                <a:cs typeface="Georgia"/>
              </a:rPr>
              <a:t>l</a:t>
            </a:r>
            <a:r>
              <a:rPr sz="1200" u="sng" spc="5" dirty="0" smtClean="0">
                <a:solidFill>
                  <a:schemeClr val="tx2"/>
                </a:solidFill>
                <a:latin typeface="Georgia"/>
                <a:cs typeface="Georgia"/>
              </a:rPr>
              <a:t> </a:t>
            </a:r>
            <a:r>
              <a:rPr sz="1200" u="sng" spc="-5" dirty="0" smtClean="0">
                <a:solidFill>
                  <a:schemeClr val="tx2"/>
                </a:solidFill>
                <a:latin typeface="Georgia"/>
                <a:cs typeface="Georgia"/>
              </a:rPr>
              <a:t>e</a:t>
            </a:r>
            <a:r>
              <a:rPr sz="1200" u="sng" dirty="0" smtClean="0">
                <a:solidFill>
                  <a:schemeClr val="tx2"/>
                </a:solidFill>
                <a:latin typeface="Georgia"/>
                <a:cs typeface="Georgia"/>
              </a:rPr>
              <a:t>xt</a:t>
            </a:r>
            <a:r>
              <a:rPr sz="1200" u="sng" spc="-5" dirty="0" smtClean="0">
                <a:solidFill>
                  <a:schemeClr val="tx2"/>
                </a:solidFill>
                <a:latin typeface="Georgia"/>
                <a:cs typeface="Georgia"/>
              </a:rPr>
              <a:t>e</a:t>
            </a:r>
            <a:r>
              <a:rPr sz="1200" u="sng" dirty="0" smtClean="0">
                <a:solidFill>
                  <a:schemeClr val="tx2"/>
                </a:solidFill>
                <a:latin typeface="Georgia"/>
                <a:cs typeface="Georgia"/>
              </a:rPr>
              <a:t>ri</a:t>
            </a:r>
            <a:r>
              <a:rPr sz="1200" u="sng" spc="-5" dirty="0" smtClean="0">
                <a:solidFill>
                  <a:schemeClr val="tx2"/>
                </a:solidFill>
                <a:latin typeface="Georgia"/>
                <a:cs typeface="Georgia"/>
              </a:rPr>
              <a:t>o</a:t>
            </a:r>
            <a:r>
              <a:rPr sz="1200" u="sng" dirty="0" smtClean="0">
                <a:solidFill>
                  <a:schemeClr val="tx2"/>
                </a:solidFill>
                <a:latin typeface="Georgia"/>
                <a:cs typeface="Georgia"/>
              </a:rPr>
              <a:t>r </a:t>
            </a:r>
            <a:r>
              <a:rPr sz="1200" dirty="0" smtClean="0">
                <a:solidFill>
                  <a:schemeClr val="tx2"/>
                </a:solidFill>
                <a:latin typeface="Georgia"/>
                <a:cs typeface="Georgia"/>
              </a:rPr>
              <a:t>que</a:t>
            </a:r>
            <a:r>
              <a:rPr sz="1200" spc="-5" dirty="0" smtClean="0">
                <a:solidFill>
                  <a:schemeClr val="tx2"/>
                </a:solidFill>
                <a:latin typeface="Georgia"/>
                <a:cs typeface="Georgia"/>
              </a:rPr>
              <a:t> n</a:t>
            </a:r>
            <a:r>
              <a:rPr sz="1200" dirty="0" smtClean="0">
                <a:solidFill>
                  <a:schemeClr val="tx2"/>
                </a:solidFill>
                <a:latin typeface="Georgia"/>
                <a:cs typeface="Georgia"/>
              </a:rPr>
              <a:t>o </a:t>
            </a:r>
            <a:endParaRPr sz="1200" dirty="0">
              <a:solidFill>
                <a:schemeClr val="tx2"/>
              </a:solidFill>
              <a:latin typeface="Georgia"/>
              <a:cs typeface="Georgia"/>
            </a:endParaRPr>
          </a:p>
          <a:p>
            <a:pPr marL="3945" marR="3945" algn="ctr">
              <a:lnSpc>
                <a:spcPts val="1362"/>
              </a:lnSpc>
            </a:pPr>
            <a:r>
              <a:rPr sz="1200" spc="5" dirty="0" smtClean="0">
                <a:solidFill>
                  <a:schemeClr val="tx2"/>
                </a:solidFill>
                <a:latin typeface="Georgia"/>
                <a:cs typeface="Georgia"/>
              </a:rPr>
              <a:t>h</a:t>
            </a:r>
            <a:r>
              <a:rPr sz="1200" dirty="0" smtClean="0">
                <a:solidFill>
                  <a:schemeClr val="tx2"/>
                </a:solidFill>
                <a:latin typeface="Georgia"/>
                <a:cs typeface="Georgia"/>
              </a:rPr>
              <a:t>a</a:t>
            </a:r>
            <a:r>
              <a:rPr sz="1200" spc="5" dirty="0" smtClean="0">
                <a:solidFill>
                  <a:schemeClr val="tx2"/>
                </a:solidFill>
                <a:latin typeface="Georgia"/>
                <a:cs typeface="Georgia"/>
              </a:rPr>
              <a:t>y</a:t>
            </a:r>
            <a:r>
              <a:rPr sz="1200" dirty="0" smtClean="0">
                <a:solidFill>
                  <a:schemeClr val="tx2"/>
                </a:solidFill>
                <a:latin typeface="Georgia"/>
                <a:cs typeface="Georgia"/>
              </a:rPr>
              <a:t>an </a:t>
            </a:r>
            <a:r>
              <a:rPr sz="1200" spc="-5" dirty="0" smtClean="0">
                <a:solidFill>
                  <a:schemeClr val="tx2"/>
                </a:solidFill>
                <a:latin typeface="Georgia"/>
                <a:cs typeface="Georgia"/>
              </a:rPr>
              <a:t>gene</a:t>
            </a:r>
            <a:r>
              <a:rPr sz="1200" dirty="0" smtClean="0">
                <a:solidFill>
                  <a:schemeClr val="tx2"/>
                </a:solidFill>
                <a:latin typeface="Georgia"/>
                <a:cs typeface="Georgia"/>
              </a:rPr>
              <a:t>rado</a:t>
            </a:r>
            <a:r>
              <a:rPr sz="1200" spc="5" dirty="0" smtClean="0">
                <a:solidFill>
                  <a:schemeClr val="tx2"/>
                </a:solidFill>
                <a:latin typeface="Georgia"/>
                <a:cs typeface="Georgia"/>
              </a:rPr>
              <a:t> </a:t>
            </a:r>
            <a:r>
              <a:rPr sz="1200" dirty="0" smtClean="0">
                <a:solidFill>
                  <a:schemeClr val="tx2"/>
                </a:solidFill>
                <a:latin typeface="Georgia"/>
                <a:cs typeface="Georgia"/>
              </a:rPr>
              <a:t>u</a:t>
            </a:r>
            <a:r>
              <a:rPr sz="1200" spc="-5" dirty="0" smtClean="0">
                <a:solidFill>
                  <a:schemeClr val="tx2"/>
                </a:solidFill>
                <a:latin typeface="Georgia"/>
                <a:cs typeface="Georgia"/>
              </a:rPr>
              <a:t>n</a:t>
            </a:r>
            <a:r>
              <a:rPr sz="1200" dirty="0" smtClean="0">
                <a:solidFill>
                  <a:schemeClr val="tx2"/>
                </a:solidFill>
                <a:latin typeface="Georgia"/>
                <a:cs typeface="Georgia"/>
              </a:rPr>
              <a:t>a </a:t>
            </a:r>
            <a:r>
              <a:rPr sz="1200" spc="-5" dirty="0" smtClean="0">
                <a:solidFill>
                  <a:schemeClr val="tx2"/>
                </a:solidFill>
                <a:latin typeface="Georgia"/>
                <a:cs typeface="Georgia"/>
              </a:rPr>
              <a:t>l</a:t>
            </a:r>
            <a:r>
              <a:rPr sz="1200" dirty="0" smtClean="0">
                <a:solidFill>
                  <a:schemeClr val="tx2"/>
                </a:solidFill>
                <a:latin typeface="Georgia"/>
                <a:cs typeface="Georgia"/>
              </a:rPr>
              <a:t>iquidaci</a:t>
            </a:r>
            <a:r>
              <a:rPr sz="1200" spc="-5" dirty="0" smtClean="0">
                <a:solidFill>
                  <a:schemeClr val="tx2"/>
                </a:solidFill>
                <a:latin typeface="Georgia"/>
                <a:cs typeface="Georgia"/>
              </a:rPr>
              <a:t>ó</a:t>
            </a:r>
            <a:r>
              <a:rPr sz="1200" dirty="0" smtClean="0">
                <a:solidFill>
                  <a:schemeClr val="tx2"/>
                </a:solidFill>
                <a:latin typeface="Georgia"/>
                <a:cs typeface="Georgia"/>
              </a:rPr>
              <a:t>n </a:t>
            </a:r>
            <a:endParaRPr sz="1200" dirty="0">
              <a:solidFill>
                <a:schemeClr val="tx2"/>
              </a:solidFill>
              <a:latin typeface="Georgia"/>
              <a:cs typeface="Georgia"/>
            </a:endParaRPr>
          </a:p>
          <a:p>
            <a:pPr marL="3945" marR="3945" algn="ctr">
              <a:lnSpc>
                <a:spcPts val="1362"/>
              </a:lnSpc>
            </a:pPr>
            <a:r>
              <a:rPr sz="1200" dirty="0" smtClean="0">
                <a:solidFill>
                  <a:schemeClr val="tx2"/>
                </a:solidFill>
                <a:latin typeface="Georgia"/>
                <a:cs typeface="Georgia"/>
              </a:rPr>
              <a:t>a trav</a:t>
            </a:r>
            <a:r>
              <a:rPr sz="1200" spc="-5" dirty="0" smtClean="0">
                <a:solidFill>
                  <a:schemeClr val="tx2"/>
                </a:solidFill>
                <a:latin typeface="Georgia"/>
                <a:cs typeface="Georgia"/>
              </a:rPr>
              <a:t>é</a:t>
            </a:r>
            <a:r>
              <a:rPr sz="1200" dirty="0" smtClean="0">
                <a:solidFill>
                  <a:schemeClr val="tx2"/>
                </a:solidFill>
                <a:latin typeface="Georgia"/>
                <a:cs typeface="Georgia"/>
              </a:rPr>
              <a:t>s</a:t>
            </a:r>
            <a:r>
              <a:rPr sz="1200" spc="-5" dirty="0" smtClean="0">
                <a:solidFill>
                  <a:schemeClr val="tx2"/>
                </a:solidFill>
                <a:latin typeface="Georgia"/>
                <a:cs typeface="Georgia"/>
              </a:rPr>
              <a:t> </a:t>
            </a:r>
            <a:r>
              <a:rPr sz="1200" dirty="0" smtClean="0">
                <a:solidFill>
                  <a:schemeClr val="tx2"/>
                </a:solidFill>
                <a:latin typeface="Georgia"/>
                <a:cs typeface="Georgia"/>
              </a:rPr>
              <a:t>d</a:t>
            </a:r>
            <a:r>
              <a:rPr sz="1200" spc="-5" dirty="0" smtClean="0">
                <a:solidFill>
                  <a:schemeClr val="tx2"/>
                </a:solidFill>
                <a:latin typeface="Georgia"/>
                <a:cs typeface="Georgia"/>
              </a:rPr>
              <a:t>e</a:t>
            </a:r>
            <a:r>
              <a:rPr sz="1200" dirty="0" smtClean="0">
                <a:solidFill>
                  <a:schemeClr val="tx2"/>
                </a:solidFill>
                <a:latin typeface="Georgia"/>
                <a:cs typeface="Georgia"/>
              </a:rPr>
              <a:t>l</a:t>
            </a:r>
            <a:r>
              <a:rPr sz="1200" spc="5" dirty="0" smtClean="0">
                <a:solidFill>
                  <a:schemeClr val="tx2"/>
                </a:solidFill>
                <a:latin typeface="Georgia"/>
                <a:cs typeface="Georgia"/>
              </a:rPr>
              <a:t> M</a:t>
            </a:r>
            <a:r>
              <a:rPr sz="1200" spc="-5" dirty="0" smtClean="0">
                <a:solidFill>
                  <a:schemeClr val="tx2"/>
                </a:solidFill>
                <a:latin typeface="Georgia"/>
                <a:cs typeface="Georgia"/>
              </a:rPr>
              <a:t>e</a:t>
            </a:r>
            <a:r>
              <a:rPr sz="1200" dirty="0" smtClean="0">
                <a:solidFill>
                  <a:schemeClr val="tx2"/>
                </a:solidFill>
                <a:latin typeface="Georgia"/>
                <a:cs typeface="Georgia"/>
              </a:rPr>
              <a:t>rcado</a:t>
            </a:r>
            <a:r>
              <a:rPr sz="1200" spc="-5" dirty="0" smtClean="0">
                <a:solidFill>
                  <a:schemeClr val="tx2"/>
                </a:solidFill>
                <a:latin typeface="Georgia"/>
                <a:cs typeface="Georgia"/>
              </a:rPr>
              <a:t> </a:t>
            </a:r>
            <a:r>
              <a:rPr sz="1200" dirty="0" smtClean="0">
                <a:solidFill>
                  <a:schemeClr val="tx2"/>
                </a:solidFill>
                <a:latin typeface="Georgia"/>
                <a:cs typeface="Georgia"/>
              </a:rPr>
              <a:t>de</a:t>
            </a:r>
            <a:endParaRPr sz="1200" dirty="0">
              <a:solidFill>
                <a:schemeClr val="tx2"/>
              </a:solidFill>
              <a:latin typeface="Georgia"/>
              <a:cs typeface="Georgia"/>
            </a:endParaRPr>
          </a:p>
          <a:p>
            <a:pPr marL="770754" marR="769996" algn="ctr">
              <a:lnSpc>
                <a:spcPts val="1292"/>
              </a:lnSpc>
            </a:pPr>
            <a:r>
              <a:rPr sz="1200" dirty="0" err="1" smtClean="0">
                <a:solidFill>
                  <a:schemeClr val="tx2"/>
                </a:solidFill>
                <a:latin typeface="Georgia"/>
                <a:cs typeface="Georgia"/>
              </a:rPr>
              <a:t>Cambi</a:t>
            </a:r>
            <a:r>
              <a:rPr lang="es-ES" sz="1200" dirty="0" smtClean="0">
                <a:solidFill>
                  <a:schemeClr val="tx2"/>
                </a:solidFill>
                <a:latin typeface="Georgia"/>
                <a:cs typeface="Georgia"/>
              </a:rPr>
              <a:t>os</a:t>
            </a:r>
            <a:endParaRPr sz="1200" dirty="0">
              <a:solidFill>
                <a:schemeClr val="tx2"/>
              </a:solidFill>
              <a:latin typeface="Georgia"/>
              <a:cs typeface="Georgia"/>
            </a:endParaRPr>
          </a:p>
        </p:txBody>
      </p:sp>
      <p:sp>
        <p:nvSpPr>
          <p:cNvPr id="4" name="object 4"/>
          <p:cNvSpPr txBox="1"/>
          <p:nvPr/>
        </p:nvSpPr>
        <p:spPr>
          <a:xfrm>
            <a:off x="4438015" y="5157193"/>
            <a:ext cx="2186747" cy="1296144"/>
          </a:xfrm>
          <a:prstGeom prst="rect">
            <a:avLst/>
          </a:prstGeom>
          <a:gradFill>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p:spPr>
        <p:txBody>
          <a:bodyPr wrap="square" lIns="0" tIns="0" rIns="0" bIns="0" rtlCol="0">
            <a:noAutofit/>
          </a:bodyPr>
          <a:lstStyle/>
          <a:p>
            <a:pPr marL="3945" marR="3945" indent="2388" algn="ctr">
              <a:lnSpc>
                <a:spcPts val="1362"/>
              </a:lnSpc>
              <a:spcBef>
                <a:spcPts val="100"/>
              </a:spcBef>
            </a:pPr>
            <a:endParaRPr lang="es-ES" sz="1400" dirty="0" smtClean="0">
              <a:solidFill>
                <a:schemeClr val="tx2"/>
              </a:solidFill>
              <a:latin typeface="Georgia"/>
              <a:cs typeface="Georgia"/>
            </a:endParaRPr>
          </a:p>
          <a:p>
            <a:pPr marL="3945" marR="3945" indent="2388" algn="ctr">
              <a:lnSpc>
                <a:spcPts val="1362"/>
              </a:lnSpc>
              <a:spcBef>
                <a:spcPts val="100"/>
              </a:spcBef>
            </a:pPr>
            <a:r>
              <a:rPr sz="1400" u="sng" dirty="0" err="1" smtClean="0">
                <a:solidFill>
                  <a:schemeClr val="tx2"/>
                </a:solidFill>
                <a:latin typeface="Georgia"/>
                <a:cs typeface="Georgia"/>
              </a:rPr>
              <a:t>C</a:t>
            </a:r>
            <a:r>
              <a:rPr sz="1400" u="sng" spc="-5" dirty="0" err="1" smtClean="0">
                <a:solidFill>
                  <a:schemeClr val="tx2"/>
                </a:solidFill>
                <a:latin typeface="Georgia"/>
                <a:cs typeface="Georgia"/>
              </a:rPr>
              <a:t>u</a:t>
            </a:r>
            <a:r>
              <a:rPr sz="1400" u="sng" dirty="0" err="1" smtClean="0">
                <a:solidFill>
                  <a:schemeClr val="tx2"/>
                </a:solidFill>
                <a:latin typeface="Georgia"/>
                <a:cs typeface="Georgia"/>
              </a:rPr>
              <a:t>a</a:t>
            </a:r>
            <a:r>
              <a:rPr sz="1400" u="sng" spc="-5" dirty="0" err="1" smtClean="0">
                <a:solidFill>
                  <a:schemeClr val="tx2"/>
                </a:solidFill>
                <a:latin typeface="Georgia"/>
                <a:cs typeface="Georgia"/>
              </a:rPr>
              <a:t>l</a:t>
            </a:r>
            <a:r>
              <a:rPr sz="1400" u="sng" dirty="0" err="1" smtClean="0">
                <a:solidFill>
                  <a:schemeClr val="tx2"/>
                </a:solidFill>
                <a:latin typeface="Georgia"/>
                <a:cs typeface="Georgia"/>
              </a:rPr>
              <a:t>qui</a:t>
            </a:r>
            <a:r>
              <a:rPr sz="1400" u="sng" spc="-5" dirty="0" err="1" smtClean="0">
                <a:solidFill>
                  <a:schemeClr val="tx2"/>
                </a:solidFill>
                <a:latin typeface="Georgia"/>
                <a:cs typeface="Georgia"/>
              </a:rPr>
              <a:t>e</a:t>
            </a:r>
            <a:r>
              <a:rPr sz="1400" u="sng" dirty="0" err="1" smtClean="0">
                <a:solidFill>
                  <a:schemeClr val="tx2"/>
                </a:solidFill>
                <a:latin typeface="Georgia"/>
                <a:cs typeface="Georgia"/>
              </a:rPr>
              <a:t>r</a:t>
            </a:r>
            <a:r>
              <a:rPr sz="1400" u="sng" spc="12" dirty="0" smtClean="0">
                <a:solidFill>
                  <a:schemeClr val="tx2"/>
                </a:solidFill>
                <a:latin typeface="Georgia"/>
                <a:cs typeface="Georgia"/>
              </a:rPr>
              <a:t> </a:t>
            </a:r>
            <a:r>
              <a:rPr sz="1400" u="sng" spc="-5" dirty="0" smtClean="0">
                <a:solidFill>
                  <a:schemeClr val="tx2"/>
                </a:solidFill>
                <a:latin typeface="Georgia"/>
                <a:cs typeface="Georgia"/>
              </a:rPr>
              <a:t>o</a:t>
            </a:r>
            <a:r>
              <a:rPr sz="1400" u="sng" dirty="0" smtClean="0">
                <a:solidFill>
                  <a:schemeClr val="tx2"/>
                </a:solidFill>
                <a:latin typeface="Georgia"/>
                <a:cs typeface="Georgia"/>
              </a:rPr>
              <a:t>t</a:t>
            </a:r>
            <a:r>
              <a:rPr sz="1400" u="sng" spc="5" dirty="0" smtClean="0">
                <a:solidFill>
                  <a:schemeClr val="tx2"/>
                </a:solidFill>
                <a:latin typeface="Georgia"/>
                <a:cs typeface="Georgia"/>
              </a:rPr>
              <a:t>r</a:t>
            </a:r>
            <a:r>
              <a:rPr sz="1400" u="sng" dirty="0" smtClean="0">
                <a:solidFill>
                  <a:schemeClr val="tx2"/>
                </a:solidFill>
                <a:latin typeface="Georgia"/>
                <a:cs typeface="Georgia"/>
              </a:rPr>
              <a:t>o</a:t>
            </a:r>
            <a:r>
              <a:rPr sz="1400" u="sng" spc="-5" dirty="0" smtClean="0">
                <a:solidFill>
                  <a:schemeClr val="tx2"/>
                </a:solidFill>
                <a:latin typeface="Georgia"/>
                <a:cs typeface="Georgia"/>
              </a:rPr>
              <a:t> </a:t>
            </a:r>
            <a:r>
              <a:rPr sz="1400" u="sng" dirty="0" smtClean="0">
                <a:solidFill>
                  <a:schemeClr val="tx2"/>
                </a:solidFill>
                <a:latin typeface="Georgia"/>
                <a:cs typeface="Georgia"/>
              </a:rPr>
              <a:t>m</a:t>
            </a:r>
            <a:r>
              <a:rPr sz="1400" u="sng" spc="-5" dirty="0" smtClean="0">
                <a:solidFill>
                  <a:schemeClr val="tx2"/>
                </a:solidFill>
                <a:latin typeface="Georgia"/>
                <a:cs typeface="Georgia"/>
              </a:rPr>
              <a:t>ov</a:t>
            </a:r>
            <a:r>
              <a:rPr sz="1400" u="sng" dirty="0" smtClean="0">
                <a:solidFill>
                  <a:schemeClr val="tx2"/>
                </a:solidFill>
                <a:latin typeface="Georgia"/>
                <a:cs typeface="Georgia"/>
              </a:rPr>
              <a:t>imi</a:t>
            </a:r>
            <a:r>
              <a:rPr sz="1400" u="sng" spc="-5" dirty="0" smtClean="0">
                <a:solidFill>
                  <a:schemeClr val="tx2"/>
                </a:solidFill>
                <a:latin typeface="Georgia"/>
                <a:cs typeface="Georgia"/>
              </a:rPr>
              <a:t>en</a:t>
            </a:r>
            <a:r>
              <a:rPr sz="1400" u="sng" dirty="0" smtClean="0">
                <a:solidFill>
                  <a:schemeClr val="tx2"/>
                </a:solidFill>
                <a:latin typeface="Georgia"/>
                <a:cs typeface="Georgia"/>
              </a:rPr>
              <a:t>to</a:t>
            </a:r>
            <a:r>
              <a:rPr sz="1400" u="sng" spc="25" dirty="0" smtClean="0">
                <a:solidFill>
                  <a:schemeClr val="tx2"/>
                </a:solidFill>
                <a:latin typeface="Georgia"/>
                <a:cs typeface="Georgia"/>
              </a:rPr>
              <a:t> </a:t>
            </a:r>
            <a:r>
              <a:rPr sz="1400" dirty="0" smtClean="0">
                <a:solidFill>
                  <a:schemeClr val="tx2"/>
                </a:solidFill>
                <a:latin typeface="Georgia"/>
                <a:cs typeface="Georgia"/>
              </a:rPr>
              <a:t>que </a:t>
            </a:r>
            <a:r>
              <a:rPr sz="1400" spc="5" dirty="0" smtClean="0">
                <a:solidFill>
                  <a:schemeClr val="tx2"/>
                </a:solidFill>
                <a:latin typeface="Georgia"/>
                <a:cs typeface="Georgia"/>
              </a:rPr>
              <a:t>h</a:t>
            </a:r>
            <a:r>
              <a:rPr sz="1400" dirty="0" smtClean="0">
                <a:solidFill>
                  <a:schemeClr val="tx2"/>
                </a:solidFill>
                <a:latin typeface="Georgia"/>
                <a:cs typeface="Georgia"/>
              </a:rPr>
              <a:t>a</a:t>
            </a:r>
            <a:r>
              <a:rPr sz="1400" spc="5" dirty="0" smtClean="0">
                <a:solidFill>
                  <a:schemeClr val="tx2"/>
                </a:solidFill>
                <a:latin typeface="Georgia"/>
                <a:cs typeface="Georgia"/>
              </a:rPr>
              <a:t>y</a:t>
            </a:r>
            <a:r>
              <a:rPr sz="1400" dirty="0" smtClean="0">
                <a:solidFill>
                  <a:schemeClr val="tx2"/>
                </a:solidFill>
                <a:latin typeface="Georgia"/>
                <a:cs typeface="Georgia"/>
              </a:rPr>
              <a:t>a</a:t>
            </a:r>
            <a:r>
              <a:rPr sz="1400" spc="-12" dirty="0" smtClean="0">
                <a:solidFill>
                  <a:schemeClr val="tx2"/>
                </a:solidFill>
                <a:latin typeface="Georgia"/>
                <a:cs typeface="Georgia"/>
              </a:rPr>
              <a:t> </a:t>
            </a:r>
            <a:r>
              <a:rPr sz="1400" dirty="0" smtClean="0">
                <a:solidFill>
                  <a:schemeClr val="tx2"/>
                </a:solidFill>
                <a:latin typeface="Georgia"/>
                <a:cs typeface="Georgia"/>
              </a:rPr>
              <a:t>g</a:t>
            </a:r>
            <a:r>
              <a:rPr sz="1400" spc="-5" dirty="0" smtClean="0">
                <a:solidFill>
                  <a:schemeClr val="tx2"/>
                </a:solidFill>
                <a:latin typeface="Georgia"/>
                <a:cs typeface="Georgia"/>
              </a:rPr>
              <a:t>ene</a:t>
            </a:r>
            <a:r>
              <a:rPr sz="1400" dirty="0" smtClean="0">
                <a:solidFill>
                  <a:schemeClr val="tx2"/>
                </a:solidFill>
                <a:latin typeface="Georgia"/>
                <a:cs typeface="Georgia"/>
              </a:rPr>
              <a:t>rado</a:t>
            </a:r>
            <a:r>
              <a:rPr sz="1400" spc="5" dirty="0" smtClean="0">
                <a:solidFill>
                  <a:schemeClr val="tx2"/>
                </a:solidFill>
                <a:latin typeface="Georgia"/>
                <a:cs typeface="Georgia"/>
              </a:rPr>
              <a:t> </a:t>
            </a:r>
            <a:r>
              <a:rPr sz="1400" dirty="0" smtClean="0">
                <a:solidFill>
                  <a:schemeClr val="tx2"/>
                </a:solidFill>
                <a:latin typeface="Georgia"/>
                <a:cs typeface="Georgia"/>
              </a:rPr>
              <a:t>u</a:t>
            </a:r>
            <a:r>
              <a:rPr sz="1400" spc="-5" dirty="0" smtClean="0">
                <a:solidFill>
                  <a:schemeClr val="tx2"/>
                </a:solidFill>
                <a:latin typeface="Georgia"/>
                <a:cs typeface="Georgia"/>
              </a:rPr>
              <a:t>n</a:t>
            </a:r>
            <a:r>
              <a:rPr sz="1400" dirty="0" smtClean="0">
                <a:solidFill>
                  <a:schemeClr val="tx2"/>
                </a:solidFill>
                <a:latin typeface="Georgia"/>
                <a:cs typeface="Georgia"/>
              </a:rPr>
              <a:t>a</a:t>
            </a:r>
            <a:r>
              <a:rPr sz="1400" spc="19" dirty="0" smtClean="0">
                <a:solidFill>
                  <a:schemeClr val="tx2"/>
                </a:solidFill>
                <a:latin typeface="Georgia"/>
                <a:cs typeface="Georgia"/>
              </a:rPr>
              <a:t> </a:t>
            </a:r>
            <a:r>
              <a:rPr sz="1400" spc="-5" dirty="0" smtClean="0">
                <a:solidFill>
                  <a:schemeClr val="tx2"/>
                </a:solidFill>
                <a:latin typeface="Georgia"/>
                <a:cs typeface="Georgia"/>
              </a:rPr>
              <a:t>v</a:t>
            </a:r>
            <a:r>
              <a:rPr sz="1400" dirty="0" smtClean="0">
                <a:solidFill>
                  <a:schemeClr val="tx2"/>
                </a:solidFill>
                <a:latin typeface="Georgia"/>
                <a:cs typeface="Georgia"/>
              </a:rPr>
              <a:t>a</a:t>
            </a:r>
            <a:r>
              <a:rPr sz="1400" spc="5" dirty="0" smtClean="0">
                <a:solidFill>
                  <a:schemeClr val="tx2"/>
                </a:solidFill>
                <a:latin typeface="Georgia"/>
                <a:cs typeface="Georgia"/>
              </a:rPr>
              <a:t>r</a:t>
            </a:r>
            <a:r>
              <a:rPr sz="1400" dirty="0" smtClean="0">
                <a:solidFill>
                  <a:schemeClr val="tx2"/>
                </a:solidFill>
                <a:latin typeface="Georgia"/>
                <a:cs typeface="Georgia"/>
              </a:rPr>
              <a:t>iaci</a:t>
            </a:r>
            <a:r>
              <a:rPr sz="1400" spc="-5" dirty="0" smtClean="0">
                <a:solidFill>
                  <a:schemeClr val="tx2"/>
                </a:solidFill>
                <a:latin typeface="Georgia"/>
                <a:cs typeface="Georgia"/>
              </a:rPr>
              <a:t>ó</a:t>
            </a:r>
            <a:r>
              <a:rPr sz="1400" dirty="0" smtClean="0">
                <a:solidFill>
                  <a:schemeClr val="tx2"/>
                </a:solidFill>
                <a:latin typeface="Georgia"/>
                <a:cs typeface="Georgia"/>
              </a:rPr>
              <a:t>n</a:t>
            </a:r>
            <a:r>
              <a:rPr sz="1400" spc="-5" dirty="0" smtClean="0">
                <a:solidFill>
                  <a:schemeClr val="tx2"/>
                </a:solidFill>
                <a:latin typeface="Georgia"/>
                <a:cs typeface="Georgia"/>
              </a:rPr>
              <a:t> e</a:t>
            </a:r>
            <a:r>
              <a:rPr sz="1400" dirty="0" smtClean="0">
                <a:solidFill>
                  <a:schemeClr val="tx2"/>
                </a:solidFill>
                <a:latin typeface="Georgia"/>
                <a:cs typeface="Georgia"/>
              </a:rPr>
              <a:t>n </a:t>
            </a:r>
            <a:r>
              <a:rPr sz="1400" spc="-5" dirty="0" smtClean="0">
                <a:solidFill>
                  <a:schemeClr val="tx2"/>
                </a:solidFill>
                <a:latin typeface="Georgia"/>
                <a:cs typeface="Georgia"/>
              </a:rPr>
              <a:t>l</a:t>
            </a:r>
            <a:r>
              <a:rPr sz="1400" dirty="0" smtClean="0">
                <a:solidFill>
                  <a:schemeClr val="tx2"/>
                </a:solidFill>
                <a:latin typeface="Georgia"/>
                <a:cs typeface="Georgia"/>
              </a:rPr>
              <a:t>a p</a:t>
            </a:r>
            <a:r>
              <a:rPr sz="1400" spc="-5" dirty="0" smtClean="0">
                <a:solidFill>
                  <a:schemeClr val="tx2"/>
                </a:solidFill>
                <a:latin typeface="Georgia"/>
                <a:cs typeface="Georgia"/>
              </a:rPr>
              <a:t>os</a:t>
            </a:r>
            <a:r>
              <a:rPr sz="1400" dirty="0" smtClean="0">
                <a:solidFill>
                  <a:schemeClr val="tx2"/>
                </a:solidFill>
                <a:latin typeface="Georgia"/>
                <a:cs typeface="Georgia"/>
              </a:rPr>
              <a:t>ici</a:t>
            </a:r>
            <a:r>
              <a:rPr sz="1400" spc="-5" dirty="0" smtClean="0">
                <a:solidFill>
                  <a:schemeClr val="tx2"/>
                </a:solidFill>
                <a:latin typeface="Georgia"/>
                <a:cs typeface="Georgia"/>
              </a:rPr>
              <a:t>ó</a:t>
            </a:r>
            <a:r>
              <a:rPr sz="1400" dirty="0" smtClean="0">
                <a:solidFill>
                  <a:schemeClr val="tx2"/>
                </a:solidFill>
                <a:latin typeface="Georgia"/>
                <a:cs typeface="Georgia"/>
              </a:rPr>
              <a:t>n</a:t>
            </a:r>
            <a:r>
              <a:rPr sz="1400" spc="25" dirty="0" smtClean="0">
                <a:solidFill>
                  <a:schemeClr val="tx2"/>
                </a:solidFill>
                <a:latin typeface="Georgia"/>
                <a:cs typeface="Georgia"/>
              </a:rPr>
              <a:t> </a:t>
            </a:r>
            <a:r>
              <a:rPr sz="1400" dirty="0" smtClean="0">
                <a:solidFill>
                  <a:schemeClr val="tx2"/>
                </a:solidFill>
                <a:latin typeface="Georgia"/>
                <a:cs typeface="Georgia"/>
              </a:rPr>
              <a:t>de</a:t>
            </a:r>
            <a:r>
              <a:rPr sz="1400" spc="-5" dirty="0" smtClean="0">
                <a:solidFill>
                  <a:schemeClr val="tx2"/>
                </a:solidFill>
                <a:latin typeface="Georgia"/>
                <a:cs typeface="Georgia"/>
              </a:rPr>
              <a:t> A</a:t>
            </a:r>
            <a:r>
              <a:rPr sz="1400" dirty="0" smtClean="0">
                <a:solidFill>
                  <a:schemeClr val="tx2"/>
                </a:solidFill>
                <a:latin typeface="Georgia"/>
                <a:cs typeface="Georgia"/>
              </a:rPr>
              <a:t>ctiv</a:t>
            </a:r>
            <a:r>
              <a:rPr sz="1400" spc="-5" dirty="0" smtClean="0">
                <a:solidFill>
                  <a:schemeClr val="tx2"/>
                </a:solidFill>
                <a:latin typeface="Georgia"/>
                <a:cs typeface="Georgia"/>
              </a:rPr>
              <a:t>o</a:t>
            </a:r>
            <a:r>
              <a:rPr sz="1400" dirty="0" smtClean="0">
                <a:solidFill>
                  <a:schemeClr val="tx2"/>
                </a:solidFill>
                <a:latin typeface="Georgia"/>
                <a:cs typeface="Georgia"/>
              </a:rPr>
              <a:t>s</a:t>
            </a:r>
            <a:r>
              <a:rPr sz="1400" spc="25" dirty="0" smtClean="0">
                <a:solidFill>
                  <a:schemeClr val="tx2"/>
                </a:solidFill>
                <a:latin typeface="Georgia"/>
                <a:cs typeface="Georgia"/>
              </a:rPr>
              <a:t> </a:t>
            </a:r>
            <a:r>
              <a:rPr sz="1400" dirty="0" smtClean="0">
                <a:solidFill>
                  <a:schemeClr val="tx2"/>
                </a:solidFill>
                <a:latin typeface="Georgia"/>
                <a:cs typeface="Georgia"/>
              </a:rPr>
              <a:t>y </a:t>
            </a:r>
            <a:r>
              <a:rPr sz="1400" spc="5" dirty="0" smtClean="0">
                <a:solidFill>
                  <a:schemeClr val="tx2"/>
                </a:solidFill>
                <a:latin typeface="Georgia"/>
                <a:cs typeface="Georgia"/>
              </a:rPr>
              <a:t>P</a:t>
            </a:r>
            <a:r>
              <a:rPr sz="1400" dirty="0" smtClean="0">
                <a:solidFill>
                  <a:schemeClr val="tx2"/>
                </a:solidFill>
                <a:latin typeface="Georgia"/>
                <a:cs typeface="Georgia"/>
              </a:rPr>
              <a:t>asi</a:t>
            </a:r>
            <a:r>
              <a:rPr sz="1400" spc="-5" dirty="0" smtClean="0">
                <a:solidFill>
                  <a:schemeClr val="tx2"/>
                </a:solidFill>
                <a:latin typeface="Georgia"/>
                <a:cs typeface="Georgia"/>
              </a:rPr>
              <a:t>vo</a:t>
            </a:r>
            <a:r>
              <a:rPr sz="1400" dirty="0" smtClean="0">
                <a:solidFill>
                  <a:schemeClr val="tx2"/>
                </a:solidFill>
                <a:latin typeface="Georgia"/>
                <a:cs typeface="Georgia"/>
              </a:rPr>
              <a:t>s Ext</a:t>
            </a:r>
            <a:r>
              <a:rPr sz="1400" spc="-5" dirty="0" smtClean="0">
                <a:solidFill>
                  <a:schemeClr val="tx2"/>
                </a:solidFill>
                <a:latin typeface="Georgia"/>
                <a:cs typeface="Georgia"/>
              </a:rPr>
              <a:t>e</a:t>
            </a:r>
            <a:r>
              <a:rPr sz="1400" dirty="0" smtClean="0">
                <a:solidFill>
                  <a:schemeClr val="tx2"/>
                </a:solidFill>
                <a:latin typeface="Georgia"/>
                <a:cs typeface="Georgia"/>
              </a:rPr>
              <a:t>r</a:t>
            </a:r>
            <a:r>
              <a:rPr sz="1400" spc="-5" dirty="0" smtClean="0">
                <a:solidFill>
                  <a:schemeClr val="tx2"/>
                </a:solidFill>
                <a:latin typeface="Georgia"/>
                <a:cs typeface="Georgia"/>
              </a:rPr>
              <a:t>no</a:t>
            </a:r>
            <a:r>
              <a:rPr sz="1400" dirty="0" smtClean="0">
                <a:solidFill>
                  <a:schemeClr val="tx2"/>
                </a:solidFill>
                <a:latin typeface="Georgia"/>
                <a:cs typeface="Georgia"/>
              </a:rPr>
              <a:t>s</a:t>
            </a:r>
            <a:r>
              <a:rPr sz="1400" spc="5" dirty="0" smtClean="0">
                <a:solidFill>
                  <a:schemeClr val="tx2"/>
                </a:solidFill>
                <a:latin typeface="Georgia"/>
                <a:cs typeface="Georgia"/>
              </a:rPr>
              <a:t> </a:t>
            </a:r>
            <a:r>
              <a:rPr sz="1400" dirty="0" smtClean="0">
                <a:solidFill>
                  <a:schemeClr val="tx2"/>
                </a:solidFill>
                <a:latin typeface="Georgia"/>
                <a:cs typeface="Georgia"/>
              </a:rPr>
              <a:t>d</a:t>
            </a:r>
            <a:r>
              <a:rPr sz="1400" spc="-5" dirty="0" smtClean="0">
                <a:solidFill>
                  <a:schemeClr val="tx2"/>
                </a:solidFill>
                <a:latin typeface="Georgia"/>
                <a:cs typeface="Georgia"/>
              </a:rPr>
              <a:t>e</a:t>
            </a:r>
            <a:r>
              <a:rPr sz="1400" dirty="0" smtClean="0">
                <a:solidFill>
                  <a:schemeClr val="tx2"/>
                </a:solidFill>
                <a:latin typeface="Georgia"/>
                <a:cs typeface="Georgia"/>
              </a:rPr>
              <a:t>l</a:t>
            </a:r>
            <a:r>
              <a:rPr sz="1400" spc="5" dirty="0" smtClean="0">
                <a:solidFill>
                  <a:schemeClr val="tx2"/>
                </a:solidFill>
                <a:latin typeface="Georgia"/>
                <a:cs typeface="Georgia"/>
              </a:rPr>
              <a:t> </a:t>
            </a:r>
            <a:r>
              <a:rPr sz="1400" dirty="0" smtClean="0">
                <a:solidFill>
                  <a:schemeClr val="tx2"/>
                </a:solidFill>
                <a:latin typeface="Georgia"/>
                <a:cs typeface="Georgia"/>
              </a:rPr>
              <a:t>d</a:t>
            </a:r>
            <a:r>
              <a:rPr sz="1400" spc="-5" dirty="0" smtClean="0">
                <a:solidFill>
                  <a:schemeClr val="tx2"/>
                </a:solidFill>
                <a:latin typeface="Georgia"/>
                <a:cs typeface="Georgia"/>
              </a:rPr>
              <a:t>e</a:t>
            </a:r>
            <a:r>
              <a:rPr sz="1400" dirty="0" smtClean="0">
                <a:solidFill>
                  <a:schemeClr val="tx2"/>
                </a:solidFill>
                <a:latin typeface="Georgia"/>
                <a:cs typeface="Georgia"/>
              </a:rPr>
              <a:t>c</a:t>
            </a:r>
            <a:r>
              <a:rPr sz="1400" spc="-5" dirty="0" smtClean="0">
                <a:solidFill>
                  <a:schemeClr val="tx2"/>
                </a:solidFill>
                <a:latin typeface="Georgia"/>
                <a:cs typeface="Georgia"/>
              </a:rPr>
              <a:t>l</a:t>
            </a:r>
            <a:r>
              <a:rPr sz="1400" dirty="0" smtClean="0">
                <a:solidFill>
                  <a:schemeClr val="tx2"/>
                </a:solidFill>
                <a:latin typeface="Georgia"/>
                <a:cs typeface="Georgia"/>
              </a:rPr>
              <a:t>a</a:t>
            </a:r>
            <a:r>
              <a:rPr sz="1400" spc="5" dirty="0" smtClean="0">
                <a:solidFill>
                  <a:schemeClr val="tx2"/>
                </a:solidFill>
                <a:latin typeface="Georgia"/>
                <a:cs typeface="Georgia"/>
              </a:rPr>
              <a:t>r</a:t>
            </a:r>
            <a:r>
              <a:rPr sz="1400" dirty="0" smtClean="0">
                <a:solidFill>
                  <a:schemeClr val="tx2"/>
                </a:solidFill>
                <a:latin typeface="Georgia"/>
                <a:cs typeface="Georgia"/>
              </a:rPr>
              <a:t>ante</a:t>
            </a:r>
            <a:r>
              <a:rPr sz="1400" spc="-5" dirty="0" smtClean="0">
                <a:solidFill>
                  <a:schemeClr val="tx2"/>
                </a:solidFill>
                <a:latin typeface="Georgia"/>
                <a:cs typeface="Georgia"/>
              </a:rPr>
              <a:t> </a:t>
            </a:r>
            <a:r>
              <a:rPr sz="1400" dirty="0" smtClean="0">
                <a:solidFill>
                  <a:schemeClr val="tx2"/>
                </a:solidFill>
                <a:latin typeface="Georgia"/>
                <a:cs typeface="Georgia"/>
              </a:rPr>
              <a:t>(ya </a:t>
            </a:r>
            <a:r>
              <a:rPr sz="1400" spc="-5" dirty="0" smtClean="0">
                <a:solidFill>
                  <a:schemeClr val="tx2"/>
                </a:solidFill>
                <a:latin typeface="Georgia"/>
                <a:cs typeface="Georgia"/>
              </a:rPr>
              <a:t>se</a:t>
            </a:r>
            <a:r>
              <a:rPr sz="1400" dirty="0" smtClean="0">
                <a:solidFill>
                  <a:schemeClr val="tx2"/>
                </a:solidFill>
                <a:latin typeface="Georgia"/>
                <a:cs typeface="Georgia"/>
              </a:rPr>
              <a:t>a p</a:t>
            </a:r>
            <a:r>
              <a:rPr sz="1400" spc="-5" dirty="0" smtClean="0">
                <a:solidFill>
                  <a:schemeClr val="tx2"/>
                </a:solidFill>
                <a:latin typeface="Georgia"/>
                <a:cs typeface="Georgia"/>
              </a:rPr>
              <a:t>o</a:t>
            </a:r>
            <a:r>
              <a:rPr sz="1400" dirty="0" smtClean="0">
                <a:solidFill>
                  <a:schemeClr val="tx2"/>
                </a:solidFill>
                <a:latin typeface="Georgia"/>
                <a:cs typeface="Georgia"/>
              </a:rPr>
              <a:t>r t</a:t>
            </a:r>
            <a:r>
              <a:rPr sz="1400" spc="5" dirty="0" smtClean="0">
                <a:solidFill>
                  <a:schemeClr val="tx2"/>
                </a:solidFill>
                <a:latin typeface="Georgia"/>
                <a:cs typeface="Georgia"/>
              </a:rPr>
              <a:t>r</a:t>
            </a:r>
            <a:r>
              <a:rPr sz="1400" dirty="0" smtClean="0">
                <a:solidFill>
                  <a:schemeClr val="tx2"/>
                </a:solidFill>
                <a:latin typeface="Georgia"/>
                <a:cs typeface="Georgia"/>
              </a:rPr>
              <a:t>a</a:t>
            </a:r>
            <a:r>
              <a:rPr sz="1400" spc="-5" dirty="0" smtClean="0">
                <a:solidFill>
                  <a:schemeClr val="tx2"/>
                </a:solidFill>
                <a:latin typeface="Georgia"/>
                <a:cs typeface="Georgia"/>
              </a:rPr>
              <a:t>ns</a:t>
            </a:r>
            <a:r>
              <a:rPr sz="1400" dirty="0" smtClean="0">
                <a:solidFill>
                  <a:schemeClr val="tx2"/>
                </a:solidFill>
                <a:latin typeface="Georgia"/>
                <a:cs typeface="Georgia"/>
              </a:rPr>
              <a:t>acci</a:t>
            </a:r>
            <a:r>
              <a:rPr sz="1400" spc="-12" dirty="0" smtClean="0">
                <a:solidFill>
                  <a:schemeClr val="tx2"/>
                </a:solidFill>
                <a:latin typeface="Georgia"/>
                <a:cs typeface="Georgia"/>
              </a:rPr>
              <a:t>o</a:t>
            </a:r>
            <a:r>
              <a:rPr sz="1400" spc="-5" dirty="0" smtClean="0">
                <a:solidFill>
                  <a:schemeClr val="tx2"/>
                </a:solidFill>
                <a:latin typeface="Georgia"/>
                <a:cs typeface="Georgia"/>
              </a:rPr>
              <a:t>ne</a:t>
            </a:r>
            <a:r>
              <a:rPr sz="1400" dirty="0" smtClean="0">
                <a:solidFill>
                  <a:schemeClr val="tx2"/>
                </a:solidFill>
                <a:latin typeface="Georgia"/>
                <a:cs typeface="Georgia"/>
              </a:rPr>
              <a:t>s</a:t>
            </a:r>
            <a:r>
              <a:rPr sz="1400" spc="5" dirty="0" smtClean="0">
                <a:solidFill>
                  <a:schemeClr val="tx2"/>
                </a:solidFill>
                <a:latin typeface="Georgia"/>
                <a:cs typeface="Georgia"/>
              </a:rPr>
              <a:t> </a:t>
            </a:r>
            <a:r>
              <a:rPr sz="1400" dirty="0" smtClean="0">
                <a:solidFill>
                  <a:schemeClr val="tx2"/>
                </a:solidFill>
                <a:latin typeface="Georgia"/>
                <a:cs typeface="Georgia"/>
              </a:rPr>
              <a:t>u</a:t>
            </a:r>
            <a:r>
              <a:rPr sz="1400" spc="12" dirty="0" smtClean="0">
                <a:solidFill>
                  <a:schemeClr val="tx2"/>
                </a:solidFill>
                <a:latin typeface="Georgia"/>
                <a:cs typeface="Georgia"/>
              </a:rPr>
              <a:t> </a:t>
            </a:r>
            <a:r>
              <a:rPr sz="1400" spc="-5" dirty="0" smtClean="0">
                <a:solidFill>
                  <a:schemeClr val="tx2"/>
                </a:solidFill>
                <a:latin typeface="Georgia"/>
                <a:cs typeface="Georgia"/>
              </a:rPr>
              <a:t>o</a:t>
            </a:r>
            <a:r>
              <a:rPr sz="1400" dirty="0" smtClean="0">
                <a:solidFill>
                  <a:schemeClr val="tx2"/>
                </a:solidFill>
                <a:latin typeface="Georgia"/>
                <a:cs typeface="Georgia"/>
              </a:rPr>
              <a:t>tr</a:t>
            </a:r>
            <a:r>
              <a:rPr sz="1400" spc="5" dirty="0" smtClean="0">
                <a:solidFill>
                  <a:schemeClr val="tx2"/>
                </a:solidFill>
                <a:latin typeface="Georgia"/>
                <a:cs typeface="Georgia"/>
              </a:rPr>
              <a:t>a</a:t>
            </a:r>
            <a:r>
              <a:rPr sz="1400" dirty="0" smtClean="0">
                <a:solidFill>
                  <a:schemeClr val="tx2"/>
                </a:solidFill>
                <a:latin typeface="Georgia"/>
                <a:cs typeface="Georgia"/>
              </a:rPr>
              <a:t>s </a:t>
            </a:r>
            <a:r>
              <a:rPr sz="1400" spc="-5" dirty="0" smtClean="0">
                <a:solidFill>
                  <a:schemeClr val="tx2"/>
                </a:solidFill>
                <a:latin typeface="Georgia"/>
                <a:cs typeface="Georgia"/>
              </a:rPr>
              <a:t>v</a:t>
            </a:r>
            <a:r>
              <a:rPr sz="1400" dirty="0" smtClean="0">
                <a:solidFill>
                  <a:schemeClr val="tx2"/>
                </a:solidFill>
                <a:latin typeface="Georgia"/>
                <a:cs typeface="Georgia"/>
              </a:rPr>
              <a:t>a</a:t>
            </a:r>
            <a:r>
              <a:rPr sz="1400" spc="5" dirty="0" smtClean="0">
                <a:solidFill>
                  <a:schemeClr val="tx2"/>
                </a:solidFill>
                <a:latin typeface="Georgia"/>
                <a:cs typeface="Georgia"/>
              </a:rPr>
              <a:t>r</a:t>
            </a:r>
            <a:r>
              <a:rPr sz="1400" dirty="0" smtClean="0">
                <a:solidFill>
                  <a:schemeClr val="tx2"/>
                </a:solidFill>
                <a:latin typeface="Georgia"/>
                <a:cs typeface="Georgia"/>
              </a:rPr>
              <a:t>iaci</a:t>
            </a:r>
            <a:r>
              <a:rPr sz="1400" spc="-5" dirty="0" smtClean="0">
                <a:solidFill>
                  <a:schemeClr val="tx2"/>
                </a:solidFill>
                <a:latin typeface="Georgia"/>
                <a:cs typeface="Georgia"/>
              </a:rPr>
              <a:t>ones</a:t>
            </a:r>
            <a:r>
              <a:rPr sz="1400" dirty="0" smtClean="0">
                <a:solidFill>
                  <a:schemeClr val="tx2"/>
                </a:solidFill>
                <a:latin typeface="Georgia"/>
                <a:cs typeface="Georgia"/>
              </a:rPr>
              <a:t>)</a:t>
            </a:r>
            <a:endParaRPr sz="1400" dirty="0">
              <a:solidFill>
                <a:schemeClr val="tx2"/>
              </a:solidFill>
              <a:latin typeface="Georgia"/>
              <a:cs typeface="Georgia"/>
            </a:endParaRPr>
          </a:p>
        </p:txBody>
      </p:sp>
      <p:sp>
        <p:nvSpPr>
          <p:cNvPr id="43" name="42 Flecha abajo"/>
          <p:cNvSpPr/>
          <p:nvPr/>
        </p:nvSpPr>
        <p:spPr>
          <a:xfrm>
            <a:off x="1907704" y="2564904"/>
            <a:ext cx="432161"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sz="2400"/>
          </a:p>
        </p:txBody>
      </p:sp>
      <p:sp>
        <p:nvSpPr>
          <p:cNvPr id="44" name="43 Flecha abajo"/>
          <p:cNvSpPr/>
          <p:nvPr/>
        </p:nvSpPr>
        <p:spPr>
          <a:xfrm>
            <a:off x="1979712" y="4509120"/>
            <a:ext cx="432161"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sz="2400"/>
          </a:p>
        </p:txBody>
      </p:sp>
      <p:sp>
        <p:nvSpPr>
          <p:cNvPr id="3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3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4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5" y="980729"/>
            <a:ext cx="7508789" cy="5604611"/>
          </a:xfrm>
          <a:prstGeom prst="rect">
            <a:avLst/>
          </a:prstGeom>
          <a:noFill/>
        </p:spPr>
        <p:txBody>
          <a:bodyPr wrap="square" rtlCol="0">
            <a:spAutoFit/>
          </a:bodyPr>
          <a:lstStyle/>
          <a:p>
            <a:pPr algn="ctr">
              <a:lnSpc>
                <a:spcPct val="90000"/>
              </a:lnSpc>
            </a:pPr>
            <a:endParaRPr lang="es-AR" b="1" i="1" dirty="0" smtClean="0">
              <a:solidFill>
                <a:schemeClr val="tx2"/>
              </a:solidFill>
            </a:endParaRPr>
          </a:p>
          <a:p>
            <a:pPr algn="ctr">
              <a:lnSpc>
                <a:spcPct val="90000"/>
              </a:lnSpc>
            </a:pPr>
            <a:r>
              <a:rPr lang="es-AR" b="1" i="1" dirty="0">
                <a:solidFill>
                  <a:schemeClr val="tx2"/>
                </a:solidFill>
              </a:rPr>
              <a:t>Respuesta a preguntas frecuentes </a:t>
            </a:r>
            <a:endParaRPr lang="es-AR" b="1" i="1" dirty="0" smtClean="0">
              <a:solidFill>
                <a:schemeClr val="tx2"/>
              </a:solidFill>
            </a:endParaRPr>
          </a:p>
          <a:p>
            <a:pPr algn="ctr">
              <a:lnSpc>
                <a:spcPct val="90000"/>
              </a:lnSpc>
            </a:pPr>
            <a:endParaRPr lang="es-AR" b="1" i="1" dirty="0">
              <a:solidFill>
                <a:schemeClr val="tx2"/>
              </a:solidFill>
            </a:endParaRPr>
          </a:p>
          <a:p>
            <a:pPr algn="ctr">
              <a:lnSpc>
                <a:spcPct val="90000"/>
              </a:lnSpc>
            </a:pPr>
            <a:r>
              <a:rPr lang="es-AR" b="1" i="1" dirty="0">
                <a:solidFill>
                  <a:schemeClr val="tx2"/>
                </a:solidFill>
              </a:rPr>
              <a:t>Versión: 06.18.2 </a:t>
            </a:r>
            <a:endParaRPr lang="es-AR" b="1" i="1" dirty="0" smtClean="0">
              <a:solidFill>
                <a:schemeClr val="tx2"/>
              </a:solidFill>
            </a:endParaRPr>
          </a:p>
          <a:p>
            <a:pPr algn="ctr">
              <a:lnSpc>
                <a:spcPct val="90000"/>
              </a:lnSpc>
            </a:pPr>
            <a:endParaRPr lang="es-AR" b="1" i="1" dirty="0">
              <a:solidFill>
                <a:schemeClr val="tx2"/>
              </a:solidFill>
            </a:endParaRPr>
          </a:p>
          <a:p>
            <a:pPr algn="ctr">
              <a:lnSpc>
                <a:spcPct val="90000"/>
              </a:lnSpc>
            </a:pPr>
            <a:r>
              <a:rPr lang="es-ES" sz="1400" b="1" i="1" dirty="0">
                <a:solidFill>
                  <a:srgbClr val="FF0000"/>
                </a:solidFill>
              </a:rPr>
              <a:t>I.2. ¿Cuál es la diferencia entre un saldo (posición) y un flujo (movimiento)? </a:t>
            </a:r>
            <a:endParaRPr lang="es-ES" sz="1400" b="1" i="1" dirty="0" smtClean="0">
              <a:solidFill>
                <a:srgbClr val="FF0000"/>
              </a:solidFill>
            </a:endParaRPr>
          </a:p>
          <a:p>
            <a:pPr algn="ctr">
              <a:lnSpc>
                <a:spcPct val="90000"/>
              </a:lnSpc>
            </a:pPr>
            <a:endParaRPr lang="es-ES" sz="1400" b="1" i="1" dirty="0">
              <a:solidFill>
                <a:schemeClr val="tx2"/>
              </a:solidFill>
            </a:endParaRPr>
          </a:p>
          <a:p>
            <a:pPr>
              <a:lnSpc>
                <a:spcPct val="90000"/>
              </a:lnSpc>
            </a:pPr>
            <a:r>
              <a:rPr lang="es-ES" sz="1400" b="1" i="1" dirty="0" smtClean="0">
                <a:solidFill>
                  <a:srgbClr val="FF0000"/>
                </a:solidFill>
              </a:rPr>
              <a:t>Saldo</a:t>
            </a:r>
            <a:r>
              <a:rPr lang="es-ES" sz="1400" b="1" i="1" dirty="0" smtClean="0">
                <a:solidFill>
                  <a:schemeClr val="tx2"/>
                </a:solidFill>
              </a:rPr>
              <a:t> </a:t>
            </a:r>
            <a:r>
              <a:rPr lang="es-ES" sz="1400" b="1" i="1" dirty="0">
                <a:solidFill>
                  <a:schemeClr val="tx2"/>
                </a:solidFill>
              </a:rPr>
              <a:t>(posiciones) de activos y pasivos externos: Es el valor estimado de todos los activos y pasivos externos de propiedad de un mismo declarante a un momento puntual en el tiempo (Por ejemplo, al </a:t>
            </a:r>
            <a:r>
              <a:rPr lang="es-ES" sz="1400" b="1" i="1" dirty="0" smtClean="0">
                <a:solidFill>
                  <a:schemeClr val="tx2"/>
                </a:solidFill>
              </a:rPr>
              <a:t>31/12/2018). </a:t>
            </a:r>
            <a:r>
              <a:rPr lang="es-ES" sz="1400" b="1" i="1" dirty="0">
                <a:solidFill>
                  <a:schemeClr val="tx2"/>
                </a:solidFill>
              </a:rPr>
              <a:t>En términos contables, se relaciona, por ejemplo, con la información vertida en el balance general. </a:t>
            </a:r>
            <a:endParaRPr lang="es-ES" sz="1400" b="1" i="1" dirty="0" smtClean="0">
              <a:solidFill>
                <a:schemeClr val="tx2"/>
              </a:solidFill>
            </a:endParaRPr>
          </a:p>
          <a:p>
            <a:pPr>
              <a:lnSpc>
                <a:spcPct val="90000"/>
              </a:lnSpc>
            </a:pPr>
            <a:endParaRPr lang="es-ES" sz="1400" b="1" i="1" dirty="0">
              <a:solidFill>
                <a:schemeClr val="tx2"/>
              </a:solidFill>
            </a:endParaRPr>
          </a:p>
          <a:p>
            <a:pPr>
              <a:lnSpc>
                <a:spcPct val="90000"/>
              </a:lnSpc>
            </a:pPr>
            <a:r>
              <a:rPr lang="es-ES" sz="1400" b="1" i="1" dirty="0">
                <a:solidFill>
                  <a:srgbClr val="FF0000"/>
                </a:solidFill>
              </a:rPr>
              <a:t>Flujos </a:t>
            </a:r>
            <a:r>
              <a:rPr lang="es-ES" sz="1400" b="1" i="1" dirty="0">
                <a:solidFill>
                  <a:schemeClr val="tx2"/>
                </a:solidFill>
              </a:rPr>
              <a:t>(movimientos) de activos y pasivos externos: Corresponde a las variaciones brutas ocurridas por transacciones y otras variaciones que afecten a los activos y pasivos externos, ocurridos durante un periodo de tiempo (como por ejemplo el año </a:t>
            </a:r>
            <a:r>
              <a:rPr lang="es-ES" sz="1400" b="1" i="1" dirty="0" smtClean="0">
                <a:solidFill>
                  <a:schemeClr val="tx2"/>
                </a:solidFill>
              </a:rPr>
              <a:t>2018). </a:t>
            </a:r>
            <a:r>
              <a:rPr lang="es-ES" sz="1400" b="1" i="1" dirty="0">
                <a:solidFill>
                  <a:schemeClr val="tx2"/>
                </a:solidFill>
              </a:rPr>
              <a:t>En otras palabras, son los movimientos de altas y bajas de activos y pasivos externos. </a:t>
            </a:r>
            <a:endParaRPr lang="es-ES" sz="1400" b="1" i="1" dirty="0" smtClean="0">
              <a:solidFill>
                <a:schemeClr val="tx2"/>
              </a:solidFill>
            </a:endParaRPr>
          </a:p>
          <a:p>
            <a:pPr algn="ctr">
              <a:lnSpc>
                <a:spcPct val="90000"/>
              </a:lnSpc>
            </a:pPr>
            <a:endParaRPr lang="es-ES" sz="1400" b="1" i="1" dirty="0" smtClean="0">
              <a:solidFill>
                <a:schemeClr val="tx2"/>
              </a:solidFill>
            </a:endParaRPr>
          </a:p>
          <a:p>
            <a:pPr algn="ctr">
              <a:lnSpc>
                <a:spcPct val="90000"/>
              </a:lnSpc>
            </a:pPr>
            <a:r>
              <a:rPr lang="es-ES" sz="1400" b="1" i="1" dirty="0">
                <a:solidFill>
                  <a:srgbClr val="FF0000"/>
                </a:solidFill>
              </a:rPr>
              <a:t>A los efectos del cálculo de los umbrales, se debe considerar el tipo de cambio publicado por el Banco de Nación Argentina: </a:t>
            </a:r>
          </a:p>
          <a:p>
            <a:pPr algn="ctr">
              <a:lnSpc>
                <a:spcPct val="90000"/>
              </a:lnSpc>
            </a:pPr>
            <a:r>
              <a:rPr lang="es-ES" sz="1400" b="1" i="1" dirty="0">
                <a:solidFill>
                  <a:schemeClr val="tx2"/>
                </a:solidFill>
              </a:rPr>
              <a:t> </a:t>
            </a:r>
          </a:p>
          <a:p>
            <a:pPr algn="ctr">
              <a:lnSpc>
                <a:spcPct val="90000"/>
              </a:lnSpc>
            </a:pPr>
            <a:r>
              <a:rPr lang="es-ES" sz="1400" b="1" i="1" dirty="0">
                <a:solidFill>
                  <a:schemeClr val="tx2"/>
                </a:solidFill>
              </a:rPr>
              <a:t> Para el caso de las posiciones: </a:t>
            </a:r>
            <a:r>
              <a:rPr lang="es-ES" sz="1400" b="1" i="1" dirty="0">
                <a:solidFill>
                  <a:srgbClr val="FF0000"/>
                </a:solidFill>
              </a:rPr>
              <a:t>El tipo de cambio al día de valuación. </a:t>
            </a:r>
            <a:r>
              <a:rPr lang="es-ES" sz="1400" b="1" i="1" dirty="0" smtClean="0">
                <a:solidFill>
                  <a:schemeClr val="tx2"/>
                </a:solidFill>
              </a:rPr>
              <a:t></a:t>
            </a:r>
          </a:p>
          <a:p>
            <a:pPr algn="ctr">
              <a:lnSpc>
                <a:spcPct val="90000"/>
              </a:lnSpc>
            </a:pPr>
            <a:r>
              <a:rPr lang="es-ES" sz="1400" b="1" i="1" dirty="0" smtClean="0">
                <a:solidFill>
                  <a:schemeClr val="tx2"/>
                </a:solidFill>
              </a:rPr>
              <a:t> </a:t>
            </a:r>
            <a:r>
              <a:rPr lang="es-ES" sz="1400" b="1" i="1" dirty="0">
                <a:solidFill>
                  <a:schemeClr val="tx2"/>
                </a:solidFill>
              </a:rPr>
              <a:t>Para el caso de los flujos</a:t>
            </a:r>
            <a:r>
              <a:rPr lang="es-ES" sz="1400" b="1" i="1" dirty="0">
                <a:solidFill>
                  <a:srgbClr val="FF0000"/>
                </a:solidFill>
              </a:rPr>
              <a:t>: El tipo de cambio promedio del periodo. </a:t>
            </a:r>
          </a:p>
          <a:p>
            <a:pPr algn="ctr">
              <a:lnSpc>
                <a:spcPct val="90000"/>
              </a:lnSpc>
            </a:pPr>
            <a:r>
              <a:rPr lang="es-ES" sz="1400" b="1" i="1" dirty="0">
                <a:solidFill>
                  <a:schemeClr val="tx2"/>
                </a:solidFill>
              </a:rPr>
              <a:t> </a:t>
            </a:r>
          </a:p>
          <a:p>
            <a:pPr algn="ctr">
              <a:lnSpc>
                <a:spcPct val="90000"/>
              </a:lnSpc>
            </a:pPr>
            <a:r>
              <a:rPr lang="es-ES" sz="1400" b="1" i="1" dirty="0">
                <a:solidFill>
                  <a:schemeClr val="tx2"/>
                </a:solidFill>
              </a:rPr>
              <a:t>En el caso de que la moneda del activo o pasivos no sea publicada por el Banco de la Nación Argentina, se podrá utilizar la cotización publicada por este Banco Central. </a:t>
            </a:r>
            <a:endParaRPr lang="es-ES" sz="4000" dirty="0">
              <a:latin typeface="Cambria" pitchFamily="18" charset="0"/>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459149499"/>
      </p:ext>
    </p:extLst>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1" y="980729"/>
            <a:ext cx="9144000" cy="9759595"/>
          </a:xfrm>
          <a:prstGeom prst="rect">
            <a:avLst/>
          </a:prstGeom>
          <a:noFill/>
        </p:spPr>
        <p:txBody>
          <a:bodyPr wrap="square" rtlCol="0">
            <a:spAutoFit/>
          </a:bodyPr>
          <a:lstStyle/>
          <a:p>
            <a:pPr algn="ctr">
              <a:lnSpc>
                <a:spcPct val="90000"/>
              </a:lnSpc>
            </a:pPr>
            <a:r>
              <a:rPr lang="es-ES" sz="1400" b="1" i="1" dirty="0" smtClean="0">
                <a:solidFill>
                  <a:schemeClr val="tx2"/>
                </a:solidFill>
              </a:rPr>
              <a:t> En </a:t>
            </a:r>
            <a:r>
              <a:rPr lang="es-ES" sz="1400" b="1" i="1" dirty="0">
                <a:solidFill>
                  <a:schemeClr val="tx2"/>
                </a:solidFill>
              </a:rPr>
              <a:t>el caso de que la moneda del activo o pasivos no sea publicada por el Banco de la Nación Argentina, se podrá utilizar la cotización publicada por este Banco Central. </a:t>
            </a: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a:solidFill>
                <a:schemeClr val="tx2"/>
              </a:solidFill>
            </a:endParaRPr>
          </a:p>
          <a:p>
            <a:pPr algn="ctr">
              <a:lnSpc>
                <a:spcPct val="90000"/>
              </a:lnSpc>
            </a:pPr>
            <a:r>
              <a:rPr lang="es-ES" sz="1400" b="1" i="1" dirty="0">
                <a:solidFill>
                  <a:schemeClr val="tx2"/>
                </a:solidFill>
              </a:rPr>
              <a:t> </a:t>
            </a:r>
          </a:p>
          <a:p>
            <a:pPr algn="ctr">
              <a:lnSpc>
                <a:spcPct val="90000"/>
              </a:lnSpc>
            </a:pPr>
            <a:endParaRPr lang="es-AR" sz="1400" b="1" i="1" dirty="0" smtClean="0">
              <a:solidFill>
                <a:schemeClr val="tx2"/>
              </a:solidFill>
            </a:endParaRPr>
          </a:p>
          <a:p>
            <a:pPr algn="ctr">
              <a:lnSpc>
                <a:spcPct val="90000"/>
              </a:lnSpc>
            </a:pPr>
            <a:endParaRPr lang="es-AR" b="1" i="1" dirty="0">
              <a:solidFill>
                <a:schemeClr val="tx2"/>
              </a:solidFill>
            </a:endParaRPr>
          </a:p>
          <a:p>
            <a:pPr algn="ctr">
              <a:lnSpc>
                <a:spcPct val="90000"/>
              </a:lnSpc>
            </a:pPr>
            <a:endParaRPr lang="es-AR" b="1" i="1" dirty="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r>
              <a:rPr lang="es-AR" b="1" i="1" dirty="0" smtClean="0">
                <a:solidFill>
                  <a:schemeClr val="tx2"/>
                </a:solidFill>
              </a:rPr>
              <a:t>www.6401.com.ar</a:t>
            </a: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026" name="Picture 2" descr="C:\Users\X1\Desktop\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1556792"/>
            <a:ext cx="9144000"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Elipse"/>
          <p:cNvSpPr/>
          <p:nvPr/>
        </p:nvSpPr>
        <p:spPr>
          <a:xfrm>
            <a:off x="5364480" y="2420888"/>
            <a:ext cx="1151736"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
        <p:nvSpPr>
          <p:cNvPr id="13" name="12 Elipse"/>
          <p:cNvSpPr/>
          <p:nvPr/>
        </p:nvSpPr>
        <p:spPr>
          <a:xfrm>
            <a:off x="3456008" y="4112674"/>
            <a:ext cx="1764063"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Tree>
    <p:extLst>
      <p:ext uri="{BB962C8B-B14F-4D97-AF65-F5344CB8AC3E}">
        <p14:creationId xmlns:p14="http://schemas.microsoft.com/office/powerpoint/2010/main" xmlns="" val="2329556467"/>
      </p:ext>
    </p:extLst>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1" y="980729"/>
            <a:ext cx="9144000" cy="9759595"/>
          </a:xfrm>
          <a:prstGeom prst="rect">
            <a:avLst/>
          </a:prstGeom>
          <a:noFill/>
        </p:spPr>
        <p:txBody>
          <a:bodyPr wrap="square" rtlCol="0">
            <a:spAutoFit/>
          </a:bodyPr>
          <a:lstStyle/>
          <a:p>
            <a:pPr algn="ctr">
              <a:lnSpc>
                <a:spcPct val="90000"/>
              </a:lnSpc>
            </a:pPr>
            <a:r>
              <a:rPr lang="es-ES" sz="1400" b="1" i="1" dirty="0" smtClean="0">
                <a:solidFill>
                  <a:schemeClr val="tx2"/>
                </a:solidFill>
              </a:rPr>
              <a:t> En </a:t>
            </a:r>
            <a:r>
              <a:rPr lang="es-ES" sz="1400" b="1" i="1" dirty="0">
                <a:solidFill>
                  <a:schemeClr val="tx2"/>
                </a:solidFill>
              </a:rPr>
              <a:t>el caso de que la moneda del activo o pasivos no sea publicada por el Banco de la Nación Argentina, se podrá utilizar la cotización publicada por este Banco Central. </a:t>
            </a: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smtClean="0">
              <a:solidFill>
                <a:schemeClr val="tx2"/>
              </a:solidFill>
            </a:endParaRPr>
          </a:p>
          <a:p>
            <a:pPr algn="ctr">
              <a:lnSpc>
                <a:spcPct val="90000"/>
              </a:lnSpc>
            </a:pPr>
            <a:endParaRPr lang="es-ES" sz="1400" b="1" i="1" dirty="0">
              <a:solidFill>
                <a:schemeClr val="tx2"/>
              </a:solidFill>
            </a:endParaRPr>
          </a:p>
          <a:p>
            <a:pPr algn="ctr">
              <a:lnSpc>
                <a:spcPct val="90000"/>
              </a:lnSpc>
            </a:pPr>
            <a:endParaRPr lang="es-ES" sz="1400" b="1" i="1" dirty="0">
              <a:solidFill>
                <a:schemeClr val="tx2"/>
              </a:solidFill>
            </a:endParaRPr>
          </a:p>
          <a:p>
            <a:pPr algn="ctr">
              <a:lnSpc>
                <a:spcPct val="90000"/>
              </a:lnSpc>
            </a:pPr>
            <a:r>
              <a:rPr lang="es-ES" sz="1400" b="1" i="1" dirty="0">
                <a:solidFill>
                  <a:schemeClr val="tx2"/>
                </a:solidFill>
              </a:rPr>
              <a:t> </a:t>
            </a:r>
          </a:p>
          <a:p>
            <a:pPr algn="ctr">
              <a:lnSpc>
                <a:spcPct val="90000"/>
              </a:lnSpc>
            </a:pPr>
            <a:endParaRPr lang="es-AR" sz="1400" b="1" i="1" dirty="0" smtClean="0">
              <a:solidFill>
                <a:schemeClr val="tx2"/>
              </a:solidFill>
            </a:endParaRPr>
          </a:p>
          <a:p>
            <a:pPr algn="ctr">
              <a:lnSpc>
                <a:spcPct val="90000"/>
              </a:lnSpc>
            </a:pPr>
            <a:endParaRPr lang="es-AR" b="1" i="1" dirty="0">
              <a:solidFill>
                <a:schemeClr val="tx2"/>
              </a:solidFill>
            </a:endParaRPr>
          </a:p>
          <a:p>
            <a:pPr algn="ctr">
              <a:lnSpc>
                <a:spcPct val="90000"/>
              </a:lnSpc>
            </a:pPr>
            <a:endParaRPr lang="es-AR" b="1" i="1" dirty="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r>
              <a:rPr lang="es-AR" b="1" i="1" dirty="0" smtClean="0">
                <a:solidFill>
                  <a:schemeClr val="tx2"/>
                </a:solidFill>
              </a:rPr>
              <a:t>www.6401.com.ar</a:t>
            </a: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3" name="12 Elipse"/>
          <p:cNvSpPr/>
          <p:nvPr/>
        </p:nvSpPr>
        <p:spPr>
          <a:xfrm>
            <a:off x="3456008" y="4112674"/>
            <a:ext cx="1764063"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pic>
        <p:nvPicPr>
          <p:cNvPr id="1027" name="Picture 3" descr="C:\Users\X1\Desktop\Scaneado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1543602"/>
            <a:ext cx="9143999" cy="53143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redondeado"/>
          <p:cNvSpPr/>
          <p:nvPr/>
        </p:nvSpPr>
        <p:spPr>
          <a:xfrm>
            <a:off x="1" y="4293096"/>
            <a:ext cx="8244407" cy="2376264"/>
          </a:xfrm>
          <a:prstGeom prst="round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Tree>
    <p:extLst>
      <p:ext uri="{BB962C8B-B14F-4D97-AF65-F5344CB8AC3E}">
        <p14:creationId xmlns:p14="http://schemas.microsoft.com/office/powerpoint/2010/main" xmlns="" val="2473662592"/>
      </p:ext>
    </p:extLst>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266802" y="4316368"/>
            <a:ext cx="4180858" cy="1368152"/>
          </a:xfrm>
          <a:prstGeom prst="rect">
            <a:avLst/>
          </a:prstGeom>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indent="-1516" algn="ctr">
              <a:lnSpc>
                <a:spcPts val="2574"/>
              </a:lnSpc>
              <a:spcBef>
                <a:spcPts val="73"/>
              </a:spcBef>
            </a:pPr>
            <a:r>
              <a:rPr lang="es-ES" sz="2000" b="1" i="1" dirty="0" smtClean="0">
                <a:solidFill>
                  <a:schemeClr val="tx2"/>
                </a:solidFill>
                <a:latin typeface="Cambria" pitchFamily="18" charset="0"/>
                <a:cs typeface="Georgia"/>
              </a:rPr>
              <a:t>(1)</a:t>
            </a:r>
            <a:r>
              <a:rPr lang="es-ES" sz="2000" b="1" i="1" spc="-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S</a:t>
            </a:r>
            <a:r>
              <a:rPr lang="es-ES" sz="2000" b="1" i="1" spc="5" dirty="0" smtClean="0">
                <a:solidFill>
                  <a:schemeClr val="tx2"/>
                </a:solidFill>
                <a:latin typeface="Cambria" pitchFamily="18" charset="0"/>
                <a:cs typeface="Georgia"/>
              </a:rPr>
              <a:t>u</a:t>
            </a:r>
            <a:r>
              <a:rPr lang="es-ES" sz="2000" b="1" i="1" dirty="0" smtClean="0">
                <a:solidFill>
                  <a:schemeClr val="tx2"/>
                </a:solidFill>
                <a:latin typeface="Cambria" pitchFamily="18" charset="0"/>
                <a:cs typeface="Georgia"/>
              </a:rPr>
              <a:t>mar</a:t>
            </a:r>
            <a:r>
              <a:rPr lang="es-ES" sz="2000" b="1" i="1" spc="-12"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l</a:t>
            </a:r>
            <a:r>
              <a:rPr lang="es-ES" sz="2000" b="1" i="1" spc="12"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s</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pos</a:t>
            </a:r>
            <a:r>
              <a:rPr lang="es-ES" sz="2000" b="1" i="1" spc="5" dirty="0" smtClean="0">
                <a:solidFill>
                  <a:schemeClr val="tx2"/>
                </a:solidFill>
                <a:latin typeface="Cambria" pitchFamily="18" charset="0"/>
                <a:cs typeface="Georgia"/>
              </a:rPr>
              <a:t>i</a:t>
            </a:r>
            <a:r>
              <a:rPr lang="es-ES" sz="2000" b="1" i="1" spc="-5" dirty="0" smtClean="0">
                <a:solidFill>
                  <a:schemeClr val="tx2"/>
                </a:solidFill>
                <a:latin typeface="Cambria" pitchFamily="18" charset="0"/>
                <a:cs typeface="Georgia"/>
              </a:rPr>
              <a:t>c</a:t>
            </a:r>
            <a:r>
              <a:rPr lang="es-ES" sz="2000" b="1" i="1" dirty="0" smtClean="0">
                <a:solidFill>
                  <a:schemeClr val="tx2"/>
                </a:solidFill>
                <a:latin typeface="Cambria" pitchFamily="18" charset="0"/>
                <a:cs typeface="Georgia"/>
              </a:rPr>
              <a:t>i</a:t>
            </a:r>
            <a:r>
              <a:rPr lang="es-ES" sz="2000" b="1" i="1" spc="12"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n</a:t>
            </a:r>
            <a:r>
              <a:rPr lang="es-ES" sz="2000" b="1" i="1" spc="5" dirty="0" smtClean="0">
                <a:solidFill>
                  <a:schemeClr val="tx2"/>
                </a:solidFill>
                <a:latin typeface="Cambria" pitchFamily="18" charset="0"/>
                <a:cs typeface="Georgia"/>
              </a:rPr>
              <a:t>e</a:t>
            </a:r>
            <a:r>
              <a:rPr lang="es-ES" sz="2000" b="1" i="1" dirty="0" smtClean="0">
                <a:solidFill>
                  <a:schemeClr val="tx2"/>
                </a:solidFill>
                <a:latin typeface="Cambria" pitchFamily="18" charset="0"/>
                <a:cs typeface="Georgia"/>
              </a:rPr>
              <a:t>s</a:t>
            </a:r>
            <a:r>
              <a:rPr lang="es-ES" sz="2000" b="1" i="1" spc="-39" dirty="0" smtClean="0">
                <a:solidFill>
                  <a:schemeClr val="tx2"/>
                </a:solidFill>
                <a:latin typeface="Cambria" pitchFamily="18" charset="0"/>
                <a:cs typeface="Georgia"/>
              </a:rPr>
              <a:t> </a:t>
            </a:r>
            <a:r>
              <a:rPr lang="es-ES" sz="2000" b="1" i="1" spc="5" dirty="0" smtClean="0">
                <a:solidFill>
                  <a:schemeClr val="tx2"/>
                </a:solidFill>
                <a:latin typeface="Cambria" pitchFamily="18" charset="0"/>
                <a:cs typeface="Georgia"/>
              </a:rPr>
              <a:t>d</a:t>
            </a:r>
            <a:r>
              <a:rPr lang="es-ES" sz="2000" b="1" i="1" dirty="0" smtClean="0">
                <a:solidFill>
                  <a:schemeClr val="tx2"/>
                </a:solidFill>
                <a:latin typeface="Cambria" pitchFamily="18" charset="0"/>
                <a:cs typeface="Georgia"/>
              </a:rPr>
              <a:t>e </a:t>
            </a:r>
          </a:p>
          <a:p>
            <a:pPr algn="ctr">
              <a:lnSpc>
                <a:spcPts val="2574"/>
              </a:lnSpc>
            </a:pPr>
            <a:r>
              <a:rPr lang="es-ES" sz="2000" b="1" i="1" dirty="0" smtClean="0">
                <a:solidFill>
                  <a:schemeClr val="tx2"/>
                </a:solidFill>
                <a:latin typeface="Cambria" pitchFamily="18" charset="0"/>
                <a:cs typeface="Georgia"/>
              </a:rPr>
              <a:t>A</a:t>
            </a:r>
            <a:r>
              <a:rPr lang="es-ES" sz="2000" b="1" i="1" spc="-12" dirty="0" smtClean="0">
                <a:solidFill>
                  <a:schemeClr val="tx2"/>
                </a:solidFill>
                <a:latin typeface="Cambria" pitchFamily="18" charset="0"/>
                <a:cs typeface="Georgia"/>
              </a:rPr>
              <a:t>c</a:t>
            </a:r>
            <a:r>
              <a:rPr lang="es-ES" sz="2000" b="1" i="1" dirty="0" smtClean="0">
                <a:solidFill>
                  <a:schemeClr val="tx2"/>
                </a:solidFill>
                <a:latin typeface="Cambria" pitchFamily="18" charset="0"/>
                <a:cs typeface="Georgia"/>
              </a:rPr>
              <a:t>ti</a:t>
            </a:r>
            <a:r>
              <a:rPr lang="es-ES" sz="2000" b="1" i="1" spc="12" dirty="0" smtClean="0">
                <a:solidFill>
                  <a:schemeClr val="tx2"/>
                </a:solidFill>
                <a:latin typeface="Cambria" pitchFamily="18" charset="0"/>
                <a:cs typeface="Georgia"/>
              </a:rPr>
              <a:t>v</a:t>
            </a:r>
            <a:r>
              <a:rPr lang="es-ES" sz="2000" b="1" i="1" spc="5"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s</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y P</a:t>
            </a:r>
            <a:r>
              <a:rPr lang="es-ES" sz="2000" b="1" i="1" spc="5"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si</a:t>
            </a:r>
            <a:r>
              <a:rPr lang="es-ES" sz="2000" b="1" i="1" spc="5" dirty="0" smtClean="0">
                <a:solidFill>
                  <a:schemeClr val="tx2"/>
                </a:solidFill>
                <a:latin typeface="Cambria" pitchFamily="18" charset="0"/>
                <a:cs typeface="Georgia"/>
              </a:rPr>
              <a:t>vo</a:t>
            </a:r>
            <a:r>
              <a:rPr lang="es-ES" sz="2000" b="1" i="1" dirty="0" smtClean="0">
                <a:solidFill>
                  <a:schemeClr val="tx2"/>
                </a:solidFill>
                <a:latin typeface="Cambria" pitchFamily="18" charset="0"/>
                <a:cs typeface="Georgia"/>
              </a:rPr>
              <a:t>s</a:t>
            </a:r>
            <a:r>
              <a:rPr lang="es-ES" sz="2000" b="1" i="1" spc="-52"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E</a:t>
            </a:r>
            <a:r>
              <a:rPr lang="es-ES" sz="2000" b="1" i="1" spc="5" dirty="0" smtClean="0">
                <a:solidFill>
                  <a:schemeClr val="tx2"/>
                </a:solidFill>
                <a:latin typeface="Cambria" pitchFamily="18" charset="0"/>
                <a:cs typeface="Georgia"/>
              </a:rPr>
              <a:t>x</a:t>
            </a:r>
            <a:r>
              <a:rPr lang="es-ES" sz="2000" b="1" i="1" dirty="0" smtClean="0">
                <a:solidFill>
                  <a:schemeClr val="tx2"/>
                </a:solidFill>
                <a:latin typeface="Cambria" pitchFamily="18" charset="0"/>
                <a:cs typeface="Georgia"/>
              </a:rPr>
              <a:t>tern</a:t>
            </a:r>
            <a:r>
              <a:rPr lang="es-ES" sz="2000" b="1" i="1" spc="5" dirty="0" smtClean="0">
                <a:solidFill>
                  <a:schemeClr val="tx2"/>
                </a:solidFill>
                <a:latin typeface="Cambria" pitchFamily="18" charset="0"/>
                <a:cs typeface="Georgia"/>
              </a:rPr>
              <a:t>o</a:t>
            </a:r>
            <a:r>
              <a:rPr lang="es-ES" sz="2000" b="1" i="1" dirty="0" smtClean="0">
                <a:solidFill>
                  <a:schemeClr val="tx2"/>
                </a:solidFill>
                <a:latin typeface="Cambria" pitchFamily="18" charset="0"/>
                <a:cs typeface="Georgia"/>
              </a:rPr>
              <a:t>s</a:t>
            </a:r>
            <a:r>
              <a:rPr lang="es-ES" sz="2000" b="1" i="1" spc="-39" dirty="0" smtClean="0">
                <a:solidFill>
                  <a:schemeClr val="tx2"/>
                </a:solidFill>
                <a:latin typeface="Cambria" pitchFamily="18" charset="0"/>
                <a:cs typeface="Georgia"/>
              </a:rPr>
              <a:t> </a:t>
            </a:r>
            <a:r>
              <a:rPr lang="es-ES" sz="2000" b="1" i="1" spc="5" dirty="0" smtClean="0">
                <a:solidFill>
                  <a:schemeClr val="tx2"/>
                </a:solidFill>
                <a:latin typeface="Cambria" pitchFamily="18" charset="0"/>
                <a:cs typeface="Georgia"/>
              </a:rPr>
              <a:t>a</a:t>
            </a:r>
            <a:r>
              <a:rPr lang="es-ES" sz="2000" b="1" i="1" dirty="0" smtClean="0">
                <a:solidFill>
                  <a:schemeClr val="tx2"/>
                </a:solidFill>
                <a:latin typeface="Cambria" pitchFamily="18" charset="0"/>
                <a:cs typeface="Georgia"/>
              </a:rPr>
              <a:t>l </a:t>
            </a:r>
          </a:p>
          <a:p>
            <a:pPr algn="ctr">
              <a:lnSpc>
                <a:spcPts val="2574"/>
              </a:lnSpc>
            </a:pPr>
            <a:r>
              <a:rPr lang="es-ES" sz="2000" b="1" i="1" dirty="0" smtClean="0">
                <a:solidFill>
                  <a:schemeClr val="tx2"/>
                </a:solidFill>
                <a:latin typeface="Cambria" pitchFamily="18" charset="0"/>
                <a:cs typeface="Georgia"/>
              </a:rPr>
              <a:t>ú</a:t>
            </a:r>
            <a:r>
              <a:rPr lang="es-ES" sz="2000" b="1" i="1" spc="5" dirty="0" smtClean="0">
                <a:solidFill>
                  <a:schemeClr val="tx2"/>
                </a:solidFill>
                <a:latin typeface="Cambria" pitchFamily="18" charset="0"/>
                <a:cs typeface="Georgia"/>
              </a:rPr>
              <a:t>l</a:t>
            </a:r>
            <a:r>
              <a:rPr lang="es-ES" sz="2000" b="1" i="1" dirty="0" smtClean="0">
                <a:solidFill>
                  <a:schemeClr val="tx2"/>
                </a:solidFill>
                <a:latin typeface="Cambria" pitchFamily="18" charset="0"/>
                <a:cs typeface="Georgia"/>
              </a:rPr>
              <a:t>timo</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d</a:t>
            </a:r>
            <a:r>
              <a:rPr lang="es-ES" sz="2000" b="1" i="1" spc="5" dirty="0" smtClean="0">
                <a:solidFill>
                  <a:schemeClr val="tx2"/>
                </a:solidFill>
                <a:latin typeface="Cambria" pitchFamily="18" charset="0"/>
                <a:cs typeface="Georgia"/>
              </a:rPr>
              <a:t>í</a:t>
            </a:r>
            <a:r>
              <a:rPr lang="es-ES" sz="2000" b="1" i="1" dirty="0" smtClean="0">
                <a:solidFill>
                  <a:schemeClr val="tx2"/>
                </a:solidFill>
                <a:latin typeface="Cambria" pitchFamily="18" charset="0"/>
                <a:cs typeface="Georgia"/>
              </a:rPr>
              <a:t>a</a:t>
            </a:r>
            <a:r>
              <a:rPr lang="es-ES" sz="2000" b="1" i="1" spc="-2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d</a:t>
            </a:r>
            <a:r>
              <a:rPr lang="es-ES" sz="2000" b="1" i="1" spc="5" dirty="0" smtClean="0">
                <a:solidFill>
                  <a:schemeClr val="tx2"/>
                </a:solidFill>
                <a:latin typeface="Cambria" pitchFamily="18" charset="0"/>
                <a:cs typeface="Georgia"/>
              </a:rPr>
              <a:t>e</a:t>
            </a:r>
            <a:r>
              <a:rPr lang="es-ES" sz="2000" b="1" i="1" dirty="0" smtClean="0">
                <a:solidFill>
                  <a:schemeClr val="tx2"/>
                </a:solidFill>
                <a:latin typeface="Cambria" pitchFamily="18" charset="0"/>
                <a:cs typeface="Georgia"/>
              </a:rPr>
              <a:t>l</a:t>
            </a:r>
            <a:r>
              <a:rPr lang="es-ES" sz="2000" b="1" i="1" spc="-12" dirty="0" smtClean="0">
                <a:solidFill>
                  <a:schemeClr val="tx2"/>
                </a:solidFill>
                <a:latin typeface="Cambria" pitchFamily="18" charset="0"/>
                <a:cs typeface="Georgia"/>
              </a:rPr>
              <a:t> </a:t>
            </a:r>
            <a:r>
              <a:rPr lang="es-ES" sz="2000" b="1" i="1" u="sng" dirty="0" smtClean="0">
                <a:solidFill>
                  <a:schemeClr val="tx2"/>
                </a:solidFill>
                <a:latin typeface="Cambria" pitchFamily="18" charset="0"/>
                <a:cs typeface="Georgia"/>
              </a:rPr>
              <a:t>año</a:t>
            </a:r>
            <a:r>
              <a:rPr lang="es-ES" sz="2000" b="1" i="1" u="sng" spc="-25" dirty="0" smtClean="0">
                <a:solidFill>
                  <a:schemeClr val="tx2"/>
                </a:solidFill>
                <a:latin typeface="Cambria" pitchFamily="18" charset="0"/>
                <a:cs typeface="Georgia"/>
              </a:rPr>
              <a:t> anterior</a:t>
            </a:r>
            <a:r>
              <a:rPr lang="es-ES" sz="2000" b="1" i="1" spc="-25" dirty="0" smtClean="0">
                <a:solidFill>
                  <a:schemeClr val="tx2"/>
                </a:solidFill>
                <a:latin typeface="Cambria" pitchFamily="18" charset="0"/>
                <a:cs typeface="Georgia"/>
              </a:rPr>
              <a:t>.</a:t>
            </a:r>
            <a:endParaRPr sz="2000" b="1" i="1" dirty="0">
              <a:solidFill>
                <a:schemeClr val="tx2"/>
              </a:solidFill>
              <a:latin typeface="Cambria" pitchFamily="18" charset="0"/>
            </a:endParaRPr>
          </a:p>
        </p:txBody>
      </p:sp>
      <p:sp>
        <p:nvSpPr>
          <p:cNvPr id="34" name="object 34"/>
          <p:cNvSpPr/>
          <p:nvPr/>
        </p:nvSpPr>
        <p:spPr>
          <a:xfrm>
            <a:off x="1924812" y="2984975"/>
            <a:ext cx="401586" cy="448089"/>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4671000" y="4316368"/>
            <a:ext cx="4176464" cy="1368152"/>
          </a:xfrm>
          <a:prstGeom prst="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pPr indent="-317" algn="ctr">
              <a:lnSpc>
                <a:spcPts val="2574"/>
              </a:lnSpc>
              <a:spcBef>
                <a:spcPts val="73"/>
              </a:spcBef>
            </a:pPr>
            <a:r>
              <a:rPr lang="es-ES" b="1" i="1" dirty="0" smtClean="0">
                <a:solidFill>
                  <a:schemeClr val="tx2"/>
                </a:solidFill>
                <a:latin typeface="Cambria" pitchFamily="18" charset="0"/>
                <a:cs typeface="Georgia"/>
              </a:rPr>
              <a:t>(</a:t>
            </a:r>
            <a:r>
              <a:rPr lang="es-ES" b="1" i="1" spc="-5" dirty="0" smtClean="0">
                <a:solidFill>
                  <a:schemeClr val="tx2"/>
                </a:solidFill>
                <a:latin typeface="Cambria" pitchFamily="18" charset="0"/>
                <a:cs typeface="Georgia"/>
              </a:rPr>
              <a:t>2</a:t>
            </a:r>
            <a:r>
              <a:rPr lang="es-ES" b="1" i="1" dirty="0" smtClean="0">
                <a:solidFill>
                  <a:schemeClr val="tx2"/>
                </a:solidFill>
                <a:latin typeface="Cambria" pitchFamily="18" charset="0"/>
                <a:cs typeface="Georgia"/>
              </a:rPr>
              <a:t>)</a:t>
            </a:r>
            <a:r>
              <a:rPr lang="es-ES" sz="2000" b="1" i="1" spc="5" dirty="0" smtClean="0">
                <a:solidFill>
                  <a:schemeClr val="tx2"/>
                </a:solidFill>
                <a:latin typeface="Cambria" pitchFamily="18" charset="0"/>
                <a:cs typeface="Georgia"/>
              </a:rPr>
              <a:t> </a:t>
            </a:r>
            <a:r>
              <a:rPr lang="es-ES" sz="2000" b="1" i="1" dirty="0" smtClean="0">
                <a:solidFill>
                  <a:schemeClr val="tx2"/>
                </a:solidFill>
                <a:latin typeface="Cambria" pitchFamily="18" charset="0"/>
                <a:cs typeface="Georgia"/>
              </a:rPr>
              <a:t>S</a:t>
            </a:r>
            <a:r>
              <a:rPr lang="es-ES" sz="2000" b="1" i="1" spc="5" dirty="0" smtClean="0">
                <a:solidFill>
                  <a:schemeClr val="tx2"/>
                </a:solidFill>
                <a:latin typeface="Cambria" pitchFamily="18" charset="0"/>
                <a:cs typeface="Georgia"/>
              </a:rPr>
              <a:t>u</a:t>
            </a:r>
            <a:r>
              <a:rPr lang="es-ES" sz="2000" b="1" i="1" dirty="0" smtClean="0">
                <a:solidFill>
                  <a:schemeClr val="tx2"/>
                </a:solidFill>
                <a:latin typeface="Cambria" pitchFamily="18" charset="0"/>
                <a:cs typeface="Georgia"/>
              </a:rPr>
              <a:t>mar</a:t>
            </a:r>
            <a:r>
              <a:rPr lang="es-ES" sz="2000" b="1" i="1" spc="-33" dirty="0" smtClean="0">
                <a:solidFill>
                  <a:schemeClr val="tx2"/>
                </a:solidFill>
                <a:latin typeface="Cambria" pitchFamily="18" charset="0"/>
                <a:cs typeface="Georgia"/>
              </a:rPr>
              <a:t> </a:t>
            </a:r>
            <a:r>
              <a:rPr lang="es-ES" b="1" i="1" u="sng" dirty="0" smtClean="0">
                <a:solidFill>
                  <a:schemeClr val="tx2"/>
                </a:solidFill>
                <a:latin typeface="Cambria" pitchFamily="18" charset="0"/>
                <a:cs typeface="Georgia"/>
              </a:rPr>
              <a:t>t</a:t>
            </a:r>
            <a:r>
              <a:rPr lang="es-ES" b="1" i="1" u="sng" spc="5" dirty="0" smtClean="0">
                <a:solidFill>
                  <a:schemeClr val="tx2"/>
                </a:solidFill>
                <a:latin typeface="Cambria" pitchFamily="18" charset="0"/>
                <a:cs typeface="Georgia"/>
              </a:rPr>
              <a:t>odo</a:t>
            </a:r>
            <a:r>
              <a:rPr lang="es-ES" b="1" i="1" u="sng" dirty="0" smtClean="0">
                <a:solidFill>
                  <a:schemeClr val="tx2"/>
                </a:solidFill>
                <a:latin typeface="Cambria" pitchFamily="18" charset="0"/>
                <a:cs typeface="Georgia"/>
              </a:rPr>
              <a:t>s</a:t>
            </a:r>
            <a:r>
              <a:rPr lang="es-ES" b="1" i="1" spc="-39"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l</a:t>
            </a:r>
            <a:r>
              <a:rPr lang="es-ES" b="1" i="1" spc="12"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5"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fl</a:t>
            </a:r>
            <a:r>
              <a:rPr lang="es-ES" b="1" i="1" spc="5" dirty="0" smtClean="0">
                <a:solidFill>
                  <a:schemeClr val="tx2"/>
                </a:solidFill>
                <a:latin typeface="Cambria" pitchFamily="18" charset="0"/>
                <a:cs typeface="Georgia"/>
              </a:rPr>
              <a:t>u</a:t>
            </a:r>
            <a:r>
              <a:rPr lang="es-ES" b="1" i="1" spc="-5" dirty="0" smtClean="0">
                <a:solidFill>
                  <a:schemeClr val="tx2"/>
                </a:solidFill>
                <a:latin typeface="Cambria" pitchFamily="18" charset="0"/>
                <a:cs typeface="Georgia"/>
              </a:rPr>
              <a:t>j</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25"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d</a:t>
            </a:r>
            <a:r>
              <a:rPr lang="es-ES" b="1" i="1" dirty="0" smtClean="0">
                <a:solidFill>
                  <a:schemeClr val="tx2"/>
                </a:solidFill>
                <a:latin typeface="Cambria" pitchFamily="18" charset="0"/>
                <a:cs typeface="Georgia"/>
              </a:rPr>
              <a:t>e </a:t>
            </a:r>
          </a:p>
          <a:p>
            <a:pPr algn="ctr">
              <a:lnSpc>
                <a:spcPts val="2574"/>
              </a:lnSpc>
            </a:pPr>
            <a:r>
              <a:rPr lang="es-ES" b="1" i="1" dirty="0" smtClean="0">
                <a:solidFill>
                  <a:schemeClr val="tx2"/>
                </a:solidFill>
                <a:latin typeface="Cambria" pitchFamily="18" charset="0"/>
                <a:cs typeface="Georgia"/>
              </a:rPr>
              <a:t>A</a:t>
            </a:r>
            <a:r>
              <a:rPr lang="es-ES" b="1" i="1" spc="-12" dirty="0" smtClean="0">
                <a:solidFill>
                  <a:schemeClr val="tx2"/>
                </a:solidFill>
                <a:latin typeface="Cambria" pitchFamily="18" charset="0"/>
                <a:cs typeface="Georgia"/>
              </a:rPr>
              <a:t>c</a:t>
            </a:r>
            <a:r>
              <a:rPr lang="es-ES" b="1" i="1" dirty="0" smtClean="0">
                <a:solidFill>
                  <a:schemeClr val="tx2"/>
                </a:solidFill>
                <a:latin typeface="Cambria" pitchFamily="18" charset="0"/>
                <a:cs typeface="Georgia"/>
              </a:rPr>
              <a:t>ti</a:t>
            </a:r>
            <a:r>
              <a:rPr lang="es-ES" b="1" i="1" spc="12" dirty="0" smtClean="0">
                <a:solidFill>
                  <a:schemeClr val="tx2"/>
                </a:solidFill>
                <a:latin typeface="Cambria" pitchFamily="18" charset="0"/>
                <a:cs typeface="Georgia"/>
              </a:rPr>
              <a:t>v</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25"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y P</a:t>
            </a:r>
            <a:r>
              <a:rPr lang="es-ES" b="1" i="1" spc="5" dirty="0" smtClean="0">
                <a:solidFill>
                  <a:schemeClr val="tx2"/>
                </a:solidFill>
                <a:latin typeface="Cambria" pitchFamily="18" charset="0"/>
                <a:cs typeface="Georgia"/>
              </a:rPr>
              <a:t>a</a:t>
            </a:r>
            <a:r>
              <a:rPr lang="es-ES" b="1" i="1" dirty="0" smtClean="0">
                <a:solidFill>
                  <a:schemeClr val="tx2"/>
                </a:solidFill>
                <a:latin typeface="Cambria" pitchFamily="18" charset="0"/>
                <a:cs typeface="Georgia"/>
              </a:rPr>
              <a:t>si</a:t>
            </a:r>
            <a:r>
              <a:rPr lang="es-ES" b="1" i="1" spc="5" dirty="0" smtClean="0">
                <a:solidFill>
                  <a:schemeClr val="tx2"/>
                </a:solidFill>
                <a:latin typeface="Cambria" pitchFamily="18" charset="0"/>
                <a:cs typeface="Georgia"/>
              </a:rPr>
              <a:t>vo</a:t>
            </a:r>
            <a:r>
              <a:rPr lang="es-ES" b="1" i="1" dirty="0" smtClean="0">
                <a:solidFill>
                  <a:schemeClr val="tx2"/>
                </a:solidFill>
                <a:latin typeface="Cambria" pitchFamily="18" charset="0"/>
                <a:cs typeface="Georgia"/>
              </a:rPr>
              <a:t>s</a:t>
            </a:r>
            <a:r>
              <a:rPr lang="es-ES" b="1" i="1" spc="-52" dirty="0" smtClean="0">
                <a:solidFill>
                  <a:schemeClr val="tx2"/>
                </a:solidFill>
                <a:latin typeface="Cambria" pitchFamily="18" charset="0"/>
                <a:cs typeface="Georgia"/>
              </a:rPr>
              <a:t> </a:t>
            </a:r>
            <a:r>
              <a:rPr lang="es-ES" b="1" i="1" dirty="0" smtClean="0">
                <a:solidFill>
                  <a:schemeClr val="tx2"/>
                </a:solidFill>
                <a:latin typeface="Cambria" pitchFamily="18" charset="0"/>
                <a:cs typeface="Georgia"/>
              </a:rPr>
              <a:t>E</a:t>
            </a:r>
            <a:r>
              <a:rPr lang="es-ES" b="1" i="1" spc="5" dirty="0" smtClean="0">
                <a:solidFill>
                  <a:schemeClr val="tx2"/>
                </a:solidFill>
                <a:latin typeface="Cambria" pitchFamily="18" charset="0"/>
                <a:cs typeface="Georgia"/>
              </a:rPr>
              <a:t>x</a:t>
            </a:r>
            <a:r>
              <a:rPr lang="es-ES" b="1" i="1" dirty="0" smtClean="0">
                <a:solidFill>
                  <a:schemeClr val="tx2"/>
                </a:solidFill>
                <a:latin typeface="Cambria" pitchFamily="18" charset="0"/>
                <a:cs typeface="Georgia"/>
              </a:rPr>
              <a:t>tern</a:t>
            </a:r>
            <a:r>
              <a:rPr lang="es-ES" b="1" i="1" spc="5" dirty="0" smtClean="0">
                <a:solidFill>
                  <a:schemeClr val="tx2"/>
                </a:solidFill>
                <a:latin typeface="Cambria" pitchFamily="18" charset="0"/>
                <a:cs typeface="Georgia"/>
              </a:rPr>
              <a:t>o</a:t>
            </a:r>
            <a:r>
              <a:rPr lang="es-ES" b="1" i="1" dirty="0" smtClean="0">
                <a:solidFill>
                  <a:schemeClr val="tx2"/>
                </a:solidFill>
                <a:latin typeface="Cambria" pitchFamily="18" charset="0"/>
                <a:cs typeface="Georgia"/>
              </a:rPr>
              <a:t>s</a:t>
            </a:r>
            <a:r>
              <a:rPr lang="es-ES" b="1" i="1" spc="-39"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q</a:t>
            </a:r>
            <a:r>
              <a:rPr lang="es-ES" b="1" i="1" dirty="0" smtClean="0">
                <a:solidFill>
                  <a:schemeClr val="tx2"/>
                </a:solidFill>
                <a:latin typeface="Cambria" pitchFamily="18" charset="0"/>
                <a:cs typeface="Georgia"/>
              </a:rPr>
              <a:t>ue </a:t>
            </a:r>
          </a:p>
          <a:p>
            <a:pPr algn="ctr">
              <a:lnSpc>
                <a:spcPts val="2574"/>
              </a:lnSpc>
            </a:pPr>
            <a:r>
              <a:rPr lang="es-ES" b="1" i="1" spc="5" dirty="0" smtClean="0">
                <a:solidFill>
                  <a:schemeClr val="tx2"/>
                </a:solidFill>
                <a:latin typeface="Cambria" pitchFamily="18" charset="0"/>
                <a:cs typeface="Georgia"/>
              </a:rPr>
              <a:t>o</a:t>
            </a:r>
            <a:r>
              <a:rPr lang="es-ES" b="1" i="1" spc="-5" dirty="0" smtClean="0">
                <a:solidFill>
                  <a:schemeClr val="tx2"/>
                </a:solidFill>
                <a:latin typeface="Cambria" pitchFamily="18" charset="0"/>
                <a:cs typeface="Georgia"/>
              </a:rPr>
              <a:t>c</a:t>
            </a:r>
            <a:r>
              <a:rPr lang="es-ES" b="1" i="1" dirty="0" smtClean="0">
                <a:solidFill>
                  <a:schemeClr val="tx2"/>
                </a:solidFill>
                <a:latin typeface="Cambria" pitchFamily="18" charset="0"/>
                <a:cs typeface="Georgia"/>
              </a:rPr>
              <a:t>urri</a:t>
            </a:r>
            <a:r>
              <a:rPr lang="es-ES" b="1" i="1" spc="5" dirty="0" smtClean="0">
                <a:solidFill>
                  <a:schemeClr val="tx2"/>
                </a:solidFill>
                <a:latin typeface="Cambria" pitchFamily="18" charset="0"/>
                <a:cs typeface="Georgia"/>
              </a:rPr>
              <a:t>e</a:t>
            </a:r>
            <a:r>
              <a:rPr lang="es-ES" b="1" i="1" dirty="0" smtClean="0">
                <a:solidFill>
                  <a:schemeClr val="tx2"/>
                </a:solidFill>
                <a:latin typeface="Cambria" pitchFamily="18" charset="0"/>
                <a:cs typeface="Georgia"/>
              </a:rPr>
              <a:t>ron</a:t>
            </a:r>
            <a:r>
              <a:rPr lang="es-ES" b="1" i="1" spc="-25" dirty="0" smtClean="0">
                <a:solidFill>
                  <a:schemeClr val="tx2"/>
                </a:solidFill>
                <a:latin typeface="Cambria" pitchFamily="18" charset="0"/>
                <a:cs typeface="Georgia"/>
              </a:rPr>
              <a:t> </a:t>
            </a:r>
            <a:r>
              <a:rPr lang="es-ES" b="1" i="1" spc="5" dirty="0" smtClean="0">
                <a:solidFill>
                  <a:schemeClr val="tx2"/>
                </a:solidFill>
                <a:latin typeface="Cambria" pitchFamily="18" charset="0"/>
                <a:cs typeface="Georgia"/>
              </a:rPr>
              <a:t>d</a:t>
            </a:r>
            <a:r>
              <a:rPr lang="es-ES" b="1" i="1" dirty="0" smtClean="0">
                <a:solidFill>
                  <a:schemeClr val="tx2"/>
                </a:solidFill>
                <a:latin typeface="Cambria" pitchFamily="18" charset="0"/>
                <a:cs typeface="Georgia"/>
              </a:rPr>
              <a:t>ur</a:t>
            </a:r>
            <a:r>
              <a:rPr lang="es-ES" b="1" i="1" spc="5" dirty="0" smtClean="0">
                <a:solidFill>
                  <a:schemeClr val="tx2"/>
                </a:solidFill>
                <a:latin typeface="Cambria" pitchFamily="18" charset="0"/>
                <a:cs typeface="Georgia"/>
              </a:rPr>
              <a:t>a</a:t>
            </a:r>
            <a:r>
              <a:rPr lang="es-ES" b="1" i="1" dirty="0" smtClean="0">
                <a:solidFill>
                  <a:schemeClr val="tx2"/>
                </a:solidFill>
                <a:latin typeface="Cambria" pitchFamily="18" charset="0"/>
                <a:cs typeface="Georgia"/>
              </a:rPr>
              <a:t>nte</a:t>
            </a:r>
            <a:r>
              <a:rPr lang="es-ES" b="1" i="1" spc="-45" dirty="0" smtClean="0">
                <a:solidFill>
                  <a:schemeClr val="tx2"/>
                </a:solidFill>
                <a:latin typeface="Cambria" pitchFamily="18" charset="0"/>
                <a:cs typeface="Georgia"/>
              </a:rPr>
              <a:t> </a:t>
            </a:r>
            <a:r>
              <a:rPr lang="es-ES" b="1" i="1" u="sng" dirty="0" smtClean="0">
                <a:solidFill>
                  <a:schemeClr val="tx2"/>
                </a:solidFill>
                <a:latin typeface="Cambria" pitchFamily="18" charset="0"/>
                <a:cs typeface="Georgia"/>
              </a:rPr>
              <a:t>ese mismo año</a:t>
            </a:r>
            <a:r>
              <a:rPr lang="es-ES" b="1" i="1" u="sng" spc="-32" dirty="0" smtClean="0">
                <a:solidFill>
                  <a:schemeClr val="tx2"/>
                </a:solidFill>
                <a:latin typeface="Cambria" pitchFamily="18" charset="0"/>
                <a:cs typeface="Georgia"/>
              </a:rPr>
              <a:t> </a:t>
            </a:r>
            <a:endParaRPr b="1" i="1" u="sng" dirty="0">
              <a:solidFill>
                <a:schemeClr val="tx2"/>
              </a:solidFill>
              <a:latin typeface="Cambria" pitchFamily="18" charset="0"/>
            </a:endParaRPr>
          </a:p>
        </p:txBody>
      </p:sp>
      <p:sp>
        <p:nvSpPr>
          <p:cNvPr id="37" name="object 37"/>
          <p:cNvSpPr/>
          <p:nvPr/>
        </p:nvSpPr>
        <p:spPr>
          <a:xfrm>
            <a:off x="2298463" y="5705872"/>
            <a:ext cx="4460769" cy="1152128"/>
          </a:xfrm>
          <a:prstGeom prst="rect">
            <a:avLst/>
          </a:prstGeom>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lIns="0" tIns="0" rIns="0" bIns="0" rtlCol="0">
            <a:noAutofit/>
          </a:bodyPr>
          <a:lstStyle/>
          <a:p>
            <a:pPr algn="ctr"/>
            <a:r>
              <a:rPr lang="es-ES" sz="3200" b="1" i="1" dirty="0" smtClean="0">
                <a:solidFill>
                  <a:schemeClr val="tx2"/>
                </a:solidFill>
                <a:latin typeface="Cambria" pitchFamily="18" charset="0"/>
                <a:cs typeface="Georgia"/>
              </a:rPr>
              <a:t>Tomar</a:t>
            </a:r>
            <a:r>
              <a:rPr lang="es-ES" sz="3200" b="1" i="1" spc="-3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el</a:t>
            </a:r>
            <a:r>
              <a:rPr lang="es-ES" sz="3200" b="1" i="1" spc="5" dirty="0" smtClean="0">
                <a:solidFill>
                  <a:schemeClr val="tx2"/>
                </a:solidFill>
                <a:latin typeface="Cambria" pitchFamily="18" charset="0"/>
                <a:cs typeface="Georgia"/>
              </a:rPr>
              <a:t> mayor </a:t>
            </a:r>
            <a:r>
              <a:rPr lang="es-ES" sz="3200" b="1" i="1" dirty="0" smtClean="0">
                <a:solidFill>
                  <a:schemeClr val="tx2"/>
                </a:solidFill>
                <a:latin typeface="Cambria" pitchFamily="18" charset="0"/>
                <a:cs typeface="Georgia"/>
              </a:rPr>
              <a:t>va</a:t>
            </a:r>
            <a:r>
              <a:rPr lang="es-ES" sz="3200" b="1" i="1" spc="5" dirty="0" smtClean="0">
                <a:solidFill>
                  <a:schemeClr val="tx2"/>
                </a:solidFill>
                <a:latin typeface="Cambria" pitchFamily="18" charset="0"/>
                <a:cs typeface="Georgia"/>
              </a:rPr>
              <a:t>l</a:t>
            </a:r>
            <a:r>
              <a:rPr lang="es-ES" sz="3200" b="1" i="1" dirty="0" smtClean="0">
                <a:solidFill>
                  <a:schemeClr val="tx2"/>
                </a:solidFill>
                <a:latin typeface="Cambria" pitchFamily="18" charset="0"/>
                <a:cs typeface="Georgia"/>
              </a:rPr>
              <a:t>or</a:t>
            </a:r>
            <a:r>
              <a:rPr lang="es-ES" sz="3200" b="1" i="1" spc="-45" dirty="0" smtClean="0">
                <a:solidFill>
                  <a:schemeClr val="tx2"/>
                </a:solidFill>
                <a:latin typeface="Cambria" pitchFamily="18" charset="0"/>
                <a:cs typeface="Georgia"/>
              </a:rPr>
              <a:t> </a:t>
            </a:r>
            <a:r>
              <a:rPr lang="es-ES" sz="3200" b="1" i="1" spc="-3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entre </a:t>
            </a:r>
            <a:r>
              <a:rPr lang="es-ES" sz="3200" b="1" i="1" spc="-12"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a:t>
            </a:r>
            <a:r>
              <a:rPr lang="es-ES" sz="3200" b="1" i="1" spc="-5" dirty="0" smtClean="0">
                <a:solidFill>
                  <a:schemeClr val="tx2"/>
                </a:solidFill>
                <a:latin typeface="Cambria" pitchFamily="18" charset="0"/>
                <a:cs typeface="Georgia"/>
              </a:rPr>
              <a:t>1</a:t>
            </a:r>
            <a:r>
              <a:rPr lang="es-ES" sz="3200" b="1" i="1" dirty="0" smtClean="0">
                <a:solidFill>
                  <a:schemeClr val="tx2"/>
                </a:solidFill>
                <a:latin typeface="Cambria" pitchFamily="18" charset="0"/>
                <a:cs typeface="Georgia"/>
              </a:rPr>
              <a:t>)</a:t>
            </a:r>
            <a:r>
              <a:rPr lang="es-ES" sz="3200" b="1" i="1" spc="-5" dirty="0" smtClean="0">
                <a:solidFill>
                  <a:schemeClr val="tx2"/>
                </a:solidFill>
                <a:latin typeface="Cambria" pitchFamily="18" charset="0"/>
                <a:cs typeface="Georgia"/>
              </a:rPr>
              <a:t> </a:t>
            </a:r>
            <a:r>
              <a:rPr lang="es-ES" sz="3200" b="1" i="1" dirty="0" smtClean="0">
                <a:solidFill>
                  <a:schemeClr val="tx2"/>
                </a:solidFill>
                <a:latin typeface="Cambria" pitchFamily="18" charset="0"/>
                <a:cs typeface="Georgia"/>
              </a:rPr>
              <a:t>y (</a:t>
            </a:r>
            <a:r>
              <a:rPr lang="es-ES" sz="3200" b="1" i="1" spc="-5" dirty="0" smtClean="0">
                <a:solidFill>
                  <a:schemeClr val="tx2"/>
                </a:solidFill>
                <a:latin typeface="Cambria" pitchFamily="18" charset="0"/>
                <a:cs typeface="Georgia"/>
              </a:rPr>
              <a:t>2</a:t>
            </a:r>
            <a:r>
              <a:rPr lang="es-ES" sz="3200" b="1" i="1" dirty="0" smtClean="0">
                <a:solidFill>
                  <a:schemeClr val="tx2"/>
                </a:solidFill>
                <a:latin typeface="Cambria" pitchFamily="18" charset="0"/>
                <a:cs typeface="Georgia"/>
              </a:rPr>
              <a:t>).</a:t>
            </a:r>
          </a:p>
          <a:p>
            <a:endParaRPr dirty="0"/>
          </a:p>
        </p:txBody>
      </p:sp>
      <p:sp>
        <p:nvSpPr>
          <p:cNvPr id="3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3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4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0" y="878028"/>
            <a:ext cx="9144000" cy="4441216"/>
          </a:xfrm>
          <a:prstGeom prst="rect">
            <a:avLst/>
          </a:prstGeom>
          <a:noFill/>
        </p:spPr>
        <p:txBody>
          <a:bodyPr wrap="square" rtlCol="0">
            <a:spAutoFit/>
          </a:bodyPr>
          <a:lstStyle/>
          <a:p>
            <a:pPr algn="ctr">
              <a:lnSpc>
                <a:spcPct val="90000"/>
              </a:lnSpc>
            </a:pPr>
            <a:r>
              <a:rPr lang="es-AR" sz="2400" b="1" i="1" dirty="0" smtClean="0"/>
              <a:t>Repasamos: Para establecer el umbral</a:t>
            </a:r>
          </a:p>
          <a:p>
            <a:pPr algn="ctr">
              <a:lnSpc>
                <a:spcPct val="90000"/>
              </a:lnSpc>
            </a:pPr>
            <a:endParaRPr lang="es-AR" sz="800" b="1" i="1" dirty="0"/>
          </a:p>
          <a:p>
            <a:pPr algn="ctr">
              <a:lnSpc>
                <a:spcPct val="90000"/>
              </a:lnSpc>
            </a:pPr>
            <a:r>
              <a:rPr lang="es-ES" sz="1400" b="1" i="1" dirty="0"/>
              <a:t>I.5. ¿Qué flujos debo tener en cuenta para la categorización? </a:t>
            </a:r>
          </a:p>
          <a:p>
            <a:pPr algn="ctr">
              <a:lnSpc>
                <a:spcPct val="90000"/>
              </a:lnSpc>
            </a:pPr>
            <a:r>
              <a:rPr lang="es-ES" sz="1400" b="1" i="1" dirty="0"/>
              <a:t>Se deben considerar todos los flujos brutos (aumentos y disminuciones) de activos y pasivos con no residentes ocurridos durante el año anterior al año a declarar (t-1). </a:t>
            </a:r>
            <a:endParaRPr lang="es-ES" sz="1400" b="1" i="1" dirty="0" smtClean="0"/>
          </a:p>
          <a:p>
            <a:pPr algn="ctr">
              <a:lnSpc>
                <a:spcPct val="90000"/>
              </a:lnSpc>
            </a:pPr>
            <a:endParaRPr lang="es-ES" sz="800" b="1" i="1" dirty="0"/>
          </a:p>
          <a:p>
            <a:pPr algn="ctr">
              <a:lnSpc>
                <a:spcPct val="90000"/>
              </a:lnSpc>
            </a:pPr>
            <a:r>
              <a:rPr lang="es-ES" sz="1600" i="1" dirty="0" smtClean="0"/>
              <a:t>I,6 Teniendo </a:t>
            </a:r>
            <a:r>
              <a:rPr lang="es-ES" sz="1600" i="1" dirty="0"/>
              <a:t>en cuenta la categorización y tomando como ejemplo los créditos otorgados a no residentes, debo considerar </a:t>
            </a:r>
            <a:r>
              <a:rPr lang="es-ES" sz="1600" i="1" u="sng" dirty="0"/>
              <a:t>las exportaciones </a:t>
            </a:r>
            <a:r>
              <a:rPr lang="es-ES" sz="1600" i="1" dirty="0"/>
              <a:t>de bienes y servicios que se cobraron con posterioridad a la exportación </a:t>
            </a:r>
            <a:r>
              <a:rPr lang="es-ES" sz="1600" i="1" u="sng" dirty="0"/>
              <a:t>y los cobros de esas exportaciones</a:t>
            </a:r>
            <a:r>
              <a:rPr lang="es-ES" sz="1600" i="1" dirty="0"/>
              <a:t> de bienes y servicios. En este caso</a:t>
            </a:r>
            <a:r>
              <a:rPr lang="es-ES" sz="1600" i="1" dirty="0" smtClean="0"/>
              <a:t>, </a:t>
            </a:r>
            <a:r>
              <a:rPr lang="es-ES" sz="1600" b="1" i="1" dirty="0"/>
              <a:t>¿no se estaría duplicando el flujo? </a:t>
            </a:r>
            <a:endParaRPr lang="es-ES" sz="1600" b="1" i="1" dirty="0" smtClean="0"/>
          </a:p>
          <a:p>
            <a:pPr algn="ctr">
              <a:lnSpc>
                <a:spcPct val="90000"/>
              </a:lnSpc>
            </a:pPr>
            <a:endParaRPr lang="es-ES" sz="1600" i="1" dirty="0"/>
          </a:p>
          <a:p>
            <a:pPr algn="ctr">
              <a:lnSpc>
                <a:spcPct val="90000"/>
              </a:lnSpc>
            </a:pPr>
            <a:r>
              <a:rPr lang="es-ES" sz="1600" b="1" i="1" dirty="0"/>
              <a:t>Se deben tomar los dos movimientos. </a:t>
            </a:r>
            <a:r>
              <a:rPr lang="es-ES" sz="1600" i="1" dirty="0"/>
              <a:t>En el caso de la operación planteada, la empresa en su contabilidad registró los siguientes movimientos: </a:t>
            </a:r>
            <a:r>
              <a:rPr lang="es-ES" sz="1600" b="1" i="1" dirty="0"/>
              <a:t>1)</a:t>
            </a:r>
            <a:r>
              <a:rPr lang="es-ES" sz="1600" i="1" dirty="0"/>
              <a:t> el alta correspondiente al crédito por ventas (cuando efectúa la exportación y no registra cobro) y, posteriormente </a:t>
            </a:r>
            <a:r>
              <a:rPr lang="es-ES" sz="1600" b="1" i="1" dirty="0"/>
              <a:t>2</a:t>
            </a:r>
            <a:r>
              <a:rPr lang="es-ES" sz="1600" i="1" dirty="0"/>
              <a:t>) La baja del crédito por ventas </a:t>
            </a:r>
            <a:r>
              <a:rPr lang="es-ES" sz="1600" b="1" i="1" dirty="0"/>
              <a:t>3)</a:t>
            </a:r>
            <a:r>
              <a:rPr lang="es-ES" sz="1600" i="1" dirty="0"/>
              <a:t> El aumento en depósitos en bancos del exterior o en efectivo en moneda extranjera.</a:t>
            </a:r>
            <a:endParaRPr lang="es-AR" sz="1600" i="1" dirty="0" smtClean="0"/>
          </a:p>
          <a:p>
            <a:pPr algn="ctr">
              <a:lnSpc>
                <a:spcPct val="90000"/>
              </a:lnSpc>
            </a:pPr>
            <a:endParaRPr lang="es-AR" sz="2400" b="1" i="1" dirty="0"/>
          </a:p>
          <a:p>
            <a:pPr algn="ctr">
              <a:lnSpc>
                <a:spcPct val="90000"/>
              </a:lnSpc>
            </a:pPr>
            <a:endParaRPr lang="es-AR" sz="2400" b="1" i="1" dirty="0" smtClean="0"/>
          </a:p>
          <a:p>
            <a:pPr algn="ctr">
              <a:lnSpc>
                <a:spcPct val="90000"/>
              </a:lnSpc>
            </a:pPr>
            <a:endParaRPr lang="es-AR" sz="2400" b="1" i="1" dirty="0"/>
          </a:p>
        </p:txBody>
      </p:sp>
    </p:spTree>
    <p:extLst>
      <p:ext uri="{BB962C8B-B14F-4D97-AF65-F5344CB8AC3E}">
        <p14:creationId xmlns:p14="http://schemas.microsoft.com/office/powerpoint/2010/main" xmlns="" val="1427729711"/>
      </p:ext>
    </p:extLst>
  </p:cSld>
  <p:clrMapOvr>
    <a:masterClrMapping/>
  </p:clrMapOvr>
  <p:transition spd="med">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574514" y="1196753"/>
            <a:ext cx="7724870" cy="4025717"/>
          </a:xfrm>
          <a:prstGeom prst="rect">
            <a:avLst/>
          </a:prstGeom>
          <a:noFill/>
        </p:spPr>
        <p:txBody>
          <a:bodyPr wrap="square" rtlCol="0">
            <a:spAutoFit/>
          </a:bodyPr>
          <a:lstStyle/>
          <a:p>
            <a:pPr algn="ctr">
              <a:lnSpc>
                <a:spcPct val="90000"/>
              </a:lnSpc>
            </a:pPr>
            <a:endParaRPr lang="es-ES" sz="3200" b="1" i="1" dirty="0" smtClean="0">
              <a:latin typeface="Cambria" pitchFamily="18" charset="0"/>
            </a:endParaRPr>
          </a:p>
          <a:p>
            <a:pPr algn="ctr">
              <a:lnSpc>
                <a:spcPct val="90000"/>
              </a:lnSpc>
            </a:pPr>
            <a:endParaRPr lang="es-ES" sz="3200" b="1" i="1" dirty="0" smtClean="0">
              <a:latin typeface="Cambria" pitchFamily="18" charset="0"/>
            </a:endParaRPr>
          </a:p>
          <a:p>
            <a:pPr algn="ctr">
              <a:lnSpc>
                <a:spcPct val="90000"/>
              </a:lnSpc>
            </a:pPr>
            <a:r>
              <a:rPr lang="es-ES" sz="4400" b="1" i="1" dirty="0" smtClean="0">
                <a:latin typeface="Cambria" pitchFamily="18" charset="0"/>
              </a:rPr>
              <a:t>Nombre de la muestra</a:t>
            </a:r>
          </a:p>
          <a:p>
            <a:pPr algn="ctr">
              <a:lnSpc>
                <a:spcPct val="90000"/>
              </a:lnSpc>
            </a:pPr>
            <a:endParaRPr lang="es-ES" sz="4400" b="1" i="1" dirty="0" smtClean="0">
              <a:latin typeface="Cambria" pitchFamily="18" charset="0"/>
            </a:endParaRPr>
          </a:p>
          <a:p>
            <a:pPr algn="ctr">
              <a:lnSpc>
                <a:spcPct val="90000"/>
              </a:lnSpc>
            </a:pPr>
            <a:r>
              <a:rPr lang="es-ES" sz="4400" b="1" i="1" dirty="0" smtClean="0">
                <a:latin typeface="Cambria" pitchFamily="18" charset="0"/>
              </a:rPr>
              <a:t>Umbrales de presentación</a:t>
            </a:r>
          </a:p>
          <a:p>
            <a:pPr algn="ctr">
              <a:lnSpc>
                <a:spcPct val="90000"/>
              </a:lnSpc>
            </a:pPr>
            <a:endParaRPr lang="es-ES" sz="4400" b="1" i="1" dirty="0" smtClean="0">
              <a:latin typeface="Cambria" pitchFamily="18" charset="0"/>
            </a:endParaRPr>
          </a:p>
          <a:p>
            <a:pPr algn="ctr">
              <a:lnSpc>
                <a:spcPct val="90000"/>
              </a:lnSpc>
            </a:pPr>
            <a:r>
              <a:rPr lang="es-ES" sz="4400" b="1" i="1" dirty="0" err="1" smtClean="0">
                <a:latin typeface="Cambria" pitchFamily="18" charset="0"/>
              </a:rPr>
              <a:t>Com</a:t>
            </a:r>
            <a:r>
              <a:rPr lang="es-ES" sz="4400" b="1" i="1" dirty="0" smtClean="0">
                <a:latin typeface="Cambria" pitchFamily="18" charset="0"/>
              </a:rPr>
              <a:t> A 6401</a:t>
            </a:r>
            <a:endParaRPr lang="es-ES" sz="2000" i="1" dirty="0">
              <a:latin typeface="Cambria" pitchFamily="18" charset="0"/>
            </a:endParaRPr>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68 Rectángulo redondeado"/>
          <p:cNvSpPr/>
          <p:nvPr/>
        </p:nvSpPr>
        <p:spPr>
          <a:xfrm>
            <a:off x="504000" y="4725144"/>
            <a:ext cx="8211050" cy="2132856"/>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dirty="0" smtClean="0"/>
              <a:t>Anual 2017: Vencido - 31/08/2018 </a:t>
            </a:r>
          </a:p>
          <a:p>
            <a:pPr algn="ctr"/>
            <a:r>
              <a:rPr lang="es-ES" sz="1600" dirty="0" smtClean="0"/>
              <a:t>Primer trimestre de 2018: Vencido - 13/11/2018</a:t>
            </a:r>
          </a:p>
          <a:p>
            <a:pPr algn="ctr"/>
            <a:r>
              <a:rPr lang="es-ES" sz="1600" dirty="0" smtClean="0"/>
              <a:t>Segundo trimestre de 2018: Vencido - 14/12/2018 </a:t>
            </a:r>
          </a:p>
          <a:p>
            <a:pPr algn="ctr"/>
            <a:r>
              <a:rPr lang="es-ES" sz="1600" dirty="0" smtClean="0"/>
              <a:t> Tercer Trimestre de 2018: Vencido - 15/01/2018 </a:t>
            </a:r>
          </a:p>
          <a:p>
            <a:pPr algn="ctr"/>
            <a:r>
              <a:rPr lang="es-ES" sz="1600" dirty="0" smtClean="0"/>
              <a:t> Cuatro Trimestre de 2018: Vencido - 14/02/2019</a:t>
            </a:r>
          </a:p>
          <a:p>
            <a:pPr algn="ctr"/>
            <a:r>
              <a:rPr lang="es-ES" sz="1600" dirty="0" smtClean="0"/>
              <a:t> </a:t>
            </a:r>
          </a:p>
          <a:p>
            <a:pPr algn="ctr"/>
            <a:r>
              <a:rPr lang="es-ES" sz="1600" b="1" dirty="0" smtClean="0"/>
              <a:t>Primer trimestre de 2019</a:t>
            </a:r>
            <a:r>
              <a:rPr lang="es-ES" sz="1600" dirty="0" smtClean="0"/>
              <a:t>: Vencido - </a:t>
            </a:r>
            <a:r>
              <a:rPr lang="es-ES" sz="1600" b="1" dirty="0" smtClean="0"/>
              <a:t>15/05/2019</a:t>
            </a:r>
          </a:p>
          <a:p>
            <a:pPr algn="ctr"/>
            <a:r>
              <a:rPr lang="es-ES" sz="1600" b="1" dirty="0" smtClean="0"/>
              <a:t>Anual 2018</a:t>
            </a:r>
            <a:r>
              <a:rPr lang="es-ES" sz="1600" dirty="0" smtClean="0"/>
              <a:t>: A Vencer - </a:t>
            </a:r>
            <a:r>
              <a:rPr lang="es-ES" sz="1600" b="1" dirty="0" smtClean="0"/>
              <a:t>30/06/2019</a:t>
            </a:r>
            <a:r>
              <a:rPr lang="es-ES" sz="2000" dirty="0" smtClean="0"/>
              <a:t> </a:t>
            </a:r>
            <a:r>
              <a:rPr lang="es-ES" sz="1600" dirty="0" smtClean="0"/>
              <a:t>Lunes 01/07/2019</a:t>
            </a:r>
            <a:endParaRPr lang="es-ES" sz="1600" b="1" i="1" dirty="0">
              <a:solidFill>
                <a:schemeClr val="tx2"/>
              </a:solidFill>
              <a:latin typeface="Cambria" pitchFamily="18" charset="0"/>
            </a:endParaRPr>
          </a:p>
        </p:txBody>
      </p:sp>
      <p:sp>
        <p:nvSpPr>
          <p:cNvPr id="73" name="72 Rectángulo redondeado"/>
          <p:cNvSpPr/>
          <p:nvPr/>
        </p:nvSpPr>
        <p:spPr>
          <a:xfrm>
            <a:off x="504000" y="908720"/>
            <a:ext cx="8211050" cy="1008112"/>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Muestra Principal (Trimestral Completa)</a:t>
            </a:r>
            <a:r>
              <a:rPr lang="es-ES" sz="2800" i="1" dirty="0" smtClean="0">
                <a:latin typeface="Cambria" pitchFamily="18" charset="0"/>
              </a:rPr>
              <a:t/>
            </a:r>
            <a:br>
              <a:rPr lang="es-ES" sz="2800" i="1" dirty="0" smtClean="0">
                <a:latin typeface="Cambria" pitchFamily="18" charset="0"/>
              </a:rPr>
            </a:br>
            <a:r>
              <a:rPr lang="es-ES" sz="2800" b="1" i="1" dirty="0" smtClean="0">
                <a:solidFill>
                  <a:srgbClr val="FF0000"/>
                </a:solidFill>
                <a:latin typeface="Cambria" pitchFamily="18" charset="0"/>
              </a:rPr>
              <a:t>Umbral</a:t>
            </a:r>
            <a:r>
              <a:rPr lang="es-ES" sz="2800" i="1" dirty="0" smtClean="0">
                <a:solidFill>
                  <a:srgbClr val="FF0000"/>
                </a:solidFill>
                <a:latin typeface="Cambria" pitchFamily="18" charset="0"/>
              </a:rPr>
              <a:t> </a:t>
            </a:r>
            <a:r>
              <a:rPr lang="es-ES" sz="2800" b="1" i="1" dirty="0" smtClean="0">
                <a:solidFill>
                  <a:srgbClr val="FF0000"/>
                </a:solidFill>
                <a:latin typeface="Cambria" pitchFamily="18" charset="0"/>
              </a:rPr>
              <a:t>más de US$ 50 millones</a:t>
            </a:r>
            <a:r>
              <a:rPr lang="es-ES" sz="1600" b="1" i="1" dirty="0" smtClean="0">
                <a:solidFill>
                  <a:srgbClr val="FF0000"/>
                </a:solidFill>
                <a:latin typeface="Cambria" pitchFamily="18" charset="0"/>
              </a:rPr>
              <a:t>.</a:t>
            </a:r>
            <a:endParaRPr lang="es-ES" sz="1600" b="1" i="1" dirty="0">
              <a:solidFill>
                <a:srgbClr val="FF0000"/>
              </a:solidFill>
              <a:latin typeface="Cambria" pitchFamily="18" charset="0"/>
            </a:endParaRPr>
          </a:p>
        </p:txBody>
      </p:sp>
      <p:sp>
        <p:nvSpPr>
          <p:cNvPr id="11" name="10 Rectángulo redondeado"/>
          <p:cNvSpPr/>
          <p:nvPr/>
        </p:nvSpPr>
        <p:spPr>
          <a:xfrm>
            <a:off x="504000" y="2132856"/>
            <a:ext cx="8211050" cy="1080120"/>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Vencimiento general:</a:t>
            </a:r>
          </a:p>
          <a:p>
            <a:pPr algn="ctr"/>
            <a:r>
              <a:rPr lang="es-ES" sz="2800" i="1" dirty="0" smtClean="0">
                <a:latin typeface="Cambria" pitchFamily="18" charset="0"/>
              </a:rPr>
              <a:t> </a:t>
            </a:r>
            <a:r>
              <a:rPr lang="es-ES" sz="2800" b="1" i="1" dirty="0" smtClean="0">
                <a:solidFill>
                  <a:srgbClr val="FF0000"/>
                </a:solidFill>
                <a:latin typeface="Cambria" pitchFamily="18" charset="0"/>
              </a:rPr>
              <a:t> 45 días corridos desde la fecha de corte.</a:t>
            </a:r>
            <a:endParaRPr lang="es-ES" sz="1600" b="1" i="1" dirty="0">
              <a:solidFill>
                <a:srgbClr val="FF0000"/>
              </a:solidFill>
              <a:latin typeface="Cambria" pitchFamily="18" charset="0"/>
            </a:endParaRPr>
          </a:p>
        </p:txBody>
      </p:sp>
      <p:sp>
        <p:nvSpPr>
          <p:cNvPr id="8" name="7 Rectángulo redondeado"/>
          <p:cNvSpPr/>
          <p:nvPr/>
        </p:nvSpPr>
        <p:spPr>
          <a:xfrm>
            <a:off x="504000" y="3429000"/>
            <a:ext cx="8211050" cy="1152128"/>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2000" b="1" dirty="0" smtClean="0">
              <a:solidFill>
                <a:schemeClr val="tx2"/>
              </a:solidFill>
              <a:latin typeface="Cambria" pitchFamily="18" charset="0"/>
            </a:endParaRPr>
          </a:p>
          <a:p>
            <a:pPr algn="ctr"/>
            <a:r>
              <a:rPr lang="es-ES" b="1" dirty="0" smtClean="0">
                <a:solidFill>
                  <a:schemeClr val="tx2"/>
                </a:solidFill>
                <a:latin typeface="Cambria" pitchFamily="18" charset="0"/>
              </a:rPr>
              <a:t>Los declarantes de este grupo presentarán un </a:t>
            </a:r>
            <a:r>
              <a:rPr lang="es-ES" b="1" u="sng" dirty="0" smtClean="0">
                <a:solidFill>
                  <a:schemeClr val="tx2"/>
                </a:solidFill>
                <a:latin typeface="Cambria" pitchFamily="18" charset="0"/>
              </a:rPr>
              <a:t>adelanto trimestral por cada uno de los trimestres </a:t>
            </a:r>
            <a:r>
              <a:rPr lang="es-ES" b="1" dirty="0" smtClean="0">
                <a:solidFill>
                  <a:schemeClr val="tx2"/>
                </a:solidFill>
                <a:latin typeface="Cambria" pitchFamily="18" charset="0"/>
              </a:rPr>
              <a:t>del año y </a:t>
            </a:r>
            <a:r>
              <a:rPr lang="es-ES" b="1" u="sng" dirty="0" smtClean="0">
                <a:solidFill>
                  <a:schemeClr val="tx2"/>
                </a:solidFill>
                <a:latin typeface="Cambria" pitchFamily="18" charset="0"/>
              </a:rPr>
              <a:t>una declaración anual </a:t>
            </a:r>
            <a:r>
              <a:rPr lang="es-ES" b="1" dirty="0" smtClean="0">
                <a:solidFill>
                  <a:schemeClr val="tx2"/>
                </a:solidFill>
                <a:latin typeface="Cambria" pitchFamily="18" charset="0"/>
              </a:rPr>
              <a:t>(la cual permitirá complementar, ratificar y/o rectificar los adelantos trimestrales realizados).</a:t>
            </a:r>
          </a:p>
          <a:p>
            <a:pPr algn="ctr"/>
            <a:endParaRPr lang="es-ES" sz="1600" b="1" i="1" dirty="0">
              <a:solidFill>
                <a:srgbClr val="FF0000"/>
              </a:solidFill>
              <a:latin typeface="Cambria" pitchFamily="18" charset="0"/>
            </a:endParaRPr>
          </a:p>
        </p:txBody>
      </p:sp>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0"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164389" y="970512"/>
            <a:ext cx="8671581" cy="339072"/>
          </a:xfrm>
          <a:prstGeom prst="rect">
            <a:avLst/>
          </a:prstGeom>
        </p:spPr>
        <p:txBody>
          <a:bodyPr wrap="square" lIns="0" tIns="0" rIns="0" bIns="0" rtlCol="0">
            <a:noAutofit/>
          </a:bodyPr>
          <a:lstStyle/>
          <a:p>
            <a:pPr marL="16930" algn="ctr">
              <a:lnSpc>
                <a:spcPts val="2600"/>
              </a:lnSpc>
              <a:spcBef>
                <a:spcPts val="129"/>
              </a:spcBef>
            </a:pPr>
            <a:r>
              <a:rPr lang="es-ES" sz="2400" b="1" i="1" spc="-5" dirty="0" smtClean="0">
                <a:solidFill>
                  <a:srgbClr val="1F3863"/>
                </a:solidFill>
                <a:latin typeface="Cambria" pitchFamily="18" charset="0"/>
                <a:cs typeface="Georgia"/>
              </a:rPr>
              <a:t>UMBRALES – </a:t>
            </a:r>
            <a:r>
              <a:rPr lang="es-ES" sz="2800" b="1" i="1" spc="-5" dirty="0" smtClean="0">
                <a:solidFill>
                  <a:srgbClr val="1F3863"/>
                </a:solidFill>
                <a:latin typeface="Cambria" pitchFamily="18" charset="0"/>
                <a:cs typeface="Georgia"/>
              </a:rPr>
              <a:t>MUESTRA SECUNDARIA</a:t>
            </a:r>
            <a:endParaRPr sz="2800" b="1" i="1" dirty="0">
              <a:latin typeface="Cambria" pitchFamily="18" charset="0"/>
              <a:cs typeface="Georgia"/>
            </a:endParaRPr>
          </a:p>
        </p:txBody>
      </p:sp>
      <p:sp>
        <p:nvSpPr>
          <p:cNvPr id="73" name="72 Rectángulo redondeado"/>
          <p:cNvSpPr/>
          <p:nvPr/>
        </p:nvSpPr>
        <p:spPr>
          <a:xfrm>
            <a:off x="466475" y="1476000"/>
            <a:ext cx="8211050" cy="1224136"/>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PRESENTACION </a:t>
            </a:r>
            <a:r>
              <a:rPr lang="es-ES" sz="2800" b="1" i="1" u="sng" dirty="0" smtClean="0">
                <a:latin typeface="Cambria" pitchFamily="18" charset="0"/>
              </a:rPr>
              <a:t>ANUAL</a:t>
            </a:r>
            <a:r>
              <a:rPr lang="es-ES" sz="2800" b="1" i="1" dirty="0" smtClean="0">
                <a:latin typeface="Cambria" pitchFamily="18" charset="0"/>
              </a:rPr>
              <a:t> COMPLETA</a:t>
            </a:r>
          </a:p>
          <a:p>
            <a:pPr algn="ctr"/>
            <a:r>
              <a:rPr lang="es-ES" sz="2800" b="1" i="1" dirty="0" smtClean="0">
                <a:solidFill>
                  <a:srgbClr val="FF0000"/>
                </a:solidFill>
                <a:latin typeface="Cambria" pitchFamily="18" charset="0"/>
              </a:rPr>
              <a:t>UMBRAL más de US$ 10 millones </a:t>
            </a:r>
          </a:p>
          <a:p>
            <a:pPr algn="ctr"/>
            <a:r>
              <a:rPr lang="es-ES" sz="2800" b="1" i="1" dirty="0" smtClean="0">
                <a:solidFill>
                  <a:srgbClr val="FF0000"/>
                </a:solidFill>
                <a:latin typeface="Cambria" pitchFamily="18" charset="0"/>
              </a:rPr>
              <a:t>hasta  US$ 50 millones</a:t>
            </a:r>
            <a:r>
              <a:rPr lang="es-ES" sz="1600" b="1" i="1" dirty="0" smtClean="0">
                <a:solidFill>
                  <a:srgbClr val="FF0000"/>
                </a:solidFill>
                <a:latin typeface="Cambria" pitchFamily="18" charset="0"/>
              </a:rPr>
              <a:t>.</a:t>
            </a:r>
            <a:endParaRPr lang="es-ES" sz="1600" b="1" i="1" dirty="0">
              <a:solidFill>
                <a:srgbClr val="FF0000"/>
              </a:solidFill>
              <a:latin typeface="Cambria" pitchFamily="18" charset="0"/>
            </a:endParaRPr>
          </a:p>
        </p:txBody>
      </p:sp>
      <p:sp>
        <p:nvSpPr>
          <p:cNvPr id="11" name="10 Rectángulo redondeado"/>
          <p:cNvSpPr/>
          <p:nvPr/>
        </p:nvSpPr>
        <p:spPr>
          <a:xfrm>
            <a:off x="520495" y="2916000"/>
            <a:ext cx="8103010" cy="1224136"/>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Vencimiento:</a:t>
            </a:r>
          </a:p>
          <a:p>
            <a:pPr algn="ctr"/>
            <a:r>
              <a:rPr lang="es-ES" sz="2800" i="1" dirty="0" smtClean="0">
                <a:latin typeface="Cambria" pitchFamily="18" charset="0"/>
              </a:rPr>
              <a:t> </a:t>
            </a:r>
            <a:r>
              <a:rPr lang="es-ES" sz="2800" b="1" i="1" dirty="0" smtClean="0">
                <a:solidFill>
                  <a:srgbClr val="FF0000"/>
                </a:solidFill>
                <a:latin typeface="Cambria" pitchFamily="18" charset="0"/>
              </a:rPr>
              <a:t>180 días corridos desde la fecha de corte.</a:t>
            </a:r>
            <a:endParaRPr lang="es-ES" sz="1600" b="1" i="1" dirty="0">
              <a:solidFill>
                <a:srgbClr val="FF0000"/>
              </a:solidFill>
              <a:latin typeface="Cambria" pitchFamily="18" charset="0"/>
            </a:endParaRPr>
          </a:p>
        </p:txBody>
      </p:sp>
      <p:sp>
        <p:nvSpPr>
          <p:cNvPr id="8" name="7 Rectángulo redondeado"/>
          <p:cNvSpPr/>
          <p:nvPr/>
        </p:nvSpPr>
        <p:spPr>
          <a:xfrm>
            <a:off x="504000" y="4428000"/>
            <a:ext cx="8172000" cy="2088232"/>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b="1" i="1" dirty="0" err="1" smtClean="0">
                <a:solidFill>
                  <a:schemeClr val="tx1"/>
                </a:solidFill>
                <a:latin typeface="Cambria" pitchFamily="18" charset="0"/>
                <a:cs typeface="Georgia"/>
              </a:rPr>
              <a:t>Com</a:t>
            </a:r>
            <a:r>
              <a:rPr lang="es-ES" sz="2800" b="1" i="1" dirty="0" smtClean="0">
                <a:solidFill>
                  <a:schemeClr val="tx1"/>
                </a:solidFill>
                <a:latin typeface="Cambria" pitchFamily="18" charset="0"/>
                <a:cs typeface="Georgia"/>
              </a:rPr>
              <a:t> “B” 11712</a:t>
            </a:r>
          </a:p>
          <a:p>
            <a:pPr lvl="0" algn="ctr"/>
            <a:r>
              <a:rPr lang="es-ES" sz="2800" b="1" i="1" dirty="0" smtClean="0">
                <a:solidFill>
                  <a:schemeClr val="tx1"/>
                </a:solidFill>
                <a:latin typeface="Cambria" pitchFamily="18" charset="0"/>
              </a:rPr>
              <a:t>Anual 2017: </a:t>
            </a:r>
            <a:r>
              <a:rPr lang="es-ES" sz="2800" b="1" dirty="0" smtClean="0">
                <a:solidFill>
                  <a:schemeClr val="tx1"/>
                </a:solidFill>
                <a:latin typeface="Cambria" pitchFamily="18" charset="0"/>
              </a:rPr>
              <a:t> 28/11/2018</a:t>
            </a:r>
          </a:p>
          <a:p>
            <a:pPr lvl="0" algn="ctr"/>
            <a:r>
              <a:rPr lang="es-ES" sz="2800" b="1" dirty="0" smtClean="0">
                <a:solidFill>
                  <a:schemeClr val="tx1"/>
                </a:solidFill>
                <a:latin typeface="Cambria" pitchFamily="18" charset="0"/>
              </a:rPr>
              <a:t>Anual 2018 – </a:t>
            </a:r>
            <a:r>
              <a:rPr lang="es-ES" sz="2800" b="1" dirty="0" err="1" smtClean="0">
                <a:solidFill>
                  <a:schemeClr val="tx1"/>
                </a:solidFill>
                <a:latin typeface="Cambria" pitchFamily="18" charset="0"/>
              </a:rPr>
              <a:t>Dom</a:t>
            </a:r>
            <a:r>
              <a:rPr lang="es-ES" sz="2800" b="1" dirty="0" smtClean="0">
                <a:solidFill>
                  <a:schemeClr val="tx1"/>
                </a:solidFill>
                <a:latin typeface="Cambria" pitchFamily="18" charset="0"/>
              </a:rPr>
              <a:t> 30/06/2019</a:t>
            </a:r>
          </a:p>
          <a:p>
            <a:pPr lvl="0" algn="ctr"/>
            <a:r>
              <a:rPr lang="es-ES" sz="2000" b="1" i="1" dirty="0" smtClean="0"/>
              <a:t>(Lunes 01/07/2019)</a:t>
            </a:r>
            <a:endParaRPr lang="es-ES" sz="2000" b="1" i="1" dirty="0" smtClean="0">
              <a:solidFill>
                <a:schemeClr val="tx1"/>
              </a:solidFill>
              <a:latin typeface="Cambria" pitchFamily="18" charset="0"/>
            </a:endParaRPr>
          </a:p>
          <a:p>
            <a:pPr lvl="0"/>
            <a:r>
              <a:rPr lang="es-ES" sz="2400" b="1" dirty="0" smtClean="0"/>
              <a:t>		</a:t>
            </a:r>
            <a:endParaRPr lang="es-ES" sz="2400" i="1" dirty="0">
              <a:solidFill>
                <a:schemeClr val="tx2"/>
              </a:solidFill>
              <a:latin typeface="Cambria" pitchFamily="18" charset="0"/>
            </a:endParaRPr>
          </a:p>
        </p:txBody>
      </p:sp>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0"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6" name="5 CuadroTexto"/>
          <p:cNvSpPr txBox="1"/>
          <p:nvPr/>
        </p:nvSpPr>
        <p:spPr>
          <a:xfrm>
            <a:off x="358435" y="1340769"/>
            <a:ext cx="8373110" cy="1163395"/>
          </a:xfrm>
          <a:prstGeom prst="rect">
            <a:avLst/>
          </a:prstGeom>
          <a:noFill/>
        </p:spPr>
        <p:txBody>
          <a:bodyPr wrap="square" rtlCol="0">
            <a:spAutoFit/>
          </a:bodyPr>
          <a:lstStyle/>
          <a:p>
            <a:pPr algn="ctr"/>
            <a:endParaRPr lang="es-ES_tradnl" sz="2400" dirty="0" smtClean="0">
              <a:solidFill>
                <a:schemeClr val="tx1">
                  <a:lumMod val="50000"/>
                </a:schemeClr>
              </a:solidFill>
              <a:latin typeface="Cambria" pitchFamily="18" charset="0"/>
            </a:endParaRPr>
          </a:p>
          <a:p>
            <a:pPr algn="ctr"/>
            <a:endParaRPr lang="es-ES_tradnl" sz="2400" i="1" dirty="0" smtClean="0">
              <a:solidFill>
                <a:schemeClr val="tx1">
                  <a:lumMod val="50000"/>
                </a:schemeClr>
              </a:solidFill>
              <a:latin typeface="Cambria" pitchFamily="18" charset="0"/>
            </a:endParaRPr>
          </a:p>
          <a:p>
            <a:pPr>
              <a:lnSpc>
                <a:spcPct val="90000"/>
              </a:lnSpc>
            </a:pPr>
            <a:endParaRPr lang="es-ES" sz="2400" dirty="0"/>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5170" name="Picture 2" descr="C:\Users\Rodrigo\Desktop\Ya escaneados\COM B.png"/>
          <p:cNvPicPr>
            <a:picLocks noChangeAspect="1" noChangeArrowheads="1"/>
          </p:cNvPicPr>
          <p:nvPr/>
        </p:nvPicPr>
        <p:blipFill>
          <a:blip r:embed="rId4" cstate="print"/>
          <a:srcRect/>
          <a:stretch>
            <a:fillRect/>
          </a:stretch>
        </p:blipFill>
        <p:spPr bwMode="auto">
          <a:xfrm>
            <a:off x="0" y="908720"/>
            <a:ext cx="9144000" cy="2016224"/>
          </a:xfrm>
          <a:prstGeom prst="rect">
            <a:avLst/>
          </a:prstGeom>
          <a:noFill/>
        </p:spPr>
      </p:pic>
      <p:sp>
        <p:nvSpPr>
          <p:cNvPr id="12" name="11 CuadroTexto"/>
          <p:cNvSpPr txBox="1"/>
          <p:nvPr/>
        </p:nvSpPr>
        <p:spPr>
          <a:xfrm>
            <a:off x="0" y="2996952"/>
            <a:ext cx="9144000" cy="3785652"/>
          </a:xfrm>
          <a:prstGeom prst="rect">
            <a:avLst/>
          </a:prstGeom>
          <a:noFill/>
        </p:spPr>
        <p:txBody>
          <a:bodyPr wrap="square" rtlCol="0">
            <a:spAutoFit/>
          </a:bodyPr>
          <a:lstStyle/>
          <a:p>
            <a:r>
              <a:rPr lang="es-ES" sz="1600" dirty="0" smtClean="0"/>
              <a:t>A través de la comunicación</a:t>
            </a:r>
            <a:r>
              <a:rPr lang="es-ES" sz="1600" b="1" dirty="0" smtClean="0"/>
              <a:t> </a:t>
            </a:r>
            <a:r>
              <a:rPr lang="es-ES" sz="1600" b="1" dirty="0" smtClean="0">
                <a:hlinkClick r:id="rId5"/>
              </a:rPr>
              <a:t>B 11712</a:t>
            </a:r>
            <a:r>
              <a:rPr lang="es-ES" sz="1600" dirty="0" smtClean="0"/>
              <a:t> se dieron a conocer las principales características del relevamiento de activos y pasivos externos, entre ellas:</a:t>
            </a:r>
          </a:p>
          <a:p>
            <a:endParaRPr lang="es-ES" sz="1600" dirty="0" smtClean="0"/>
          </a:p>
          <a:p>
            <a:r>
              <a:rPr lang="es-ES" sz="1600" dirty="0" smtClean="0"/>
              <a:t>A partir del </a:t>
            </a:r>
            <a:r>
              <a:rPr lang="es-ES" sz="1600" b="1" dirty="0" smtClean="0"/>
              <a:t>01/06/2018</a:t>
            </a:r>
            <a:r>
              <a:rPr lang="es-ES" sz="1600" dirty="0" smtClean="0"/>
              <a:t>, el declarante puede ingresar </a:t>
            </a:r>
            <a:r>
              <a:rPr lang="es-ES" sz="1600" u="sng" dirty="0" smtClean="0"/>
              <a:t>con clave fiscal nivel 3 </a:t>
            </a:r>
            <a:r>
              <a:rPr lang="es-ES" sz="1600" dirty="0" smtClean="0"/>
              <a:t>a la página web de la Administración Federal de Ingresos Públicos (</a:t>
            </a:r>
            <a:r>
              <a:rPr lang="es-ES" sz="1600" dirty="0" smtClean="0">
                <a:hlinkClick r:id="rId6"/>
              </a:rPr>
              <a:t>www.afip.gob.ar</a:t>
            </a:r>
            <a:r>
              <a:rPr lang="es-ES" sz="1600" dirty="0" smtClean="0"/>
              <a:t>) y dar de alta el servicio </a:t>
            </a:r>
            <a:r>
              <a:rPr lang="es-ES" sz="1600" b="1" dirty="0" smtClean="0"/>
              <a:t>BCRA – Relevamiento de activos y pasivos externos</a:t>
            </a:r>
            <a:r>
              <a:rPr lang="es-ES" sz="1600" dirty="0" smtClean="0"/>
              <a:t>.</a:t>
            </a:r>
          </a:p>
          <a:p>
            <a:endParaRPr lang="es-ES" sz="1600" dirty="0" smtClean="0"/>
          </a:p>
          <a:p>
            <a:r>
              <a:rPr lang="es-ES" sz="1600" dirty="0" smtClean="0"/>
              <a:t>Las declaraciones se realizan exclusivamente a través del servicio AFIP, pudiendo completar y remitir la información vía los formularios electrónicos de carga o mediante carga masiva de datos. </a:t>
            </a:r>
          </a:p>
          <a:p>
            <a:r>
              <a:rPr lang="es-ES" sz="1600" dirty="0" smtClean="0"/>
              <a:t>Para completar los datos requeridos se debe consultar los siguientes documentos:</a:t>
            </a:r>
          </a:p>
          <a:p>
            <a:r>
              <a:rPr lang="es-ES" sz="1600" dirty="0" smtClean="0"/>
              <a:t>• </a:t>
            </a:r>
            <a:r>
              <a:rPr lang="es-ES" sz="1600" b="1" dirty="0" smtClean="0">
                <a:solidFill>
                  <a:schemeClr val="tx1">
                    <a:lumMod val="75000"/>
                  </a:schemeClr>
                </a:solidFill>
                <a:hlinkClick r:id="rId7"/>
              </a:rPr>
              <a:t>Manual de usuario</a:t>
            </a:r>
            <a:r>
              <a:rPr lang="es-ES" sz="1600" dirty="0" smtClean="0">
                <a:solidFill>
                  <a:schemeClr val="tx1">
                    <a:lumMod val="75000"/>
                  </a:schemeClr>
                </a:solidFill>
              </a:rPr>
              <a:t> </a:t>
            </a:r>
            <a:r>
              <a:rPr lang="es-ES" sz="1600" dirty="0" smtClean="0"/>
              <a:t>| Definiciones y aclaraciones necesarias para la correcta carga de los datos.</a:t>
            </a:r>
          </a:p>
          <a:p>
            <a:r>
              <a:rPr lang="es-ES" sz="1600" dirty="0" smtClean="0"/>
              <a:t>• </a:t>
            </a:r>
            <a:r>
              <a:rPr lang="es-ES" sz="1600" b="1" dirty="0" smtClean="0">
                <a:hlinkClick r:id="rId8"/>
              </a:rPr>
              <a:t>Formato de tablas</a:t>
            </a:r>
            <a:r>
              <a:rPr lang="es-ES" sz="1600" dirty="0" smtClean="0"/>
              <a:t> | Se especifican los formatos de las tablas a remitir en caso de que se remitan vía carga masiva.</a:t>
            </a:r>
            <a:endParaRPr lang="es-ES" sz="2400" dirty="0"/>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164389" y="970512"/>
            <a:ext cx="8671581" cy="339072"/>
          </a:xfrm>
          <a:prstGeom prst="rect">
            <a:avLst/>
          </a:prstGeom>
        </p:spPr>
        <p:txBody>
          <a:bodyPr wrap="square" lIns="0" tIns="0" rIns="0" bIns="0" rtlCol="0">
            <a:noAutofit/>
          </a:bodyPr>
          <a:lstStyle/>
          <a:p>
            <a:pPr marL="16930" algn="ctr">
              <a:lnSpc>
                <a:spcPts val="2600"/>
              </a:lnSpc>
              <a:spcBef>
                <a:spcPts val="129"/>
              </a:spcBef>
            </a:pPr>
            <a:r>
              <a:rPr lang="es-ES" sz="2400" b="1" i="1" spc="-5" dirty="0" smtClean="0">
                <a:solidFill>
                  <a:srgbClr val="1F3863"/>
                </a:solidFill>
                <a:latin typeface="Cambria" pitchFamily="18" charset="0"/>
                <a:cs typeface="Georgia"/>
              </a:rPr>
              <a:t>UMBRALES – </a:t>
            </a:r>
            <a:r>
              <a:rPr lang="es-ES" sz="2800" b="1" i="1" spc="-5" dirty="0" smtClean="0">
                <a:solidFill>
                  <a:srgbClr val="1F3863"/>
                </a:solidFill>
                <a:latin typeface="Cambria" pitchFamily="18" charset="0"/>
                <a:cs typeface="Georgia"/>
              </a:rPr>
              <a:t>MUESTRA COMPLEMENTARIA</a:t>
            </a:r>
            <a:endParaRPr sz="2800" b="1" i="1" dirty="0">
              <a:latin typeface="Cambria" pitchFamily="18" charset="0"/>
              <a:cs typeface="Georgia"/>
            </a:endParaRPr>
          </a:p>
        </p:txBody>
      </p:sp>
      <p:sp>
        <p:nvSpPr>
          <p:cNvPr id="73" name="72 Rectángulo redondeado"/>
          <p:cNvSpPr/>
          <p:nvPr/>
        </p:nvSpPr>
        <p:spPr>
          <a:xfrm>
            <a:off x="468000" y="1440000"/>
            <a:ext cx="8172000" cy="1440160"/>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PRESENTACION </a:t>
            </a:r>
            <a:r>
              <a:rPr lang="es-ES" sz="2800" b="1" i="1" u="sng" dirty="0" smtClean="0">
                <a:latin typeface="Cambria" pitchFamily="18" charset="0"/>
              </a:rPr>
              <a:t>ANUAL</a:t>
            </a:r>
            <a:r>
              <a:rPr lang="es-ES" sz="2800" b="1" i="1" dirty="0" smtClean="0">
                <a:latin typeface="Cambria" pitchFamily="18" charset="0"/>
              </a:rPr>
              <a:t> SIMPLIFICADA </a:t>
            </a:r>
          </a:p>
          <a:p>
            <a:pPr algn="ctr"/>
            <a:r>
              <a:rPr lang="es-ES" sz="2800" b="1" i="1" dirty="0" smtClean="0">
                <a:solidFill>
                  <a:srgbClr val="FF0000"/>
                </a:solidFill>
                <a:latin typeface="Cambria" pitchFamily="18" charset="0"/>
              </a:rPr>
              <a:t>UMBRAL más de US$ 1 millón </a:t>
            </a:r>
          </a:p>
          <a:p>
            <a:pPr algn="ctr"/>
            <a:r>
              <a:rPr lang="es-ES" sz="2800" b="1" i="1" dirty="0" smtClean="0">
                <a:solidFill>
                  <a:srgbClr val="FF0000"/>
                </a:solidFill>
                <a:latin typeface="Cambria" pitchFamily="18" charset="0"/>
              </a:rPr>
              <a:t>hasta  US$ 10 millones</a:t>
            </a:r>
            <a:r>
              <a:rPr lang="es-ES" sz="1600" b="1" i="1" dirty="0" smtClean="0">
                <a:solidFill>
                  <a:srgbClr val="FF0000"/>
                </a:solidFill>
                <a:latin typeface="Cambria" pitchFamily="18" charset="0"/>
              </a:rPr>
              <a:t>.</a:t>
            </a:r>
            <a:endParaRPr lang="es-ES" sz="1600" b="1" i="1" dirty="0">
              <a:solidFill>
                <a:srgbClr val="FF0000"/>
              </a:solidFill>
              <a:latin typeface="Cambria" pitchFamily="18" charset="0"/>
            </a:endParaRPr>
          </a:p>
        </p:txBody>
      </p:sp>
      <p:sp>
        <p:nvSpPr>
          <p:cNvPr id="11" name="10 Rectángulo redondeado"/>
          <p:cNvSpPr/>
          <p:nvPr/>
        </p:nvSpPr>
        <p:spPr>
          <a:xfrm>
            <a:off x="468000" y="2996952"/>
            <a:ext cx="8172000" cy="1224136"/>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Vencimiento:</a:t>
            </a:r>
          </a:p>
          <a:p>
            <a:pPr algn="ctr"/>
            <a:r>
              <a:rPr lang="es-ES" sz="2800" i="1" dirty="0" smtClean="0">
                <a:latin typeface="Cambria" pitchFamily="18" charset="0"/>
              </a:rPr>
              <a:t> </a:t>
            </a:r>
            <a:r>
              <a:rPr lang="es-ES" sz="2800" b="1" i="1" dirty="0" smtClean="0">
                <a:solidFill>
                  <a:srgbClr val="FF0000"/>
                </a:solidFill>
                <a:latin typeface="Cambria" pitchFamily="18" charset="0"/>
              </a:rPr>
              <a:t>180 días corridos desde la fecha de corte.</a:t>
            </a:r>
            <a:r>
              <a:rPr lang="es-ES" sz="1600" dirty="0" smtClean="0"/>
              <a:t> </a:t>
            </a:r>
            <a:endParaRPr lang="es-ES" sz="1600" b="1" i="1" dirty="0">
              <a:solidFill>
                <a:srgbClr val="FF0000"/>
              </a:solidFill>
              <a:latin typeface="Cambria" pitchFamily="18" charset="0"/>
            </a:endParaRPr>
          </a:p>
        </p:txBody>
      </p:sp>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9"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0"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11 Rectángulo redondeado"/>
          <p:cNvSpPr/>
          <p:nvPr/>
        </p:nvSpPr>
        <p:spPr>
          <a:xfrm>
            <a:off x="467544" y="4365104"/>
            <a:ext cx="8172000" cy="2492896"/>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t>Los integrantes de este grupo deben realizar una presentación anual simplificada , en este caso únicamente los saldos de los activos y pasivos requeridos.</a:t>
            </a:r>
          </a:p>
          <a:p>
            <a:pPr algn="ctr"/>
            <a:endParaRPr lang="es-ES" sz="1600" b="1" i="1" dirty="0" smtClean="0">
              <a:solidFill>
                <a:schemeClr val="tx2"/>
              </a:solidFill>
              <a:latin typeface="Cambria" pitchFamily="18" charset="0"/>
            </a:endParaRPr>
          </a:p>
          <a:p>
            <a:pPr lvl="0" algn="ctr"/>
            <a:r>
              <a:rPr lang="es-ES" sz="2400" b="1" i="1" dirty="0" smtClean="0">
                <a:solidFill>
                  <a:schemeClr val="tx1"/>
                </a:solidFill>
                <a:latin typeface="Cambria" pitchFamily="18" charset="0"/>
              </a:rPr>
              <a:t>Anual 2017: </a:t>
            </a:r>
            <a:r>
              <a:rPr lang="es-ES" sz="2400" b="1" dirty="0" smtClean="0">
                <a:solidFill>
                  <a:schemeClr val="tx1"/>
                </a:solidFill>
                <a:latin typeface="Cambria" pitchFamily="18" charset="0"/>
              </a:rPr>
              <a:t> 28/11/2018</a:t>
            </a:r>
          </a:p>
          <a:p>
            <a:pPr algn="ctr"/>
            <a:r>
              <a:rPr lang="es-ES" sz="2400" b="1" i="1" dirty="0" smtClean="0">
                <a:solidFill>
                  <a:schemeClr val="tx1"/>
                </a:solidFill>
                <a:latin typeface="Cambria" pitchFamily="18" charset="0"/>
              </a:rPr>
              <a:t>Anual 2018: </a:t>
            </a:r>
            <a:r>
              <a:rPr lang="es-ES" sz="2400" b="1" dirty="0" smtClean="0">
                <a:solidFill>
                  <a:schemeClr val="tx1"/>
                </a:solidFill>
                <a:latin typeface="Cambria" pitchFamily="18" charset="0"/>
              </a:rPr>
              <a:t> </a:t>
            </a:r>
            <a:r>
              <a:rPr lang="es-ES" sz="2400" b="1" dirty="0" err="1" smtClean="0">
                <a:solidFill>
                  <a:schemeClr val="tx1"/>
                </a:solidFill>
                <a:latin typeface="Cambria" pitchFamily="18" charset="0"/>
              </a:rPr>
              <a:t>Dom</a:t>
            </a:r>
            <a:r>
              <a:rPr lang="es-ES" sz="2400" b="1" dirty="0" smtClean="0">
                <a:solidFill>
                  <a:schemeClr val="tx1"/>
                </a:solidFill>
                <a:latin typeface="Cambria" pitchFamily="18" charset="0"/>
              </a:rPr>
              <a:t> 30/06/2019</a:t>
            </a:r>
          </a:p>
          <a:p>
            <a:pPr algn="ctr"/>
            <a:r>
              <a:rPr lang="es-ES" sz="2000" b="1" i="1" dirty="0" smtClean="0">
                <a:solidFill>
                  <a:schemeClr val="tx1"/>
                </a:solidFill>
                <a:latin typeface="Cambria" pitchFamily="18" charset="0"/>
              </a:rPr>
              <a:t>(01/07/2019)</a:t>
            </a:r>
            <a:endParaRPr lang="es-ES" sz="2000" b="1" i="1" dirty="0">
              <a:solidFill>
                <a:schemeClr val="tx2"/>
              </a:solidFill>
              <a:latin typeface="Cambria" pitchFamily="18" charset="0"/>
            </a:endParaRPr>
          </a:p>
        </p:txBody>
      </p:sp>
    </p:spTree>
    <p:extLst>
      <p:ext uri="{BB962C8B-B14F-4D97-AF65-F5344CB8AC3E}">
        <p14:creationId xmlns:p14="http://schemas.microsoft.com/office/powerpoint/2010/main" xmlns="" val="3960143013"/>
      </p:ext>
    </p:extLst>
  </p:cSld>
  <p:clrMapOvr>
    <a:masterClrMapping/>
  </p:clrMapOvr>
  <p:transition spd="med">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164389" y="970512"/>
            <a:ext cx="8671581" cy="339072"/>
          </a:xfrm>
          <a:prstGeom prst="rect">
            <a:avLst/>
          </a:prstGeom>
        </p:spPr>
        <p:txBody>
          <a:bodyPr wrap="square" lIns="0" tIns="0" rIns="0" bIns="0" rtlCol="0">
            <a:noAutofit/>
          </a:bodyPr>
          <a:lstStyle/>
          <a:p>
            <a:pPr marL="16930" algn="ctr">
              <a:lnSpc>
                <a:spcPts val="2600"/>
              </a:lnSpc>
              <a:spcBef>
                <a:spcPts val="129"/>
              </a:spcBef>
            </a:pPr>
            <a:r>
              <a:rPr lang="es-ES" sz="2400" b="1" i="1" spc="-5" dirty="0" smtClean="0">
                <a:solidFill>
                  <a:srgbClr val="1F3863"/>
                </a:solidFill>
                <a:latin typeface="Cambria" pitchFamily="18" charset="0"/>
                <a:cs typeface="Georgia"/>
              </a:rPr>
              <a:t>UMBRALES – </a:t>
            </a:r>
            <a:r>
              <a:rPr lang="es-ES" sz="2800" b="1" i="1" spc="-5" dirty="0" smtClean="0">
                <a:solidFill>
                  <a:srgbClr val="1F3863"/>
                </a:solidFill>
                <a:latin typeface="Cambria" pitchFamily="18" charset="0"/>
                <a:cs typeface="Georgia"/>
              </a:rPr>
              <a:t>MUESTRA OPTATIVA</a:t>
            </a:r>
            <a:endParaRPr sz="2800" b="1" i="1" dirty="0">
              <a:latin typeface="Cambria" pitchFamily="18" charset="0"/>
              <a:cs typeface="Georgia"/>
            </a:endParaRPr>
          </a:p>
        </p:txBody>
      </p:sp>
      <p:sp>
        <p:nvSpPr>
          <p:cNvPr id="73" name="72 Rectángulo redondeado"/>
          <p:cNvSpPr/>
          <p:nvPr/>
        </p:nvSpPr>
        <p:spPr>
          <a:xfrm>
            <a:off x="466475" y="1476000"/>
            <a:ext cx="8211050" cy="1224136"/>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PRESENTACION</a:t>
            </a:r>
            <a:r>
              <a:rPr lang="es-ES" sz="2800" b="1" i="1" u="sng" dirty="0" smtClean="0">
                <a:latin typeface="Cambria" pitchFamily="18" charset="0"/>
              </a:rPr>
              <a:t> OPTATIVA </a:t>
            </a:r>
            <a:r>
              <a:rPr lang="es-ES" sz="2800" b="1" i="1" dirty="0" smtClean="0">
                <a:latin typeface="Cambria" pitchFamily="18" charset="0"/>
              </a:rPr>
              <a:t>(Anual Simplificada)</a:t>
            </a:r>
          </a:p>
          <a:p>
            <a:pPr algn="ctr"/>
            <a:r>
              <a:rPr lang="es-ES" sz="2800" b="1" i="1" dirty="0" smtClean="0">
                <a:solidFill>
                  <a:srgbClr val="FF0000"/>
                </a:solidFill>
                <a:latin typeface="Cambria" pitchFamily="18" charset="0"/>
              </a:rPr>
              <a:t>UMBRAL Menos de US$ 1 millón</a:t>
            </a:r>
            <a:r>
              <a:rPr lang="es-ES" sz="1600" b="1" i="1" dirty="0" smtClean="0">
                <a:solidFill>
                  <a:srgbClr val="FF0000"/>
                </a:solidFill>
                <a:latin typeface="Cambria" pitchFamily="18" charset="0"/>
              </a:rPr>
              <a:t>.</a:t>
            </a:r>
            <a:endParaRPr lang="es-ES" sz="1600" b="1" i="1" dirty="0">
              <a:solidFill>
                <a:srgbClr val="FF0000"/>
              </a:solidFill>
              <a:latin typeface="Cambria" pitchFamily="18" charset="0"/>
            </a:endParaRPr>
          </a:p>
        </p:txBody>
      </p:sp>
      <p:sp>
        <p:nvSpPr>
          <p:cNvPr id="11" name="10 Rectángulo redondeado"/>
          <p:cNvSpPr/>
          <p:nvPr/>
        </p:nvSpPr>
        <p:spPr>
          <a:xfrm>
            <a:off x="520495" y="3024000"/>
            <a:ext cx="8103010" cy="1224136"/>
          </a:xfrm>
          <a:prstGeom prst="round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i="1" dirty="0" smtClean="0">
                <a:latin typeface="Cambria" pitchFamily="18" charset="0"/>
              </a:rPr>
              <a:t>Vencimiento:</a:t>
            </a:r>
          </a:p>
          <a:p>
            <a:pPr algn="ctr"/>
            <a:r>
              <a:rPr lang="es-ES" sz="2800" i="1" dirty="0" smtClean="0">
                <a:latin typeface="Cambria" pitchFamily="18" charset="0"/>
              </a:rPr>
              <a:t> </a:t>
            </a:r>
            <a:r>
              <a:rPr lang="es-ES" sz="2800" b="1" i="1" dirty="0" smtClean="0">
                <a:solidFill>
                  <a:srgbClr val="FF0000"/>
                </a:solidFill>
                <a:latin typeface="Cambria" pitchFamily="18" charset="0"/>
              </a:rPr>
              <a:t>180 días corridos desde la fecha de corte.</a:t>
            </a:r>
            <a:endParaRPr lang="es-ES" sz="1600" b="1" i="1" dirty="0">
              <a:solidFill>
                <a:srgbClr val="FF0000"/>
              </a:solidFill>
              <a:latin typeface="Cambria" pitchFamily="18" charset="0"/>
            </a:endParaRPr>
          </a:p>
        </p:txBody>
      </p:sp>
      <p:sp>
        <p:nvSpPr>
          <p:cNvPr id="8" name="7 Rectángulo redondeado"/>
          <p:cNvSpPr/>
          <p:nvPr/>
        </p:nvSpPr>
        <p:spPr>
          <a:xfrm>
            <a:off x="504000" y="4536000"/>
            <a:ext cx="8172000" cy="2088232"/>
          </a:xfrm>
          <a:prstGeom prst="roundRect">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ES" sz="3200" b="1" i="1" dirty="0" smtClean="0">
                <a:solidFill>
                  <a:schemeClr val="tx1"/>
                </a:solidFill>
                <a:latin typeface="Cambria" pitchFamily="18" charset="0"/>
              </a:rPr>
              <a:t>Anual 2017: </a:t>
            </a:r>
            <a:r>
              <a:rPr lang="es-ES" sz="3200" b="1" dirty="0" smtClean="0">
                <a:solidFill>
                  <a:schemeClr val="tx1"/>
                </a:solidFill>
                <a:latin typeface="Cambria" pitchFamily="18" charset="0"/>
              </a:rPr>
              <a:t> 28/11/2018</a:t>
            </a:r>
          </a:p>
          <a:p>
            <a:pPr algn="ctr"/>
            <a:r>
              <a:rPr lang="es-ES" sz="3200" b="1" i="1" dirty="0" smtClean="0">
                <a:solidFill>
                  <a:schemeClr val="tx1"/>
                </a:solidFill>
                <a:latin typeface="Cambria" pitchFamily="18" charset="0"/>
              </a:rPr>
              <a:t>Anual 2018: </a:t>
            </a:r>
            <a:r>
              <a:rPr lang="es-ES" sz="3200" b="1" dirty="0" smtClean="0">
                <a:solidFill>
                  <a:schemeClr val="tx1"/>
                </a:solidFill>
                <a:latin typeface="Cambria" pitchFamily="18" charset="0"/>
              </a:rPr>
              <a:t> </a:t>
            </a:r>
            <a:r>
              <a:rPr lang="es-ES" sz="3200" b="1" dirty="0" err="1" smtClean="0">
                <a:solidFill>
                  <a:schemeClr val="tx1"/>
                </a:solidFill>
                <a:latin typeface="Cambria" pitchFamily="18" charset="0"/>
              </a:rPr>
              <a:t>Dom</a:t>
            </a:r>
            <a:r>
              <a:rPr lang="es-ES" sz="3200" b="1" dirty="0" smtClean="0">
                <a:solidFill>
                  <a:schemeClr val="tx1"/>
                </a:solidFill>
                <a:latin typeface="Cambria" pitchFamily="18" charset="0"/>
              </a:rPr>
              <a:t> 30/06/2019</a:t>
            </a:r>
          </a:p>
          <a:p>
            <a:pPr algn="ctr"/>
            <a:r>
              <a:rPr lang="es-ES" sz="2400" b="1" i="1" dirty="0" smtClean="0">
                <a:solidFill>
                  <a:schemeClr val="tx1"/>
                </a:solidFill>
                <a:latin typeface="Cambria" pitchFamily="18" charset="0"/>
              </a:rPr>
              <a:t>(01/07/2019)</a:t>
            </a:r>
            <a:endParaRPr lang="es-ES" sz="2400" i="1" dirty="0">
              <a:solidFill>
                <a:schemeClr val="tx2"/>
              </a:solidFill>
              <a:latin typeface="Cambria" pitchFamily="18" charset="0"/>
            </a:endParaRPr>
          </a:p>
        </p:txBody>
      </p:sp>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0"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0" y="980729"/>
            <a:ext cx="9144000" cy="9454896"/>
          </a:xfrm>
          <a:prstGeom prst="rect">
            <a:avLst/>
          </a:prstGeom>
          <a:noFill/>
        </p:spPr>
        <p:txBody>
          <a:bodyPr wrap="square" rtlCol="0">
            <a:spAutoFit/>
          </a:bodyPr>
          <a:lstStyle/>
          <a:p>
            <a:pPr algn="ctr">
              <a:lnSpc>
                <a:spcPct val="90000"/>
              </a:lnSpc>
            </a:pPr>
            <a:endParaRPr lang="es-AR" b="1" i="1" dirty="0" smtClean="0">
              <a:solidFill>
                <a:schemeClr val="tx2"/>
              </a:solidFill>
            </a:endParaRPr>
          </a:p>
          <a:p>
            <a:pPr algn="ctr">
              <a:lnSpc>
                <a:spcPct val="90000"/>
              </a:lnSpc>
            </a:pPr>
            <a:r>
              <a:rPr lang="es-AR" b="1" i="1" dirty="0">
                <a:solidFill>
                  <a:schemeClr val="tx2"/>
                </a:solidFill>
              </a:rPr>
              <a:t>Respuesta a preguntas frecuentes </a:t>
            </a:r>
            <a:endParaRPr lang="es-AR" b="1" i="1" dirty="0" smtClean="0">
              <a:solidFill>
                <a:schemeClr val="tx2"/>
              </a:solidFill>
            </a:endParaRPr>
          </a:p>
          <a:p>
            <a:pPr algn="ctr">
              <a:lnSpc>
                <a:spcPct val="90000"/>
              </a:lnSpc>
            </a:pPr>
            <a:endParaRPr lang="es-AR" b="1" i="1" dirty="0">
              <a:solidFill>
                <a:schemeClr val="tx2"/>
              </a:solidFill>
            </a:endParaRPr>
          </a:p>
          <a:p>
            <a:pPr algn="ctr">
              <a:lnSpc>
                <a:spcPct val="90000"/>
              </a:lnSpc>
            </a:pPr>
            <a:r>
              <a:rPr lang="es-AR" b="1" i="1" dirty="0">
                <a:solidFill>
                  <a:schemeClr val="tx2"/>
                </a:solidFill>
              </a:rPr>
              <a:t>Versión: 06.18.2 </a:t>
            </a:r>
            <a:endParaRPr lang="es-AR" b="1" i="1" dirty="0" smtClean="0">
              <a:solidFill>
                <a:schemeClr val="tx2"/>
              </a:solidFill>
            </a:endParaRPr>
          </a:p>
          <a:p>
            <a:pPr algn="ctr">
              <a:lnSpc>
                <a:spcPct val="90000"/>
              </a:lnSpc>
            </a:pPr>
            <a:endParaRPr lang="es-AR" b="1" i="1" dirty="0">
              <a:solidFill>
                <a:schemeClr val="tx2"/>
              </a:solidFill>
            </a:endParaRPr>
          </a:p>
          <a:p>
            <a:pPr algn="ctr">
              <a:lnSpc>
                <a:spcPct val="90000"/>
              </a:lnSpc>
            </a:pPr>
            <a:r>
              <a:rPr lang="es-ES" sz="2000" b="1" i="1" dirty="0">
                <a:solidFill>
                  <a:srgbClr val="FF0000"/>
                </a:solidFill>
              </a:rPr>
              <a:t>I.10. ¿Puedo delegar el servicio de carga? </a:t>
            </a:r>
          </a:p>
          <a:p>
            <a:pPr algn="ctr">
              <a:lnSpc>
                <a:spcPct val="90000"/>
              </a:lnSpc>
            </a:pPr>
            <a:r>
              <a:rPr lang="es-ES" sz="2000" b="1" i="1" dirty="0">
                <a:solidFill>
                  <a:schemeClr val="tx2"/>
                </a:solidFill>
              </a:rPr>
              <a:t>Si, al igual que en el resto de los servicios de AFIP, el declarante podrá delegar el servicio de carga en una tercera persona. El procedimiento para realizar la delegación, está estipulado por la </a:t>
            </a:r>
            <a:r>
              <a:rPr lang="es-ES" sz="2000" b="1" i="1" dirty="0" smtClean="0">
                <a:solidFill>
                  <a:schemeClr val="tx2"/>
                </a:solidFill>
              </a:rPr>
              <a:t>AFIP,</a:t>
            </a:r>
            <a:endParaRPr lang="es-ES" sz="1200" b="1" i="1" dirty="0" smtClean="0">
              <a:solidFill>
                <a:schemeClr val="tx2"/>
              </a:solidFill>
            </a:endParaRPr>
          </a:p>
          <a:p>
            <a:pPr algn="ctr">
              <a:lnSpc>
                <a:spcPct val="90000"/>
              </a:lnSpc>
            </a:pPr>
            <a:endParaRPr lang="es-ES" sz="2000" b="1" i="1" dirty="0">
              <a:solidFill>
                <a:schemeClr val="tx2"/>
              </a:solidFill>
            </a:endParaRPr>
          </a:p>
          <a:p>
            <a:pPr algn="ctr">
              <a:lnSpc>
                <a:spcPct val="90000"/>
              </a:lnSpc>
            </a:pPr>
            <a:endParaRPr lang="es-ES" sz="2000" b="1" i="1" dirty="0">
              <a:solidFill>
                <a:schemeClr val="tx2"/>
              </a:solidFill>
            </a:endParaRPr>
          </a:p>
          <a:p>
            <a:pPr algn="ctr">
              <a:lnSpc>
                <a:spcPct val="90000"/>
              </a:lnSpc>
            </a:pPr>
            <a:r>
              <a:rPr lang="es-ES" sz="2000" b="1" i="1" dirty="0">
                <a:solidFill>
                  <a:srgbClr val="FF0000"/>
                </a:solidFill>
              </a:rPr>
              <a:t>I.11. ¿Puedo delegar el servicio de carga en una persona jurídica? </a:t>
            </a:r>
          </a:p>
          <a:p>
            <a:pPr algn="ctr">
              <a:lnSpc>
                <a:spcPct val="90000"/>
              </a:lnSpc>
            </a:pPr>
            <a:r>
              <a:rPr lang="es-ES" sz="2000" b="1" i="1" dirty="0">
                <a:solidFill>
                  <a:schemeClr val="tx2"/>
                </a:solidFill>
              </a:rPr>
              <a:t>Tanto el procedimiento sobre como delegar el servicio como sus variantes, son las utilizadas por la AFIP en el resto de sus relaciones. Para mayor información sobre los alcances y limitaciones de las mismas, se debe consultar en la página web de AFIP </a:t>
            </a:r>
          </a:p>
          <a:p>
            <a:pPr algn="ctr">
              <a:lnSpc>
                <a:spcPct val="90000"/>
              </a:lnSpc>
            </a:pPr>
            <a:endParaRPr lang="es-AR" sz="2000" b="1" i="1" dirty="0" smtClean="0">
              <a:solidFill>
                <a:schemeClr val="tx2"/>
              </a:solidFill>
            </a:endParaRPr>
          </a:p>
          <a:p>
            <a:pPr algn="ctr">
              <a:lnSpc>
                <a:spcPct val="90000"/>
              </a:lnSpc>
            </a:pPr>
            <a:endParaRPr lang="es-AR" b="1" i="1" dirty="0">
              <a:solidFill>
                <a:schemeClr val="tx2"/>
              </a:solidFill>
            </a:endParaRPr>
          </a:p>
          <a:p>
            <a:pPr algn="ctr">
              <a:lnSpc>
                <a:spcPct val="90000"/>
              </a:lnSpc>
            </a:pPr>
            <a:endParaRPr lang="es-AR" b="1" i="1" dirty="0" smtClean="0">
              <a:solidFill>
                <a:schemeClr val="tx2"/>
              </a:solidFill>
            </a:endParaRPr>
          </a:p>
          <a:p>
            <a:pPr algn="ctr">
              <a:lnSpc>
                <a:spcPct val="90000"/>
              </a:lnSpc>
            </a:pPr>
            <a:r>
              <a:rPr lang="es-AR" b="1" i="1" dirty="0" smtClean="0">
                <a:solidFill>
                  <a:schemeClr val="tx2"/>
                </a:solidFill>
              </a:rPr>
              <a:t>www.6401.com.ar</a:t>
            </a: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extLst>
      <p:ext uri="{BB962C8B-B14F-4D97-AF65-F5344CB8AC3E}">
        <p14:creationId xmlns:p14="http://schemas.microsoft.com/office/powerpoint/2010/main" xmlns="" val="3843592474"/>
      </p:ext>
    </p:extLst>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88392" y="1966978"/>
            <a:ext cx="1692000" cy="1125727"/>
          </a:xfrm>
          <a:custGeom>
            <a:avLst/>
            <a:gdLst/>
            <a:ahLst/>
            <a:cxnLst/>
            <a:rect l="l" t="t" r="r" b="b"/>
            <a:pathLst>
              <a:path w="1446276" h="844295">
                <a:moveTo>
                  <a:pt x="0" y="84454"/>
                </a:moveTo>
                <a:lnTo>
                  <a:pt x="0" y="759840"/>
                </a:lnTo>
                <a:lnTo>
                  <a:pt x="206" y="765784"/>
                </a:lnTo>
                <a:lnTo>
                  <a:pt x="13480" y="805624"/>
                </a:lnTo>
                <a:lnTo>
                  <a:pt x="43436" y="833683"/>
                </a:lnTo>
                <a:lnTo>
                  <a:pt x="84429" y="844295"/>
                </a:lnTo>
                <a:lnTo>
                  <a:pt x="1361821" y="844295"/>
                </a:lnTo>
                <a:lnTo>
                  <a:pt x="1407614" y="830796"/>
                </a:lnTo>
                <a:lnTo>
                  <a:pt x="1435666" y="800826"/>
                </a:lnTo>
                <a:lnTo>
                  <a:pt x="1446276" y="759840"/>
                </a:lnTo>
                <a:lnTo>
                  <a:pt x="1446276" y="84454"/>
                </a:lnTo>
                <a:lnTo>
                  <a:pt x="1432776" y="38661"/>
                </a:lnTo>
                <a:lnTo>
                  <a:pt x="1402806" y="10609"/>
                </a:lnTo>
                <a:lnTo>
                  <a:pt x="1361821" y="0"/>
                </a:lnTo>
                <a:lnTo>
                  <a:pt x="84429" y="0"/>
                </a:lnTo>
                <a:lnTo>
                  <a:pt x="38644" y="13492"/>
                </a:lnTo>
                <a:lnTo>
                  <a:pt x="10602" y="43464"/>
                </a:lnTo>
                <a:lnTo>
                  <a:pt x="0" y="84454"/>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37" name="object 37"/>
          <p:cNvSpPr/>
          <p:nvPr/>
        </p:nvSpPr>
        <p:spPr>
          <a:xfrm>
            <a:off x="216000" y="3356992"/>
            <a:ext cx="1365504" cy="3312368"/>
          </a:xfrm>
          <a:custGeom>
            <a:avLst/>
            <a:gdLst/>
            <a:ahLst/>
            <a:cxnLst/>
            <a:rect l="l" t="t" r="r" b="b"/>
            <a:pathLst>
              <a:path w="1365504" h="1039368">
                <a:moveTo>
                  <a:pt x="0" y="103886"/>
                </a:moveTo>
                <a:lnTo>
                  <a:pt x="8762" y="62059"/>
                </a:lnTo>
                <a:lnTo>
                  <a:pt x="32562" y="28356"/>
                </a:lnTo>
                <a:lnTo>
                  <a:pt x="67672" y="6494"/>
                </a:lnTo>
                <a:lnTo>
                  <a:pt x="103936" y="0"/>
                </a:lnTo>
                <a:lnTo>
                  <a:pt x="1261617" y="0"/>
                </a:lnTo>
                <a:lnTo>
                  <a:pt x="1303453" y="8757"/>
                </a:lnTo>
                <a:lnTo>
                  <a:pt x="1337161" y="32550"/>
                </a:lnTo>
                <a:lnTo>
                  <a:pt x="1359020" y="67657"/>
                </a:lnTo>
                <a:lnTo>
                  <a:pt x="1365504" y="103886"/>
                </a:lnTo>
                <a:lnTo>
                  <a:pt x="1365504" y="935482"/>
                </a:lnTo>
                <a:lnTo>
                  <a:pt x="1356746" y="977317"/>
                </a:lnTo>
                <a:lnTo>
                  <a:pt x="1332953" y="1011025"/>
                </a:lnTo>
                <a:lnTo>
                  <a:pt x="1297846" y="1032884"/>
                </a:lnTo>
                <a:lnTo>
                  <a:pt x="1261617" y="1039368"/>
                </a:lnTo>
                <a:lnTo>
                  <a:pt x="103936" y="1039368"/>
                </a:lnTo>
                <a:lnTo>
                  <a:pt x="62101" y="1030614"/>
                </a:lnTo>
                <a:lnTo>
                  <a:pt x="28380" y="1006832"/>
                </a:lnTo>
                <a:lnTo>
                  <a:pt x="6501" y="971739"/>
                </a:lnTo>
                <a:lnTo>
                  <a:pt x="0" y="935482"/>
                </a:lnTo>
                <a:lnTo>
                  <a:pt x="0" y="103886"/>
                </a:lnTo>
                <a:close/>
              </a:path>
            </a:pathLst>
          </a:custGeom>
          <a:ln w="12191">
            <a:solidFill>
              <a:schemeClr val="tx1">
                <a:lumMod val="50000"/>
              </a:schemeClr>
            </a:solidFill>
          </a:ln>
        </p:spPr>
        <p:txBody>
          <a:bodyPr wrap="square" lIns="0" tIns="0" rIns="0" bIns="0" rtlCol="0">
            <a:noAutofit/>
          </a:bodyPr>
          <a:lstStyle/>
          <a:p>
            <a:endParaRPr/>
          </a:p>
        </p:txBody>
      </p:sp>
      <p:sp>
        <p:nvSpPr>
          <p:cNvPr id="30" name="object 30"/>
          <p:cNvSpPr/>
          <p:nvPr/>
        </p:nvSpPr>
        <p:spPr>
          <a:xfrm>
            <a:off x="1863852" y="1954786"/>
            <a:ext cx="1692000" cy="1125727"/>
          </a:xfrm>
          <a:custGeom>
            <a:avLst/>
            <a:gdLst/>
            <a:ahLst/>
            <a:cxnLst/>
            <a:rect l="l" t="t" r="r" b="b"/>
            <a:pathLst>
              <a:path w="1446276" h="844295">
                <a:moveTo>
                  <a:pt x="0" y="84454"/>
                </a:moveTo>
                <a:lnTo>
                  <a:pt x="0" y="759841"/>
                </a:lnTo>
                <a:lnTo>
                  <a:pt x="207" y="765804"/>
                </a:lnTo>
                <a:lnTo>
                  <a:pt x="13499" y="805634"/>
                </a:lnTo>
                <a:lnTo>
                  <a:pt x="43469" y="833686"/>
                </a:lnTo>
                <a:lnTo>
                  <a:pt x="84455" y="844295"/>
                </a:lnTo>
                <a:lnTo>
                  <a:pt x="1361821" y="844295"/>
                </a:lnTo>
                <a:lnTo>
                  <a:pt x="1407614" y="830796"/>
                </a:lnTo>
                <a:lnTo>
                  <a:pt x="1435666" y="800826"/>
                </a:lnTo>
                <a:lnTo>
                  <a:pt x="1446276" y="759841"/>
                </a:lnTo>
                <a:lnTo>
                  <a:pt x="1446276" y="84454"/>
                </a:lnTo>
                <a:lnTo>
                  <a:pt x="1432776" y="38661"/>
                </a:lnTo>
                <a:lnTo>
                  <a:pt x="1402806" y="10609"/>
                </a:lnTo>
                <a:lnTo>
                  <a:pt x="1361821" y="0"/>
                </a:lnTo>
                <a:lnTo>
                  <a:pt x="84455" y="0"/>
                </a:lnTo>
                <a:lnTo>
                  <a:pt x="38661" y="13499"/>
                </a:lnTo>
                <a:lnTo>
                  <a:pt x="10609" y="43469"/>
                </a:lnTo>
                <a:lnTo>
                  <a:pt x="0" y="84454"/>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33" name="object 33"/>
          <p:cNvSpPr/>
          <p:nvPr/>
        </p:nvSpPr>
        <p:spPr>
          <a:xfrm>
            <a:off x="1907704" y="3284984"/>
            <a:ext cx="1493520" cy="3312368"/>
          </a:xfrm>
          <a:custGeom>
            <a:avLst/>
            <a:gdLst/>
            <a:ahLst/>
            <a:cxnLst/>
            <a:rect l="l" t="t" r="r" b="b"/>
            <a:pathLst>
              <a:path w="1493520" h="1071371">
                <a:moveTo>
                  <a:pt x="0" y="107187"/>
                </a:moveTo>
                <a:lnTo>
                  <a:pt x="8513" y="65266"/>
                </a:lnTo>
                <a:lnTo>
                  <a:pt x="31713" y="31089"/>
                </a:lnTo>
                <a:lnTo>
                  <a:pt x="66092" y="8165"/>
                </a:lnTo>
                <a:lnTo>
                  <a:pt x="107187" y="0"/>
                </a:lnTo>
                <a:lnTo>
                  <a:pt x="1386332" y="0"/>
                </a:lnTo>
                <a:lnTo>
                  <a:pt x="1428253" y="8513"/>
                </a:lnTo>
                <a:lnTo>
                  <a:pt x="1462430" y="31713"/>
                </a:lnTo>
                <a:lnTo>
                  <a:pt x="1485354" y="66092"/>
                </a:lnTo>
                <a:lnTo>
                  <a:pt x="1493520" y="107187"/>
                </a:lnTo>
                <a:lnTo>
                  <a:pt x="1493520" y="964183"/>
                </a:lnTo>
                <a:lnTo>
                  <a:pt x="1485006" y="1006105"/>
                </a:lnTo>
                <a:lnTo>
                  <a:pt x="1461806" y="1040282"/>
                </a:lnTo>
                <a:lnTo>
                  <a:pt x="1427427" y="1063206"/>
                </a:lnTo>
                <a:lnTo>
                  <a:pt x="1386332" y="1071371"/>
                </a:lnTo>
                <a:lnTo>
                  <a:pt x="107187" y="1071371"/>
                </a:lnTo>
                <a:lnTo>
                  <a:pt x="65266" y="1062858"/>
                </a:lnTo>
                <a:lnTo>
                  <a:pt x="31089" y="1039658"/>
                </a:lnTo>
                <a:lnTo>
                  <a:pt x="8165" y="1005279"/>
                </a:lnTo>
                <a:lnTo>
                  <a:pt x="0" y="964183"/>
                </a:lnTo>
                <a:lnTo>
                  <a:pt x="0" y="107187"/>
                </a:lnTo>
                <a:close/>
              </a:path>
            </a:pathLst>
          </a:custGeom>
          <a:ln w="12192">
            <a:solidFill>
              <a:schemeClr val="tx2"/>
            </a:solidFill>
          </a:ln>
        </p:spPr>
        <p:txBody>
          <a:bodyPr wrap="square" lIns="0" tIns="0" rIns="0" bIns="0" rtlCol="0">
            <a:noAutofit/>
          </a:bodyPr>
          <a:lstStyle/>
          <a:p>
            <a:endParaRPr/>
          </a:p>
        </p:txBody>
      </p:sp>
      <p:sp>
        <p:nvSpPr>
          <p:cNvPr id="27" name="object 27"/>
          <p:cNvSpPr/>
          <p:nvPr/>
        </p:nvSpPr>
        <p:spPr>
          <a:xfrm>
            <a:off x="3640836" y="1944623"/>
            <a:ext cx="1656000" cy="1125728"/>
          </a:xfrm>
          <a:custGeom>
            <a:avLst/>
            <a:gdLst/>
            <a:ahLst/>
            <a:cxnLst/>
            <a:rect l="l" t="t" r="r" b="b"/>
            <a:pathLst>
              <a:path w="1446276" h="844296">
                <a:moveTo>
                  <a:pt x="0" y="84455"/>
                </a:moveTo>
                <a:lnTo>
                  <a:pt x="0" y="759841"/>
                </a:lnTo>
                <a:lnTo>
                  <a:pt x="207" y="765804"/>
                </a:lnTo>
                <a:lnTo>
                  <a:pt x="13499" y="805634"/>
                </a:lnTo>
                <a:lnTo>
                  <a:pt x="43469" y="833686"/>
                </a:lnTo>
                <a:lnTo>
                  <a:pt x="84454" y="844296"/>
                </a:lnTo>
                <a:lnTo>
                  <a:pt x="1361821" y="844296"/>
                </a:lnTo>
                <a:lnTo>
                  <a:pt x="1407614" y="830796"/>
                </a:lnTo>
                <a:lnTo>
                  <a:pt x="1435666" y="800826"/>
                </a:lnTo>
                <a:lnTo>
                  <a:pt x="1446276" y="759841"/>
                </a:lnTo>
                <a:lnTo>
                  <a:pt x="1446276" y="84455"/>
                </a:lnTo>
                <a:lnTo>
                  <a:pt x="1432776" y="38661"/>
                </a:lnTo>
                <a:lnTo>
                  <a:pt x="1402806" y="10609"/>
                </a:lnTo>
                <a:lnTo>
                  <a:pt x="1361821" y="0"/>
                </a:lnTo>
                <a:lnTo>
                  <a:pt x="84454" y="0"/>
                </a:lnTo>
                <a:lnTo>
                  <a:pt x="38661" y="13499"/>
                </a:lnTo>
                <a:lnTo>
                  <a:pt x="10609" y="43469"/>
                </a:lnTo>
                <a:lnTo>
                  <a:pt x="0" y="84455"/>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29" name="object 29"/>
          <p:cNvSpPr/>
          <p:nvPr/>
        </p:nvSpPr>
        <p:spPr>
          <a:xfrm>
            <a:off x="3816000" y="3283712"/>
            <a:ext cx="1438655" cy="3385648"/>
          </a:xfrm>
          <a:custGeom>
            <a:avLst/>
            <a:gdLst/>
            <a:ahLst/>
            <a:cxnLst/>
            <a:rect l="l" t="t" r="r" b="b"/>
            <a:pathLst>
              <a:path w="1438655" h="1118616">
                <a:moveTo>
                  <a:pt x="0" y="111887"/>
                </a:moveTo>
                <a:lnTo>
                  <a:pt x="8169" y="69797"/>
                </a:lnTo>
                <a:lnTo>
                  <a:pt x="30543" y="35019"/>
                </a:lnTo>
                <a:lnTo>
                  <a:pt x="63920" y="10753"/>
                </a:lnTo>
                <a:lnTo>
                  <a:pt x="105098" y="202"/>
                </a:lnTo>
                <a:lnTo>
                  <a:pt x="111887" y="0"/>
                </a:lnTo>
                <a:lnTo>
                  <a:pt x="1326768" y="0"/>
                </a:lnTo>
                <a:lnTo>
                  <a:pt x="1368858" y="8169"/>
                </a:lnTo>
                <a:lnTo>
                  <a:pt x="1403636" y="30543"/>
                </a:lnTo>
                <a:lnTo>
                  <a:pt x="1427902" y="63920"/>
                </a:lnTo>
                <a:lnTo>
                  <a:pt x="1438453" y="105098"/>
                </a:lnTo>
                <a:lnTo>
                  <a:pt x="1438655" y="111887"/>
                </a:lnTo>
                <a:lnTo>
                  <a:pt x="1438655" y="1006729"/>
                </a:lnTo>
                <a:lnTo>
                  <a:pt x="1430486" y="1048818"/>
                </a:lnTo>
                <a:lnTo>
                  <a:pt x="1408112" y="1083596"/>
                </a:lnTo>
                <a:lnTo>
                  <a:pt x="1374735" y="1107862"/>
                </a:lnTo>
                <a:lnTo>
                  <a:pt x="1333557" y="1118413"/>
                </a:lnTo>
                <a:lnTo>
                  <a:pt x="1326768" y="1118616"/>
                </a:lnTo>
                <a:lnTo>
                  <a:pt x="111887" y="1118616"/>
                </a:lnTo>
                <a:lnTo>
                  <a:pt x="69797" y="1110446"/>
                </a:lnTo>
                <a:lnTo>
                  <a:pt x="35019" y="1088072"/>
                </a:lnTo>
                <a:lnTo>
                  <a:pt x="10753" y="1054695"/>
                </a:lnTo>
                <a:lnTo>
                  <a:pt x="202" y="1013517"/>
                </a:lnTo>
                <a:lnTo>
                  <a:pt x="0" y="1006729"/>
                </a:lnTo>
                <a:lnTo>
                  <a:pt x="0" y="111887"/>
                </a:lnTo>
                <a:close/>
              </a:path>
            </a:pathLst>
          </a:custGeom>
          <a:ln w="12191">
            <a:solidFill>
              <a:schemeClr val="tx2"/>
            </a:solidFill>
          </a:ln>
        </p:spPr>
        <p:txBody>
          <a:bodyPr wrap="square" lIns="0" tIns="0" rIns="0" bIns="0" rtlCol="0">
            <a:noAutofit/>
          </a:bodyPr>
          <a:lstStyle/>
          <a:p>
            <a:endParaRPr/>
          </a:p>
        </p:txBody>
      </p:sp>
      <p:sp>
        <p:nvSpPr>
          <p:cNvPr id="24" name="object 24"/>
          <p:cNvSpPr/>
          <p:nvPr/>
        </p:nvSpPr>
        <p:spPr>
          <a:xfrm>
            <a:off x="5419344" y="1944623"/>
            <a:ext cx="1692000" cy="1125728"/>
          </a:xfrm>
          <a:custGeom>
            <a:avLst/>
            <a:gdLst/>
            <a:ahLst/>
            <a:cxnLst/>
            <a:rect l="l" t="t" r="r" b="b"/>
            <a:pathLst>
              <a:path w="1446276" h="844296">
                <a:moveTo>
                  <a:pt x="0" y="84455"/>
                </a:moveTo>
                <a:lnTo>
                  <a:pt x="0" y="759841"/>
                </a:lnTo>
                <a:lnTo>
                  <a:pt x="207" y="765804"/>
                </a:lnTo>
                <a:lnTo>
                  <a:pt x="13499" y="805634"/>
                </a:lnTo>
                <a:lnTo>
                  <a:pt x="43469" y="833686"/>
                </a:lnTo>
                <a:lnTo>
                  <a:pt x="84454" y="844296"/>
                </a:lnTo>
                <a:lnTo>
                  <a:pt x="1361821" y="844296"/>
                </a:lnTo>
                <a:lnTo>
                  <a:pt x="1407614" y="830796"/>
                </a:lnTo>
                <a:lnTo>
                  <a:pt x="1435666" y="800826"/>
                </a:lnTo>
                <a:lnTo>
                  <a:pt x="1446276" y="759841"/>
                </a:lnTo>
                <a:lnTo>
                  <a:pt x="1446276" y="84455"/>
                </a:lnTo>
                <a:lnTo>
                  <a:pt x="1432776" y="38661"/>
                </a:lnTo>
                <a:lnTo>
                  <a:pt x="1402806" y="10609"/>
                </a:lnTo>
                <a:lnTo>
                  <a:pt x="1361821" y="0"/>
                </a:lnTo>
                <a:lnTo>
                  <a:pt x="84454" y="0"/>
                </a:lnTo>
                <a:lnTo>
                  <a:pt x="38661" y="13499"/>
                </a:lnTo>
                <a:lnTo>
                  <a:pt x="10609" y="43469"/>
                </a:lnTo>
                <a:lnTo>
                  <a:pt x="0" y="84455"/>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26" name="object 26"/>
          <p:cNvSpPr/>
          <p:nvPr/>
        </p:nvSpPr>
        <p:spPr>
          <a:xfrm>
            <a:off x="5580000" y="3291840"/>
            <a:ext cx="1440179" cy="3377520"/>
          </a:xfrm>
          <a:custGeom>
            <a:avLst/>
            <a:gdLst/>
            <a:ahLst/>
            <a:cxnLst/>
            <a:rect l="l" t="t" r="r" b="b"/>
            <a:pathLst>
              <a:path w="1440179" h="1118616">
                <a:moveTo>
                  <a:pt x="0" y="111887"/>
                </a:moveTo>
                <a:lnTo>
                  <a:pt x="8169" y="69797"/>
                </a:lnTo>
                <a:lnTo>
                  <a:pt x="30543" y="35019"/>
                </a:lnTo>
                <a:lnTo>
                  <a:pt x="63920" y="10753"/>
                </a:lnTo>
                <a:lnTo>
                  <a:pt x="105098" y="202"/>
                </a:lnTo>
                <a:lnTo>
                  <a:pt x="111887" y="0"/>
                </a:lnTo>
                <a:lnTo>
                  <a:pt x="1328293" y="0"/>
                </a:lnTo>
                <a:lnTo>
                  <a:pt x="1370382" y="8169"/>
                </a:lnTo>
                <a:lnTo>
                  <a:pt x="1405160" y="30543"/>
                </a:lnTo>
                <a:lnTo>
                  <a:pt x="1429426" y="63920"/>
                </a:lnTo>
                <a:lnTo>
                  <a:pt x="1439977" y="105098"/>
                </a:lnTo>
                <a:lnTo>
                  <a:pt x="1440179" y="111887"/>
                </a:lnTo>
                <a:lnTo>
                  <a:pt x="1440179" y="1006728"/>
                </a:lnTo>
                <a:lnTo>
                  <a:pt x="1432010" y="1048818"/>
                </a:lnTo>
                <a:lnTo>
                  <a:pt x="1409636" y="1083596"/>
                </a:lnTo>
                <a:lnTo>
                  <a:pt x="1376259" y="1107862"/>
                </a:lnTo>
                <a:lnTo>
                  <a:pt x="1335081" y="1118413"/>
                </a:lnTo>
                <a:lnTo>
                  <a:pt x="1328293" y="1118616"/>
                </a:lnTo>
                <a:lnTo>
                  <a:pt x="111887" y="1118616"/>
                </a:lnTo>
                <a:lnTo>
                  <a:pt x="69797" y="1110446"/>
                </a:lnTo>
                <a:lnTo>
                  <a:pt x="35019" y="1088072"/>
                </a:lnTo>
                <a:lnTo>
                  <a:pt x="10753" y="1054695"/>
                </a:lnTo>
                <a:lnTo>
                  <a:pt x="202" y="1013517"/>
                </a:lnTo>
                <a:lnTo>
                  <a:pt x="0" y="1006728"/>
                </a:lnTo>
                <a:lnTo>
                  <a:pt x="0" y="111887"/>
                </a:lnTo>
                <a:close/>
              </a:path>
            </a:pathLst>
          </a:custGeom>
          <a:ln w="12192">
            <a:solidFill>
              <a:schemeClr val="tx2"/>
            </a:solidFill>
          </a:ln>
        </p:spPr>
        <p:txBody>
          <a:bodyPr wrap="square" lIns="0" tIns="0" rIns="0" bIns="0" rtlCol="0">
            <a:noAutofit/>
          </a:bodyPr>
          <a:lstStyle/>
          <a:p>
            <a:endParaRPr/>
          </a:p>
        </p:txBody>
      </p:sp>
      <p:sp>
        <p:nvSpPr>
          <p:cNvPr id="21" name="object 21"/>
          <p:cNvSpPr/>
          <p:nvPr/>
        </p:nvSpPr>
        <p:spPr>
          <a:xfrm>
            <a:off x="7236296" y="1944623"/>
            <a:ext cx="1836000" cy="1125728"/>
          </a:xfrm>
          <a:custGeom>
            <a:avLst/>
            <a:gdLst/>
            <a:ahLst/>
            <a:cxnLst/>
            <a:rect l="l" t="t" r="r" b="b"/>
            <a:pathLst>
              <a:path w="1446276" h="844296">
                <a:moveTo>
                  <a:pt x="0" y="84455"/>
                </a:moveTo>
                <a:lnTo>
                  <a:pt x="0" y="759841"/>
                </a:lnTo>
                <a:lnTo>
                  <a:pt x="207" y="765804"/>
                </a:lnTo>
                <a:lnTo>
                  <a:pt x="13499" y="805634"/>
                </a:lnTo>
                <a:lnTo>
                  <a:pt x="43469" y="833686"/>
                </a:lnTo>
                <a:lnTo>
                  <a:pt x="84454" y="844296"/>
                </a:lnTo>
                <a:lnTo>
                  <a:pt x="1361821" y="844296"/>
                </a:lnTo>
                <a:lnTo>
                  <a:pt x="1407614" y="830796"/>
                </a:lnTo>
                <a:lnTo>
                  <a:pt x="1435666" y="800826"/>
                </a:lnTo>
                <a:lnTo>
                  <a:pt x="1446276" y="759841"/>
                </a:lnTo>
                <a:lnTo>
                  <a:pt x="1446276" y="84455"/>
                </a:lnTo>
                <a:lnTo>
                  <a:pt x="1432776" y="38661"/>
                </a:lnTo>
                <a:lnTo>
                  <a:pt x="1402806" y="10609"/>
                </a:lnTo>
                <a:lnTo>
                  <a:pt x="1361821" y="0"/>
                </a:lnTo>
                <a:lnTo>
                  <a:pt x="84454" y="0"/>
                </a:lnTo>
                <a:lnTo>
                  <a:pt x="38661" y="13499"/>
                </a:lnTo>
                <a:lnTo>
                  <a:pt x="10609" y="43469"/>
                </a:lnTo>
                <a:lnTo>
                  <a:pt x="0" y="84455"/>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noAutofit/>
          </a:bodyPr>
          <a:lstStyle/>
          <a:p>
            <a:endParaRPr/>
          </a:p>
        </p:txBody>
      </p:sp>
      <p:sp>
        <p:nvSpPr>
          <p:cNvPr id="23" name="object 23"/>
          <p:cNvSpPr/>
          <p:nvPr/>
        </p:nvSpPr>
        <p:spPr>
          <a:xfrm>
            <a:off x="7488000" y="3291842"/>
            <a:ext cx="1440180" cy="3420000"/>
          </a:xfrm>
          <a:custGeom>
            <a:avLst/>
            <a:gdLst/>
            <a:ahLst/>
            <a:cxnLst/>
            <a:rect l="l" t="t" r="r" b="b"/>
            <a:pathLst>
              <a:path w="1440180" h="1348740">
                <a:moveTo>
                  <a:pt x="0" y="134874"/>
                </a:moveTo>
                <a:lnTo>
                  <a:pt x="6853" y="92271"/>
                </a:lnTo>
                <a:lnTo>
                  <a:pt x="25943" y="55277"/>
                </a:lnTo>
                <a:lnTo>
                  <a:pt x="55066" y="26098"/>
                </a:lnTo>
                <a:lnTo>
                  <a:pt x="92017" y="6937"/>
                </a:lnTo>
                <a:lnTo>
                  <a:pt x="134591" y="0"/>
                </a:lnTo>
                <a:lnTo>
                  <a:pt x="134874" y="0"/>
                </a:lnTo>
                <a:lnTo>
                  <a:pt x="1305306" y="0"/>
                </a:lnTo>
                <a:lnTo>
                  <a:pt x="1347908" y="6853"/>
                </a:lnTo>
                <a:lnTo>
                  <a:pt x="1384902" y="25943"/>
                </a:lnTo>
                <a:lnTo>
                  <a:pt x="1414081" y="55066"/>
                </a:lnTo>
                <a:lnTo>
                  <a:pt x="1433242" y="92017"/>
                </a:lnTo>
                <a:lnTo>
                  <a:pt x="1440179" y="134591"/>
                </a:lnTo>
                <a:lnTo>
                  <a:pt x="1440180" y="134874"/>
                </a:lnTo>
                <a:lnTo>
                  <a:pt x="1440180" y="1213866"/>
                </a:lnTo>
                <a:lnTo>
                  <a:pt x="1433326" y="1256468"/>
                </a:lnTo>
                <a:lnTo>
                  <a:pt x="1414236" y="1293462"/>
                </a:lnTo>
                <a:lnTo>
                  <a:pt x="1385113" y="1322641"/>
                </a:lnTo>
                <a:lnTo>
                  <a:pt x="1348162" y="1341802"/>
                </a:lnTo>
                <a:lnTo>
                  <a:pt x="1305588" y="1348739"/>
                </a:lnTo>
                <a:lnTo>
                  <a:pt x="1305306" y="1348739"/>
                </a:lnTo>
                <a:lnTo>
                  <a:pt x="134874" y="1348739"/>
                </a:lnTo>
                <a:lnTo>
                  <a:pt x="92271" y="1341886"/>
                </a:lnTo>
                <a:lnTo>
                  <a:pt x="55277" y="1322796"/>
                </a:lnTo>
                <a:lnTo>
                  <a:pt x="26098" y="1293673"/>
                </a:lnTo>
                <a:lnTo>
                  <a:pt x="6937" y="1256722"/>
                </a:lnTo>
                <a:lnTo>
                  <a:pt x="0" y="1214148"/>
                </a:lnTo>
                <a:lnTo>
                  <a:pt x="0" y="1213866"/>
                </a:lnTo>
                <a:lnTo>
                  <a:pt x="0" y="134874"/>
                </a:lnTo>
                <a:close/>
              </a:path>
            </a:pathLst>
          </a:custGeom>
          <a:ln w="12192">
            <a:solidFill>
              <a:schemeClr val="tx2"/>
            </a:solidFill>
          </a:ln>
        </p:spPr>
        <p:txBody>
          <a:bodyPr wrap="square" lIns="0" tIns="0" rIns="0" bIns="0" rtlCol="0">
            <a:noAutofit/>
          </a:bodyPr>
          <a:lstStyle/>
          <a:p>
            <a:endParaRPr/>
          </a:p>
        </p:txBody>
      </p:sp>
      <p:sp>
        <p:nvSpPr>
          <p:cNvPr id="19" name="object 19"/>
          <p:cNvSpPr txBox="1"/>
          <p:nvPr/>
        </p:nvSpPr>
        <p:spPr>
          <a:xfrm>
            <a:off x="167436" y="1029092"/>
            <a:ext cx="8585069"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314278"/>
                </a:solidFill>
                <a:latin typeface="Cambria" pitchFamily="18" charset="0"/>
                <a:cs typeface="Georgia"/>
              </a:rPr>
              <a:t>Est</a:t>
            </a:r>
            <a:r>
              <a:rPr sz="2400" i="1" spc="-5"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uctu</a:t>
            </a:r>
            <a:r>
              <a:rPr sz="2400" i="1" spc="-12"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a</a:t>
            </a:r>
            <a:r>
              <a:rPr sz="2400" i="1" spc="3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del</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Rel</a:t>
            </a:r>
            <a:r>
              <a:rPr sz="2400" i="1" spc="12" dirty="0" smtClean="0">
                <a:solidFill>
                  <a:srgbClr val="314278"/>
                </a:solidFill>
                <a:latin typeface="Cambria" pitchFamily="18" charset="0"/>
                <a:cs typeface="Georgia"/>
              </a:rPr>
              <a:t>e</a:t>
            </a:r>
            <a:r>
              <a:rPr sz="2400" i="1" spc="-5" dirty="0" smtClean="0">
                <a:solidFill>
                  <a:srgbClr val="314278"/>
                </a:solidFill>
                <a:latin typeface="Cambria" pitchFamily="18" charset="0"/>
                <a:cs typeface="Georgia"/>
              </a:rPr>
              <a:t>v</a:t>
            </a:r>
            <a:r>
              <a:rPr sz="2400" i="1" dirty="0" smtClean="0">
                <a:solidFill>
                  <a:srgbClr val="314278"/>
                </a:solidFill>
                <a:latin typeface="Cambria" pitchFamily="18" charset="0"/>
                <a:cs typeface="Georgia"/>
              </a:rPr>
              <a:t>ami</a:t>
            </a:r>
            <a:r>
              <a:rPr sz="2400" i="1" spc="12"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n</a:t>
            </a:r>
            <a:r>
              <a:rPr sz="2400" i="1" spc="5" dirty="0" smtClean="0">
                <a:solidFill>
                  <a:srgbClr val="314278"/>
                </a:solidFill>
                <a:latin typeface="Cambria" pitchFamily="18" charset="0"/>
                <a:cs typeface="Georgia"/>
              </a:rPr>
              <a:t>t</a:t>
            </a:r>
            <a:r>
              <a:rPr sz="2400" i="1" dirty="0" smtClean="0">
                <a:solidFill>
                  <a:srgbClr val="314278"/>
                </a:solidFill>
                <a:latin typeface="Cambria" pitchFamily="18" charset="0"/>
                <a:cs typeface="Georgia"/>
              </a:rPr>
              <a:t>o</a:t>
            </a:r>
            <a:r>
              <a:rPr sz="2400" i="1" spc="1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de</a:t>
            </a:r>
            <a:r>
              <a:rPr sz="2400" i="1" spc="1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Ac</a:t>
            </a:r>
            <a:r>
              <a:rPr sz="2400" i="1" spc="5" dirty="0" smtClean="0">
                <a:solidFill>
                  <a:srgbClr val="314278"/>
                </a:solidFill>
                <a:latin typeface="Cambria" pitchFamily="18" charset="0"/>
                <a:cs typeface="Georgia"/>
              </a:rPr>
              <a:t>t</a:t>
            </a:r>
            <a:r>
              <a:rPr sz="2400" i="1" dirty="0" smtClean="0">
                <a:solidFill>
                  <a:srgbClr val="314278"/>
                </a:solidFill>
                <a:latin typeface="Cambria" pitchFamily="18" charset="0"/>
                <a:cs typeface="Georgia"/>
              </a:rPr>
              <a:t>i</a:t>
            </a:r>
            <a:r>
              <a:rPr sz="2400" i="1" spc="-5" dirty="0" smtClean="0">
                <a:solidFill>
                  <a:srgbClr val="314278"/>
                </a:solidFill>
                <a:latin typeface="Cambria" pitchFamily="18" charset="0"/>
                <a:cs typeface="Georgia"/>
              </a:rPr>
              <a:t>v</a:t>
            </a:r>
            <a:r>
              <a:rPr sz="2400" i="1" dirty="0" smtClean="0">
                <a:solidFill>
                  <a:srgbClr val="314278"/>
                </a:solidFill>
                <a:latin typeface="Cambria" pitchFamily="18" charset="0"/>
                <a:cs typeface="Georgia"/>
              </a:rPr>
              <a:t>os</a:t>
            </a:r>
            <a:r>
              <a:rPr sz="2400" i="1" spc="1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y </a:t>
            </a:r>
            <a:r>
              <a:rPr sz="2400" i="1" spc="-5" dirty="0" smtClean="0">
                <a:solidFill>
                  <a:srgbClr val="314278"/>
                </a:solidFill>
                <a:latin typeface="Cambria" pitchFamily="18" charset="0"/>
                <a:cs typeface="Georgia"/>
              </a:rPr>
              <a:t>P</a:t>
            </a:r>
            <a:r>
              <a:rPr sz="2400" i="1" dirty="0" smtClean="0">
                <a:solidFill>
                  <a:srgbClr val="314278"/>
                </a:solidFill>
                <a:latin typeface="Cambria" pitchFamily="18" charset="0"/>
                <a:cs typeface="Georgia"/>
              </a:rPr>
              <a:t>a</a:t>
            </a:r>
            <a:r>
              <a:rPr sz="2400" i="1" spc="5" dirty="0" smtClean="0">
                <a:solidFill>
                  <a:srgbClr val="314278"/>
                </a:solidFill>
                <a:latin typeface="Cambria" pitchFamily="18" charset="0"/>
                <a:cs typeface="Georgia"/>
              </a:rPr>
              <a:t>s</a:t>
            </a:r>
            <a:r>
              <a:rPr sz="2400" i="1" dirty="0" smtClean="0">
                <a:solidFill>
                  <a:srgbClr val="314278"/>
                </a:solidFill>
                <a:latin typeface="Cambria" pitchFamily="18" charset="0"/>
                <a:cs typeface="Georgia"/>
              </a:rPr>
              <a:t>i</a:t>
            </a:r>
            <a:r>
              <a:rPr sz="2400" i="1" spc="-5" dirty="0" smtClean="0">
                <a:solidFill>
                  <a:srgbClr val="314278"/>
                </a:solidFill>
                <a:latin typeface="Cambria" pitchFamily="18" charset="0"/>
                <a:cs typeface="Georgia"/>
              </a:rPr>
              <a:t>v</a:t>
            </a:r>
            <a:r>
              <a:rPr sz="2400" i="1" dirty="0" smtClean="0">
                <a:solidFill>
                  <a:srgbClr val="314278"/>
                </a:solidFill>
                <a:latin typeface="Cambria" pitchFamily="18" charset="0"/>
                <a:cs typeface="Georgia"/>
              </a:rPr>
              <a:t>os</a:t>
            </a:r>
            <a:r>
              <a:rPr sz="2400" i="1" spc="59" dirty="0" smtClean="0">
                <a:solidFill>
                  <a:srgbClr val="314278"/>
                </a:solidFill>
                <a:latin typeface="Cambria" pitchFamily="18" charset="0"/>
                <a:cs typeface="Georgia"/>
              </a:rPr>
              <a:t> </a:t>
            </a:r>
            <a:r>
              <a:rPr sz="2400" i="1" dirty="0" err="1" smtClean="0">
                <a:solidFill>
                  <a:srgbClr val="314278"/>
                </a:solidFill>
                <a:latin typeface="Cambria" pitchFamily="18" charset="0"/>
                <a:cs typeface="Georgia"/>
              </a:rPr>
              <a:t>Ex</a:t>
            </a:r>
            <a:r>
              <a:rPr sz="2400" i="1" spc="5" dirty="0" err="1" smtClean="0">
                <a:solidFill>
                  <a:srgbClr val="314278"/>
                </a:solidFill>
                <a:latin typeface="Cambria" pitchFamily="18" charset="0"/>
                <a:cs typeface="Georgia"/>
              </a:rPr>
              <a:t>te</a:t>
            </a:r>
            <a:r>
              <a:rPr sz="2400" i="1" spc="-5" dirty="0" err="1" smtClean="0">
                <a:solidFill>
                  <a:srgbClr val="314278"/>
                </a:solidFill>
                <a:latin typeface="Cambria" pitchFamily="18" charset="0"/>
                <a:cs typeface="Georgia"/>
              </a:rPr>
              <a:t>r</a:t>
            </a:r>
            <a:r>
              <a:rPr sz="2400" i="1" dirty="0" err="1" smtClean="0">
                <a:solidFill>
                  <a:srgbClr val="314278"/>
                </a:solidFill>
                <a:latin typeface="Cambria" pitchFamily="18" charset="0"/>
                <a:cs typeface="Georgia"/>
              </a:rPr>
              <a:t>n</a:t>
            </a:r>
            <a:r>
              <a:rPr sz="2400" i="1" spc="5" dirty="0" err="1" smtClean="0">
                <a:solidFill>
                  <a:srgbClr val="314278"/>
                </a:solidFill>
                <a:latin typeface="Cambria" pitchFamily="18" charset="0"/>
                <a:cs typeface="Georgia"/>
              </a:rPr>
              <a:t>o</a:t>
            </a:r>
            <a:r>
              <a:rPr sz="2400" i="1" dirty="0" err="1" smtClean="0">
                <a:solidFill>
                  <a:srgbClr val="314278"/>
                </a:solidFill>
                <a:latin typeface="Cambria" pitchFamily="18" charset="0"/>
                <a:cs typeface="Georgia"/>
              </a:rPr>
              <a:t>s</a:t>
            </a:r>
            <a:r>
              <a:rPr sz="2400" i="1" spc="1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 </a:t>
            </a:r>
            <a:r>
              <a:rPr sz="2400" i="1" spc="5" dirty="0" smtClean="0">
                <a:solidFill>
                  <a:srgbClr val="314278"/>
                </a:solidFill>
                <a:latin typeface="Cambria" pitchFamily="18" charset="0"/>
                <a:cs typeface="Georgia"/>
              </a:rPr>
              <a:t> </a:t>
            </a:r>
            <a:endParaRPr lang="es-ES" sz="2400" i="1" spc="5" dirty="0" smtClean="0">
              <a:solidFill>
                <a:srgbClr val="314278"/>
              </a:solidFill>
              <a:latin typeface="Cambria" pitchFamily="18" charset="0"/>
              <a:cs typeface="Georgia"/>
            </a:endParaRPr>
          </a:p>
          <a:p>
            <a:pPr marL="16930" algn="ctr">
              <a:lnSpc>
                <a:spcPts val="2593"/>
              </a:lnSpc>
              <a:spcBef>
                <a:spcPts val="129"/>
              </a:spcBef>
            </a:pPr>
            <a:r>
              <a:rPr sz="2400" i="1" dirty="0" smtClean="0">
                <a:solidFill>
                  <a:srgbClr val="314278"/>
                </a:solidFill>
                <a:latin typeface="Cambria" pitchFamily="18" charset="0"/>
                <a:cs typeface="Georgia"/>
              </a:rPr>
              <a:t>5</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a:t>
            </a:r>
            <a:r>
              <a:rPr sz="2400" i="1" spc="5" dirty="0" smtClean="0">
                <a:solidFill>
                  <a:srgbClr val="314278"/>
                </a:solidFill>
                <a:latin typeface="Cambria" pitchFamily="18" charset="0"/>
                <a:cs typeface="Georgia"/>
              </a:rPr>
              <a:t>p</a:t>
            </a:r>
            <a:r>
              <a:rPr sz="2400" i="1" dirty="0" smtClean="0">
                <a:solidFill>
                  <a:srgbClr val="314278"/>
                </a:solidFill>
                <a:latin typeface="Cambria" pitchFamily="18" charset="0"/>
                <a:cs typeface="Georgia"/>
              </a:rPr>
              <a:t>art</a:t>
            </a:r>
            <a:r>
              <a:rPr sz="2400" i="1" spc="5" dirty="0" smtClean="0">
                <a:solidFill>
                  <a:srgbClr val="314278"/>
                </a:solidFill>
                <a:latin typeface="Cambria" pitchFamily="18" charset="0"/>
                <a:cs typeface="Georgia"/>
              </a:rPr>
              <a:t>a</a:t>
            </a:r>
            <a:r>
              <a:rPr sz="2400" i="1" dirty="0" smtClean="0">
                <a:solidFill>
                  <a:srgbClr val="314278"/>
                </a:solidFill>
                <a:latin typeface="Cambria" pitchFamily="18" charset="0"/>
                <a:cs typeface="Georgia"/>
              </a:rPr>
              <a:t>dos</a:t>
            </a:r>
            <a:r>
              <a:rPr sz="2400" i="1" spc="1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in</a:t>
            </a:r>
            <a:r>
              <a:rPr sz="2400" i="1" spc="5" dirty="0" smtClean="0">
                <a:solidFill>
                  <a:srgbClr val="314278"/>
                </a:solidFill>
                <a:latin typeface="Cambria" pitchFamily="18" charset="0"/>
                <a:cs typeface="Georgia"/>
              </a:rPr>
              <a:t>te</a:t>
            </a:r>
            <a:r>
              <a:rPr sz="2400" i="1" dirty="0" smtClean="0">
                <a:solidFill>
                  <a:srgbClr val="314278"/>
                </a:solidFill>
                <a:latin typeface="Cambria" pitchFamily="18" charset="0"/>
                <a:cs typeface="Georgia"/>
              </a:rPr>
              <a:t>g</a:t>
            </a:r>
            <a:r>
              <a:rPr sz="2400" i="1" spc="-12"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ados</a:t>
            </a:r>
            <a:endParaRPr sz="2400" i="1" dirty="0">
              <a:latin typeface="Cambria" pitchFamily="18" charset="0"/>
              <a:cs typeface="Georgia"/>
            </a:endParaRPr>
          </a:p>
        </p:txBody>
      </p:sp>
      <p:sp>
        <p:nvSpPr>
          <p:cNvPr id="18" name="object 18"/>
          <p:cNvSpPr txBox="1"/>
          <p:nvPr/>
        </p:nvSpPr>
        <p:spPr>
          <a:xfrm>
            <a:off x="3635896" y="2204864"/>
            <a:ext cx="1656184" cy="792087"/>
          </a:xfrm>
          <a:prstGeom prst="rect">
            <a:avLst/>
          </a:prstGeom>
        </p:spPr>
        <p:txBody>
          <a:bodyPr wrap="square" lIns="0" tIns="0" rIns="0" bIns="0" rtlCol="0">
            <a:noAutofit/>
          </a:bodyPr>
          <a:lstStyle/>
          <a:p>
            <a:pPr algn="ctr">
              <a:lnSpc>
                <a:spcPts val="1893"/>
              </a:lnSpc>
              <a:spcBef>
                <a:spcPts val="95"/>
              </a:spcBef>
            </a:pPr>
            <a:r>
              <a:rPr sz="2600" baseline="2100" dirty="0" smtClean="0">
                <a:solidFill>
                  <a:schemeClr val="tx2"/>
                </a:solidFill>
                <a:latin typeface="Calibri"/>
                <a:cs typeface="Calibri"/>
              </a:rPr>
              <a:t>0</a:t>
            </a:r>
            <a:r>
              <a:rPr sz="2600" spc="5" baseline="2100" dirty="0" smtClean="0">
                <a:solidFill>
                  <a:schemeClr val="tx2"/>
                </a:solidFill>
                <a:latin typeface="Calibri"/>
                <a:cs typeface="Calibri"/>
              </a:rPr>
              <a:t>3</a:t>
            </a:r>
            <a:r>
              <a:rPr sz="2600" baseline="2100" dirty="0" smtClean="0">
                <a:solidFill>
                  <a:schemeClr val="tx2"/>
                </a:solidFill>
                <a:latin typeface="Calibri"/>
                <a:cs typeface="Calibri"/>
              </a:rPr>
              <a:t>.</a:t>
            </a:r>
            <a:r>
              <a:rPr sz="2600" spc="-21" baseline="2100" dirty="0" smtClean="0">
                <a:solidFill>
                  <a:schemeClr val="tx2"/>
                </a:solidFill>
                <a:latin typeface="Calibri"/>
                <a:cs typeface="Calibri"/>
              </a:rPr>
              <a:t> </a:t>
            </a:r>
            <a:r>
              <a:rPr sz="2600" baseline="2100" dirty="0" smtClean="0">
                <a:solidFill>
                  <a:schemeClr val="tx2"/>
                </a:solidFill>
                <a:latin typeface="Calibri"/>
                <a:cs typeface="Calibri"/>
              </a:rPr>
              <a:t>In</a:t>
            </a:r>
            <a:r>
              <a:rPr sz="2600" spc="-19" baseline="2100" dirty="0" smtClean="0">
                <a:solidFill>
                  <a:schemeClr val="tx2"/>
                </a:solidFill>
                <a:latin typeface="Calibri"/>
                <a:cs typeface="Calibri"/>
              </a:rPr>
              <a:t>s</a:t>
            </a:r>
            <a:r>
              <a:rPr sz="2600" baseline="2100" dirty="0" smtClean="0">
                <a:solidFill>
                  <a:schemeClr val="tx2"/>
                </a:solidFill>
                <a:latin typeface="Calibri"/>
                <a:cs typeface="Calibri"/>
              </a:rPr>
              <a:t>tr</a:t>
            </a:r>
            <a:r>
              <a:rPr sz="2600" spc="5" baseline="2100" dirty="0" smtClean="0">
                <a:solidFill>
                  <a:schemeClr val="tx2"/>
                </a:solidFill>
                <a:latin typeface="Calibri"/>
                <a:cs typeface="Calibri"/>
              </a:rPr>
              <a:t>u</a:t>
            </a:r>
            <a:r>
              <a:rPr sz="2600" baseline="2100" dirty="0" smtClean="0">
                <a:solidFill>
                  <a:schemeClr val="tx2"/>
                </a:solidFill>
                <a:latin typeface="Calibri"/>
                <a:cs typeface="Calibri"/>
              </a:rPr>
              <a:t>me</a:t>
            </a:r>
            <a:r>
              <a:rPr sz="2600" spc="-12" baseline="2100" dirty="0" smtClean="0">
                <a:solidFill>
                  <a:schemeClr val="tx2"/>
                </a:solidFill>
                <a:latin typeface="Calibri"/>
                <a:cs typeface="Calibri"/>
              </a:rPr>
              <a:t>n</a:t>
            </a:r>
            <a:r>
              <a:rPr sz="2600" spc="-19" baseline="2100" dirty="0" smtClean="0">
                <a:solidFill>
                  <a:schemeClr val="tx2"/>
                </a:solidFill>
                <a:latin typeface="Calibri"/>
                <a:cs typeface="Calibri"/>
              </a:rPr>
              <a:t>t</a:t>
            </a:r>
            <a:r>
              <a:rPr sz="2600" baseline="2100" dirty="0" smtClean="0">
                <a:solidFill>
                  <a:schemeClr val="tx2"/>
                </a:solidFill>
                <a:latin typeface="Calibri"/>
                <a:cs typeface="Calibri"/>
              </a:rPr>
              <a:t>os</a:t>
            </a:r>
            <a:endParaRPr sz="1700" dirty="0">
              <a:solidFill>
                <a:schemeClr val="tx2"/>
              </a:solidFill>
              <a:latin typeface="Calibri"/>
              <a:cs typeface="Calibri"/>
            </a:endParaRPr>
          </a:p>
          <a:p>
            <a:pPr marL="324828" marR="341923" algn="ctr">
              <a:lnSpc>
                <a:spcPts val="1906"/>
              </a:lnSpc>
            </a:pPr>
            <a:r>
              <a:rPr sz="2600" baseline="2100" dirty="0" smtClean="0">
                <a:solidFill>
                  <a:schemeClr val="tx2"/>
                </a:solidFill>
                <a:latin typeface="Calibri"/>
                <a:cs typeface="Calibri"/>
              </a:rPr>
              <a:t>de</a:t>
            </a:r>
            <a:r>
              <a:rPr sz="2600" spc="-17" baseline="2100" dirty="0" smtClean="0">
                <a:solidFill>
                  <a:schemeClr val="tx2"/>
                </a:solidFill>
                <a:latin typeface="Calibri"/>
                <a:cs typeface="Calibri"/>
              </a:rPr>
              <a:t> </a:t>
            </a:r>
            <a:r>
              <a:rPr sz="2600" baseline="2100" dirty="0" smtClean="0">
                <a:solidFill>
                  <a:schemeClr val="tx2"/>
                </a:solidFill>
                <a:latin typeface="Calibri"/>
                <a:cs typeface="Calibri"/>
              </a:rPr>
              <a:t>deuda</a:t>
            </a:r>
            <a:endParaRPr sz="1700" dirty="0">
              <a:solidFill>
                <a:schemeClr val="tx2"/>
              </a:solidFill>
              <a:latin typeface="Calibri"/>
              <a:cs typeface="Calibri"/>
            </a:endParaRPr>
          </a:p>
          <a:p>
            <a:pPr marL="215150" marR="234168" algn="ctr">
              <a:lnSpc>
                <a:spcPts val="1906"/>
              </a:lnSpc>
            </a:pPr>
            <a:r>
              <a:rPr sz="2600" baseline="2100" dirty="0" smtClean="0">
                <a:solidFill>
                  <a:schemeClr val="tx2"/>
                </a:solidFill>
                <a:latin typeface="Calibri"/>
                <a:cs typeface="Calibri"/>
              </a:rPr>
              <a:t>n</a:t>
            </a:r>
            <a:r>
              <a:rPr sz="2600" spc="5" baseline="2100" dirty="0" smtClean="0">
                <a:solidFill>
                  <a:schemeClr val="tx2"/>
                </a:solidFill>
                <a:latin typeface="Calibri"/>
                <a:cs typeface="Calibri"/>
              </a:rPr>
              <a:t>e</a:t>
            </a:r>
            <a:r>
              <a:rPr sz="2600" spc="-12" baseline="2100" dirty="0" smtClean="0">
                <a:solidFill>
                  <a:schemeClr val="tx2"/>
                </a:solidFill>
                <a:latin typeface="Calibri"/>
                <a:cs typeface="Calibri"/>
              </a:rPr>
              <a:t>g</a:t>
            </a:r>
            <a:r>
              <a:rPr sz="2600" baseline="2100" dirty="0" smtClean="0">
                <a:solidFill>
                  <a:schemeClr val="tx2"/>
                </a:solidFill>
                <a:latin typeface="Calibri"/>
                <a:cs typeface="Calibri"/>
              </a:rPr>
              <a:t>o</a:t>
            </a:r>
            <a:r>
              <a:rPr sz="2600" spc="5" baseline="2100" dirty="0" smtClean="0">
                <a:solidFill>
                  <a:schemeClr val="tx2"/>
                </a:solidFill>
                <a:latin typeface="Calibri"/>
                <a:cs typeface="Calibri"/>
              </a:rPr>
              <a:t>c</a:t>
            </a:r>
            <a:r>
              <a:rPr sz="2600" baseline="2100" dirty="0" smtClean="0">
                <a:solidFill>
                  <a:schemeClr val="tx2"/>
                </a:solidFill>
                <a:latin typeface="Calibri"/>
                <a:cs typeface="Calibri"/>
              </a:rPr>
              <a:t>i</a:t>
            </a:r>
            <a:r>
              <a:rPr sz="2600" spc="5" baseline="2100" dirty="0" smtClean="0">
                <a:solidFill>
                  <a:schemeClr val="tx2"/>
                </a:solidFill>
                <a:latin typeface="Calibri"/>
                <a:cs typeface="Calibri"/>
              </a:rPr>
              <a:t>a</a:t>
            </a:r>
            <a:r>
              <a:rPr sz="2600" baseline="2100" dirty="0" smtClean="0">
                <a:solidFill>
                  <a:schemeClr val="tx2"/>
                </a:solidFill>
                <a:latin typeface="Calibri"/>
                <a:cs typeface="Calibri"/>
              </a:rPr>
              <a:t>b</a:t>
            </a:r>
            <a:r>
              <a:rPr sz="2600" spc="5" baseline="2100" dirty="0" smtClean="0">
                <a:solidFill>
                  <a:schemeClr val="tx2"/>
                </a:solidFill>
                <a:latin typeface="Calibri"/>
                <a:cs typeface="Calibri"/>
              </a:rPr>
              <a:t>l</a:t>
            </a:r>
            <a:r>
              <a:rPr sz="2600" baseline="2100" dirty="0" smtClean="0">
                <a:solidFill>
                  <a:schemeClr val="tx2"/>
                </a:solidFill>
                <a:latin typeface="Calibri"/>
                <a:cs typeface="Calibri"/>
              </a:rPr>
              <a:t>es</a:t>
            </a:r>
            <a:endParaRPr sz="1700" dirty="0">
              <a:solidFill>
                <a:schemeClr val="tx2"/>
              </a:solidFill>
              <a:latin typeface="Calibri"/>
              <a:cs typeface="Calibri"/>
            </a:endParaRPr>
          </a:p>
        </p:txBody>
      </p:sp>
      <p:sp>
        <p:nvSpPr>
          <p:cNvPr id="17" name="object 17"/>
          <p:cNvSpPr txBox="1"/>
          <p:nvPr/>
        </p:nvSpPr>
        <p:spPr>
          <a:xfrm>
            <a:off x="7236296" y="2132857"/>
            <a:ext cx="1763703" cy="935982"/>
          </a:xfrm>
          <a:prstGeom prst="rect">
            <a:avLst/>
          </a:prstGeom>
        </p:spPr>
        <p:txBody>
          <a:bodyPr wrap="square" lIns="0" tIns="0" rIns="0" bIns="0" rtlCol="0">
            <a:noAutofit/>
          </a:bodyPr>
          <a:lstStyle/>
          <a:p>
            <a:pPr marL="286258" marR="304007" algn="ctr">
              <a:lnSpc>
                <a:spcPts val="1893"/>
              </a:lnSpc>
              <a:spcBef>
                <a:spcPts val="95"/>
              </a:spcBef>
            </a:pPr>
            <a:r>
              <a:rPr sz="2400" baseline="2100" dirty="0" smtClean="0">
                <a:solidFill>
                  <a:schemeClr val="tx2"/>
                </a:solidFill>
                <a:latin typeface="Calibri"/>
                <a:cs typeface="Calibri"/>
              </a:rPr>
              <a:t>0</a:t>
            </a:r>
            <a:r>
              <a:rPr sz="2400" spc="5" baseline="2100" dirty="0" smtClean="0">
                <a:solidFill>
                  <a:schemeClr val="tx2"/>
                </a:solidFill>
                <a:latin typeface="Calibri"/>
                <a:cs typeface="Calibri"/>
              </a:rPr>
              <a:t>5</a:t>
            </a:r>
            <a:r>
              <a:rPr sz="2400" baseline="2100" dirty="0" smtClean="0">
                <a:solidFill>
                  <a:schemeClr val="tx2"/>
                </a:solidFill>
                <a:latin typeface="Calibri"/>
                <a:cs typeface="Calibri"/>
              </a:rPr>
              <a:t>.</a:t>
            </a:r>
            <a:r>
              <a:rPr sz="2400" spc="-21" baseline="2100" dirty="0" smtClean="0">
                <a:solidFill>
                  <a:schemeClr val="tx2"/>
                </a:solidFill>
                <a:latin typeface="Calibri"/>
                <a:cs typeface="Calibri"/>
              </a:rPr>
              <a:t> </a:t>
            </a:r>
            <a:r>
              <a:rPr sz="2400" spc="-152" baseline="2100" dirty="0" smtClean="0">
                <a:solidFill>
                  <a:schemeClr val="tx2"/>
                </a:solidFill>
                <a:latin typeface="Calibri"/>
                <a:cs typeface="Calibri"/>
              </a:rPr>
              <a:t>T</a:t>
            </a:r>
            <a:r>
              <a:rPr sz="2400" baseline="2100" dirty="0" smtClean="0">
                <a:solidFill>
                  <a:schemeClr val="tx2"/>
                </a:solidFill>
                <a:latin typeface="Calibri"/>
                <a:cs typeface="Calibri"/>
              </a:rPr>
              <a:t>e</a:t>
            </a:r>
            <a:r>
              <a:rPr sz="2400" spc="5" baseline="2100" dirty="0" smtClean="0">
                <a:solidFill>
                  <a:schemeClr val="tx2"/>
                </a:solidFill>
                <a:latin typeface="Calibri"/>
                <a:cs typeface="Calibri"/>
              </a:rPr>
              <a:t>r</a:t>
            </a:r>
            <a:r>
              <a:rPr sz="2400" spc="-5" baseline="2100" dirty="0" smtClean="0">
                <a:solidFill>
                  <a:schemeClr val="tx2"/>
                </a:solidFill>
                <a:latin typeface="Calibri"/>
                <a:cs typeface="Calibri"/>
              </a:rPr>
              <a:t>r</a:t>
            </a:r>
            <a:r>
              <a:rPr sz="2400" baseline="2100" dirty="0" smtClean="0">
                <a:solidFill>
                  <a:schemeClr val="tx2"/>
                </a:solidFill>
                <a:latin typeface="Calibri"/>
                <a:cs typeface="Calibri"/>
              </a:rPr>
              <a:t>e</a:t>
            </a:r>
            <a:r>
              <a:rPr sz="2400" spc="5" baseline="2100" dirty="0" smtClean="0">
                <a:solidFill>
                  <a:schemeClr val="tx2"/>
                </a:solidFill>
                <a:latin typeface="Calibri"/>
                <a:cs typeface="Calibri"/>
              </a:rPr>
              <a:t>n</a:t>
            </a:r>
            <a:r>
              <a:rPr sz="2400" baseline="2100" dirty="0" smtClean="0">
                <a:solidFill>
                  <a:schemeClr val="tx2"/>
                </a:solidFill>
                <a:latin typeface="Calibri"/>
                <a:cs typeface="Calibri"/>
              </a:rPr>
              <a:t>os,</a:t>
            </a:r>
            <a:endParaRPr sz="2400" dirty="0">
              <a:solidFill>
                <a:schemeClr val="tx2"/>
              </a:solidFill>
              <a:latin typeface="Calibri"/>
              <a:cs typeface="Calibri"/>
            </a:endParaRPr>
          </a:p>
          <a:p>
            <a:pPr marL="76968" marR="92510" algn="ctr">
              <a:lnSpc>
                <a:spcPts val="1906"/>
              </a:lnSpc>
            </a:pPr>
            <a:r>
              <a:rPr sz="2400" baseline="2100" dirty="0" smtClean="0">
                <a:solidFill>
                  <a:schemeClr val="tx2"/>
                </a:solidFill>
                <a:latin typeface="Calibri"/>
                <a:cs typeface="Calibri"/>
              </a:rPr>
              <a:t>inmue</a:t>
            </a:r>
            <a:r>
              <a:rPr sz="2400" spc="5" baseline="2100" dirty="0" smtClean="0">
                <a:solidFill>
                  <a:schemeClr val="tx2"/>
                </a:solidFill>
                <a:latin typeface="Calibri"/>
                <a:cs typeface="Calibri"/>
              </a:rPr>
              <a:t>b</a:t>
            </a:r>
            <a:r>
              <a:rPr sz="2400" baseline="2100" dirty="0" smtClean="0">
                <a:solidFill>
                  <a:schemeClr val="tx2"/>
                </a:solidFill>
                <a:latin typeface="Calibri"/>
                <a:cs typeface="Calibri"/>
              </a:rPr>
              <a:t>les</a:t>
            </a:r>
            <a:r>
              <a:rPr sz="2400" spc="-65" baseline="2100" dirty="0" smtClean="0">
                <a:solidFill>
                  <a:schemeClr val="tx2"/>
                </a:solidFill>
                <a:latin typeface="Calibri"/>
                <a:cs typeface="Calibri"/>
              </a:rPr>
              <a:t> </a:t>
            </a:r>
            <a:r>
              <a:rPr sz="2400" baseline="2100" dirty="0" smtClean="0">
                <a:solidFill>
                  <a:schemeClr val="tx2"/>
                </a:solidFill>
                <a:latin typeface="Calibri"/>
                <a:cs typeface="Calibri"/>
              </a:rPr>
              <a:t>y</a:t>
            </a:r>
            <a:r>
              <a:rPr sz="2400" spc="-5" baseline="2100" dirty="0" smtClean="0">
                <a:solidFill>
                  <a:schemeClr val="tx2"/>
                </a:solidFill>
                <a:latin typeface="Calibri"/>
                <a:cs typeface="Calibri"/>
              </a:rPr>
              <a:t> </a:t>
            </a:r>
            <a:r>
              <a:rPr sz="2400" baseline="2100" dirty="0" smtClean="0">
                <a:solidFill>
                  <a:schemeClr val="tx2"/>
                </a:solidFill>
                <a:latin typeface="Calibri"/>
                <a:cs typeface="Calibri"/>
              </a:rPr>
              <a:t>ot</a:t>
            </a:r>
            <a:r>
              <a:rPr sz="2400" spc="-33" baseline="2100" dirty="0" smtClean="0">
                <a:solidFill>
                  <a:schemeClr val="tx2"/>
                </a:solidFill>
                <a:latin typeface="Calibri"/>
                <a:cs typeface="Calibri"/>
              </a:rPr>
              <a:t>r</a:t>
            </a:r>
            <a:r>
              <a:rPr sz="2400" baseline="2100" dirty="0" smtClean="0">
                <a:solidFill>
                  <a:schemeClr val="tx2"/>
                </a:solidFill>
                <a:latin typeface="Calibri"/>
                <a:cs typeface="Calibri"/>
              </a:rPr>
              <a:t>as</a:t>
            </a:r>
            <a:endParaRPr sz="2400" dirty="0">
              <a:solidFill>
                <a:schemeClr val="tx2"/>
              </a:solidFill>
              <a:latin typeface="Calibri"/>
              <a:cs typeface="Calibri"/>
            </a:endParaRPr>
          </a:p>
          <a:p>
            <a:pPr algn="ctr">
              <a:lnSpc>
                <a:spcPts val="1906"/>
              </a:lnSpc>
            </a:pPr>
            <a:r>
              <a:rPr sz="2400" baseline="2100" dirty="0" smtClean="0">
                <a:solidFill>
                  <a:schemeClr val="tx2"/>
                </a:solidFill>
                <a:latin typeface="Calibri"/>
                <a:cs typeface="Calibri"/>
              </a:rPr>
              <a:t>e</a:t>
            </a:r>
            <a:r>
              <a:rPr sz="2400" spc="-12" baseline="2100" dirty="0" smtClean="0">
                <a:solidFill>
                  <a:schemeClr val="tx2"/>
                </a:solidFill>
                <a:latin typeface="Calibri"/>
                <a:cs typeface="Calibri"/>
              </a:rPr>
              <a:t>s</a:t>
            </a:r>
            <a:r>
              <a:rPr sz="2400" baseline="2100" dirty="0" smtClean="0">
                <a:solidFill>
                  <a:schemeClr val="tx2"/>
                </a:solidFill>
                <a:latin typeface="Calibri"/>
                <a:cs typeface="Calibri"/>
              </a:rPr>
              <a:t>tr</a:t>
            </a:r>
            <a:r>
              <a:rPr sz="2400" spc="5" baseline="2100" dirty="0" smtClean="0">
                <a:solidFill>
                  <a:schemeClr val="tx2"/>
                </a:solidFill>
                <a:latin typeface="Calibri"/>
                <a:cs typeface="Calibri"/>
              </a:rPr>
              <a:t>u</a:t>
            </a:r>
            <a:r>
              <a:rPr sz="2400" baseline="2100" dirty="0" smtClean="0">
                <a:solidFill>
                  <a:schemeClr val="tx2"/>
                </a:solidFill>
                <a:latin typeface="Calibri"/>
                <a:cs typeface="Calibri"/>
              </a:rPr>
              <a:t>ct</a:t>
            </a:r>
            <a:r>
              <a:rPr sz="2400" spc="5" baseline="2100" dirty="0" smtClean="0">
                <a:solidFill>
                  <a:schemeClr val="tx2"/>
                </a:solidFill>
                <a:latin typeface="Calibri"/>
                <a:cs typeface="Calibri"/>
              </a:rPr>
              <a:t>u</a:t>
            </a:r>
            <a:r>
              <a:rPr sz="2400" spc="-25" baseline="2100" dirty="0" smtClean="0">
                <a:solidFill>
                  <a:schemeClr val="tx2"/>
                </a:solidFill>
                <a:latin typeface="Calibri"/>
                <a:cs typeface="Calibri"/>
              </a:rPr>
              <a:t>r</a:t>
            </a:r>
            <a:r>
              <a:rPr sz="2400" baseline="2100" dirty="0" smtClean="0">
                <a:solidFill>
                  <a:schemeClr val="tx2"/>
                </a:solidFill>
                <a:latin typeface="Calibri"/>
                <a:cs typeface="Calibri"/>
              </a:rPr>
              <a:t>as</a:t>
            </a:r>
            <a:r>
              <a:rPr sz="2400" spc="-85" baseline="2100" dirty="0" smtClean="0">
                <a:solidFill>
                  <a:schemeClr val="tx2"/>
                </a:solidFill>
                <a:latin typeface="Calibri"/>
                <a:cs typeface="Calibri"/>
              </a:rPr>
              <a:t> </a:t>
            </a:r>
            <a:r>
              <a:rPr sz="2400" baseline="2100" dirty="0" smtClean="0">
                <a:solidFill>
                  <a:schemeClr val="tx2"/>
                </a:solidFill>
                <a:latin typeface="Calibri"/>
                <a:cs typeface="Calibri"/>
              </a:rPr>
              <a:t>e</a:t>
            </a:r>
            <a:r>
              <a:rPr sz="2400" spc="5" baseline="2100" dirty="0" smtClean="0">
                <a:solidFill>
                  <a:schemeClr val="tx2"/>
                </a:solidFill>
                <a:latin typeface="Calibri"/>
                <a:cs typeface="Calibri"/>
              </a:rPr>
              <a:t>d</a:t>
            </a:r>
            <a:r>
              <a:rPr sz="2400" baseline="2100" dirty="0" smtClean="0">
                <a:solidFill>
                  <a:schemeClr val="tx2"/>
                </a:solidFill>
                <a:latin typeface="Calibri"/>
                <a:cs typeface="Calibri"/>
              </a:rPr>
              <a:t>il</a:t>
            </a:r>
            <a:r>
              <a:rPr sz="2400" spc="5" baseline="2100" dirty="0" smtClean="0">
                <a:solidFill>
                  <a:schemeClr val="tx2"/>
                </a:solidFill>
                <a:latin typeface="Calibri"/>
                <a:cs typeface="Calibri"/>
              </a:rPr>
              <a:t>i</a:t>
            </a:r>
            <a:r>
              <a:rPr sz="2400" baseline="2100" dirty="0" smtClean="0">
                <a:solidFill>
                  <a:schemeClr val="tx2"/>
                </a:solidFill>
                <a:latin typeface="Calibri"/>
                <a:cs typeface="Calibri"/>
              </a:rPr>
              <a:t>c</a:t>
            </a:r>
            <a:r>
              <a:rPr sz="2400" spc="5" baseline="2100" dirty="0" smtClean="0">
                <a:solidFill>
                  <a:schemeClr val="tx2"/>
                </a:solidFill>
                <a:latin typeface="Calibri"/>
                <a:cs typeface="Calibri"/>
              </a:rPr>
              <a:t>i</a:t>
            </a:r>
            <a:r>
              <a:rPr sz="2400" baseline="2100" dirty="0" smtClean="0">
                <a:solidFill>
                  <a:schemeClr val="tx2"/>
                </a:solidFill>
                <a:latin typeface="Calibri"/>
                <a:cs typeface="Calibri"/>
              </a:rPr>
              <a:t>as</a:t>
            </a:r>
            <a:endParaRPr sz="2400" dirty="0">
              <a:solidFill>
                <a:schemeClr val="tx2"/>
              </a:solidFill>
              <a:latin typeface="Calibri"/>
              <a:cs typeface="Calibri"/>
            </a:endParaRPr>
          </a:p>
        </p:txBody>
      </p:sp>
      <p:sp>
        <p:nvSpPr>
          <p:cNvPr id="16" name="object 16"/>
          <p:cNvSpPr txBox="1"/>
          <p:nvPr/>
        </p:nvSpPr>
        <p:spPr>
          <a:xfrm>
            <a:off x="1907704" y="2132856"/>
            <a:ext cx="1656183" cy="936104"/>
          </a:xfrm>
          <a:prstGeom prst="rect">
            <a:avLst/>
          </a:prstGeom>
        </p:spPr>
        <p:txBody>
          <a:bodyPr wrap="square" lIns="0" tIns="0" rIns="0" bIns="0" rtlCol="0">
            <a:noAutofit/>
          </a:bodyPr>
          <a:lstStyle/>
          <a:p>
            <a:pPr algn="ctr">
              <a:lnSpc>
                <a:spcPts val="1893"/>
              </a:lnSpc>
              <a:spcBef>
                <a:spcPts val="95"/>
              </a:spcBef>
            </a:pPr>
            <a:r>
              <a:rPr sz="2600" baseline="2100" dirty="0" smtClean="0">
                <a:solidFill>
                  <a:schemeClr val="tx2"/>
                </a:solidFill>
                <a:latin typeface="Calibri"/>
                <a:cs typeface="Calibri"/>
              </a:rPr>
              <a:t>0</a:t>
            </a:r>
            <a:r>
              <a:rPr sz="2600" spc="5" baseline="2100" dirty="0" smtClean="0">
                <a:solidFill>
                  <a:schemeClr val="tx2"/>
                </a:solidFill>
                <a:latin typeface="Calibri"/>
                <a:cs typeface="Calibri"/>
              </a:rPr>
              <a:t>2</a:t>
            </a:r>
            <a:r>
              <a:rPr sz="2600" baseline="2100" dirty="0" smtClean="0">
                <a:solidFill>
                  <a:schemeClr val="tx2"/>
                </a:solidFill>
                <a:latin typeface="Calibri"/>
                <a:cs typeface="Calibri"/>
              </a:rPr>
              <a:t>.</a:t>
            </a:r>
            <a:r>
              <a:rPr sz="2600" spc="-21" baseline="2100" dirty="0" smtClean="0">
                <a:solidFill>
                  <a:schemeClr val="tx2"/>
                </a:solidFill>
                <a:latin typeface="Calibri"/>
                <a:cs typeface="Calibri"/>
              </a:rPr>
              <a:t> </a:t>
            </a:r>
            <a:r>
              <a:rPr sz="2600" baseline="2100" dirty="0" smtClean="0">
                <a:solidFill>
                  <a:schemeClr val="tx2"/>
                </a:solidFill>
                <a:latin typeface="Calibri"/>
                <a:cs typeface="Calibri"/>
              </a:rPr>
              <a:t>In</a:t>
            </a:r>
            <a:r>
              <a:rPr sz="2600" spc="-19" baseline="2100" dirty="0" smtClean="0">
                <a:solidFill>
                  <a:schemeClr val="tx2"/>
                </a:solidFill>
                <a:latin typeface="Calibri"/>
                <a:cs typeface="Calibri"/>
              </a:rPr>
              <a:t>s</a:t>
            </a:r>
            <a:r>
              <a:rPr sz="2600" baseline="2100" dirty="0" smtClean="0">
                <a:solidFill>
                  <a:schemeClr val="tx2"/>
                </a:solidFill>
                <a:latin typeface="Calibri"/>
                <a:cs typeface="Calibri"/>
              </a:rPr>
              <a:t>tr</a:t>
            </a:r>
            <a:r>
              <a:rPr sz="2600" spc="5" baseline="2100" dirty="0" smtClean="0">
                <a:solidFill>
                  <a:schemeClr val="tx2"/>
                </a:solidFill>
                <a:latin typeface="Calibri"/>
                <a:cs typeface="Calibri"/>
              </a:rPr>
              <a:t>u</a:t>
            </a:r>
            <a:r>
              <a:rPr sz="2600" baseline="2100" dirty="0" smtClean="0">
                <a:solidFill>
                  <a:schemeClr val="tx2"/>
                </a:solidFill>
                <a:latin typeface="Calibri"/>
                <a:cs typeface="Calibri"/>
              </a:rPr>
              <a:t>me</a:t>
            </a:r>
            <a:r>
              <a:rPr sz="2600" spc="-12" baseline="2100" dirty="0" smtClean="0">
                <a:solidFill>
                  <a:schemeClr val="tx2"/>
                </a:solidFill>
                <a:latin typeface="Calibri"/>
                <a:cs typeface="Calibri"/>
              </a:rPr>
              <a:t>n</a:t>
            </a:r>
            <a:r>
              <a:rPr sz="2600" spc="-19" baseline="2100" dirty="0" smtClean="0">
                <a:solidFill>
                  <a:schemeClr val="tx2"/>
                </a:solidFill>
                <a:latin typeface="Calibri"/>
                <a:cs typeface="Calibri"/>
              </a:rPr>
              <a:t>t</a:t>
            </a:r>
            <a:r>
              <a:rPr sz="2600" baseline="2100" dirty="0" smtClean="0">
                <a:solidFill>
                  <a:schemeClr val="tx2"/>
                </a:solidFill>
                <a:latin typeface="Calibri"/>
                <a:cs typeface="Calibri"/>
              </a:rPr>
              <a:t>os</a:t>
            </a:r>
            <a:endParaRPr sz="1700" dirty="0">
              <a:solidFill>
                <a:schemeClr val="tx2"/>
              </a:solidFill>
              <a:latin typeface="Calibri"/>
              <a:cs typeface="Calibri"/>
            </a:endParaRPr>
          </a:p>
          <a:p>
            <a:pPr marL="184676" marR="201657" algn="ctr">
              <a:lnSpc>
                <a:spcPts val="1906"/>
              </a:lnSpc>
            </a:pPr>
            <a:r>
              <a:rPr sz="2600" baseline="2100" dirty="0" smtClean="0">
                <a:solidFill>
                  <a:schemeClr val="tx2"/>
                </a:solidFill>
                <a:latin typeface="Calibri"/>
                <a:cs typeface="Calibri"/>
              </a:rPr>
              <a:t>de</a:t>
            </a:r>
            <a:r>
              <a:rPr sz="2600" spc="-17" baseline="2100" dirty="0" smtClean="0">
                <a:solidFill>
                  <a:schemeClr val="tx2"/>
                </a:solidFill>
                <a:latin typeface="Calibri"/>
                <a:cs typeface="Calibri"/>
              </a:rPr>
              <a:t> </a:t>
            </a:r>
            <a:r>
              <a:rPr sz="2600" baseline="2100" dirty="0" smtClean="0">
                <a:solidFill>
                  <a:schemeClr val="tx2"/>
                </a:solidFill>
                <a:latin typeface="Calibri"/>
                <a:cs typeface="Calibri"/>
              </a:rPr>
              <a:t>d</a:t>
            </a:r>
            <a:r>
              <a:rPr sz="2600" spc="5" baseline="2100" dirty="0" smtClean="0">
                <a:solidFill>
                  <a:schemeClr val="tx2"/>
                </a:solidFill>
                <a:latin typeface="Calibri"/>
                <a:cs typeface="Calibri"/>
              </a:rPr>
              <a:t>e</a:t>
            </a:r>
            <a:r>
              <a:rPr sz="2600" baseline="2100" dirty="0" smtClean="0">
                <a:solidFill>
                  <a:schemeClr val="tx2"/>
                </a:solidFill>
                <a:latin typeface="Calibri"/>
                <a:cs typeface="Calibri"/>
              </a:rPr>
              <a:t>u</a:t>
            </a:r>
            <a:r>
              <a:rPr sz="2600" spc="5" baseline="2100" dirty="0" smtClean="0">
                <a:solidFill>
                  <a:schemeClr val="tx2"/>
                </a:solidFill>
                <a:latin typeface="Calibri"/>
                <a:cs typeface="Calibri"/>
              </a:rPr>
              <a:t>d</a:t>
            </a:r>
            <a:r>
              <a:rPr sz="2600" baseline="2100" dirty="0" smtClean="0">
                <a:solidFill>
                  <a:schemeClr val="tx2"/>
                </a:solidFill>
                <a:latin typeface="Calibri"/>
                <a:cs typeface="Calibri"/>
              </a:rPr>
              <a:t>a</a:t>
            </a:r>
            <a:r>
              <a:rPr sz="2600" spc="-44" baseline="2100" dirty="0" smtClean="0">
                <a:solidFill>
                  <a:schemeClr val="tx2"/>
                </a:solidFill>
                <a:latin typeface="Calibri"/>
                <a:cs typeface="Calibri"/>
              </a:rPr>
              <a:t> </a:t>
            </a:r>
            <a:r>
              <a:rPr sz="2600" baseline="2100" dirty="0" smtClean="0">
                <a:solidFill>
                  <a:schemeClr val="tx2"/>
                </a:solidFill>
                <a:latin typeface="Calibri"/>
                <a:cs typeface="Calibri"/>
              </a:rPr>
              <a:t>no</a:t>
            </a:r>
            <a:endParaRPr sz="1700" dirty="0">
              <a:solidFill>
                <a:schemeClr val="tx2"/>
              </a:solidFill>
              <a:latin typeface="Calibri"/>
              <a:cs typeface="Calibri"/>
            </a:endParaRPr>
          </a:p>
          <a:p>
            <a:pPr marL="215120" marR="232969" algn="ctr">
              <a:lnSpc>
                <a:spcPts val="1906"/>
              </a:lnSpc>
            </a:pPr>
            <a:r>
              <a:rPr sz="2600" baseline="2100" dirty="0" smtClean="0">
                <a:solidFill>
                  <a:schemeClr val="tx2"/>
                </a:solidFill>
                <a:latin typeface="Calibri"/>
                <a:cs typeface="Calibri"/>
              </a:rPr>
              <a:t>ne</a:t>
            </a:r>
            <a:r>
              <a:rPr sz="2600" spc="-5" baseline="2100" dirty="0" smtClean="0">
                <a:solidFill>
                  <a:schemeClr val="tx2"/>
                </a:solidFill>
                <a:latin typeface="Calibri"/>
                <a:cs typeface="Calibri"/>
              </a:rPr>
              <a:t>g</a:t>
            </a:r>
            <a:r>
              <a:rPr sz="2600" baseline="2100" dirty="0" smtClean="0">
                <a:solidFill>
                  <a:schemeClr val="tx2"/>
                </a:solidFill>
                <a:latin typeface="Calibri"/>
                <a:cs typeface="Calibri"/>
              </a:rPr>
              <a:t>oci</a:t>
            </a:r>
            <a:r>
              <a:rPr sz="2600" spc="5" baseline="2100" dirty="0" smtClean="0">
                <a:solidFill>
                  <a:schemeClr val="tx2"/>
                </a:solidFill>
                <a:latin typeface="Calibri"/>
                <a:cs typeface="Calibri"/>
              </a:rPr>
              <a:t>a</a:t>
            </a:r>
            <a:r>
              <a:rPr sz="2600" baseline="2100" dirty="0" smtClean="0">
                <a:solidFill>
                  <a:schemeClr val="tx2"/>
                </a:solidFill>
                <a:latin typeface="Calibri"/>
                <a:cs typeface="Calibri"/>
              </a:rPr>
              <a:t>bl</a:t>
            </a:r>
            <a:r>
              <a:rPr sz="2600" spc="5" baseline="2100" dirty="0" smtClean="0">
                <a:solidFill>
                  <a:schemeClr val="tx2"/>
                </a:solidFill>
                <a:latin typeface="Calibri"/>
                <a:cs typeface="Calibri"/>
              </a:rPr>
              <a:t>e</a:t>
            </a:r>
            <a:r>
              <a:rPr sz="2600" baseline="2100" dirty="0" smtClean="0">
                <a:solidFill>
                  <a:schemeClr val="tx2"/>
                </a:solidFill>
                <a:latin typeface="Calibri"/>
                <a:cs typeface="Calibri"/>
              </a:rPr>
              <a:t>s</a:t>
            </a:r>
            <a:endParaRPr sz="1700" dirty="0">
              <a:solidFill>
                <a:schemeClr val="tx2"/>
              </a:solidFill>
              <a:latin typeface="Calibri"/>
              <a:cs typeface="Calibri"/>
            </a:endParaRPr>
          </a:p>
        </p:txBody>
      </p:sp>
      <p:sp>
        <p:nvSpPr>
          <p:cNvPr id="15" name="object 15"/>
          <p:cNvSpPr txBox="1"/>
          <p:nvPr/>
        </p:nvSpPr>
        <p:spPr>
          <a:xfrm>
            <a:off x="72000" y="2016000"/>
            <a:ext cx="1764000" cy="1008000"/>
          </a:xfrm>
          <a:prstGeom prst="rect">
            <a:avLst/>
          </a:prstGeom>
        </p:spPr>
        <p:txBody>
          <a:bodyPr wrap="square" lIns="0" tIns="0" rIns="0" bIns="0" rtlCol="0">
            <a:noAutofit/>
          </a:bodyPr>
          <a:lstStyle/>
          <a:p>
            <a:pPr algn="ctr">
              <a:lnSpc>
                <a:spcPts val="1893"/>
              </a:lnSpc>
              <a:spcBef>
                <a:spcPts val="95"/>
              </a:spcBef>
            </a:pPr>
            <a:r>
              <a:rPr sz="2600" baseline="2100" dirty="0" smtClean="0">
                <a:solidFill>
                  <a:schemeClr val="tx2"/>
                </a:solidFill>
                <a:latin typeface="Calibri"/>
                <a:cs typeface="Calibri"/>
              </a:rPr>
              <a:t>0</a:t>
            </a:r>
            <a:r>
              <a:rPr sz="2600" spc="5" baseline="2100" dirty="0" smtClean="0">
                <a:solidFill>
                  <a:schemeClr val="tx2"/>
                </a:solidFill>
                <a:latin typeface="Calibri"/>
                <a:cs typeface="Calibri"/>
              </a:rPr>
              <a:t>1</a:t>
            </a:r>
            <a:r>
              <a:rPr sz="2600" baseline="2100" dirty="0" smtClean="0">
                <a:solidFill>
                  <a:schemeClr val="tx2"/>
                </a:solidFill>
                <a:latin typeface="Calibri"/>
                <a:cs typeface="Calibri"/>
              </a:rPr>
              <a:t>.</a:t>
            </a:r>
            <a:r>
              <a:rPr sz="2600" spc="-21" baseline="2100" dirty="0" smtClean="0">
                <a:solidFill>
                  <a:schemeClr val="tx2"/>
                </a:solidFill>
                <a:latin typeface="Calibri"/>
                <a:cs typeface="Calibri"/>
              </a:rPr>
              <a:t> </a:t>
            </a:r>
            <a:r>
              <a:rPr sz="2600" spc="-5" baseline="2100" dirty="0" err="1" smtClean="0">
                <a:solidFill>
                  <a:schemeClr val="tx2"/>
                </a:solidFill>
                <a:latin typeface="Calibri"/>
                <a:cs typeface="Calibri"/>
              </a:rPr>
              <a:t>A</a:t>
            </a:r>
            <a:r>
              <a:rPr sz="2600" baseline="2100" dirty="0" err="1" smtClean="0">
                <a:solidFill>
                  <a:schemeClr val="tx2"/>
                </a:solidFill>
                <a:latin typeface="Calibri"/>
                <a:cs typeface="Calibri"/>
              </a:rPr>
              <a:t>c</a:t>
            </a:r>
            <a:r>
              <a:rPr sz="2600" spc="5" baseline="2100" dirty="0" err="1" smtClean="0">
                <a:solidFill>
                  <a:schemeClr val="tx2"/>
                </a:solidFill>
                <a:latin typeface="Calibri"/>
                <a:cs typeface="Calibri"/>
              </a:rPr>
              <a:t>c</a:t>
            </a:r>
            <a:r>
              <a:rPr sz="2600" baseline="2100" dirty="0" err="1" smtClean="0">
                <a:solidFill>
                  <a:schemeClr val="tx2"/>
                </a:solidFill>
                <a:latin typeface="Calibri"/>
                <a:cs typeface="Calibri"/>
              </a:rPr>
              <a:t>io</a:t>
            </a:r>
            <a:r>
              <a:rPr sz="2600" spc="5" baseline="2100" dirty="0" err="1" smtClean="0">
                <a:solidFill>
                  <a:schemeClr val="tx2"/>
                </a:solidFill>
                <a:latin typeface="Calibri"/>
                <a:cs typeface="Calibri"/>
              </a:rPr>
              <a:t>n</a:t>
            </a:r>
            <a:r>
              <a:rPr sz="2600" baseline="2100" dirty="0" err="1" smtClean="0">
                <a:solidFill>
                  <a:schemeClr val="tx2"/>
                </a:solidFill>
                <a:latin typeface="Calibri"/>
                <a:cs typeface="Calibri"/>
              </a:rPr>
              <a:t>es</a:t>
            </a:r>
            <a:r>
              <a:rPr sz="2600" spc="-55" baseline="2100" dirty="0" smtClean="0">
                <a:solidFill>
                  <a:schemeClr val="tx2"/>
                </a:solidFill>
                <a:latin typeface="Calibri"/>
                <a:cs typeface="Calibri"/>
              </a:rPr>
              <a:t> </a:t>
            </a:r>
            <a:r>
              <a:rPr sz="2600" baseline="2100" dirty="0" smtClean="0">
                <a:solidFill>
                  <a:schemeClr val="tx2"/>
                </a:solidFill>
                <a:latin typeface="Calibri"/>
                <a:cs typeface="Calibri"/>
              </a:rPr>
              <a:t>y</a:t>
            </a:r>
            <a:endParaRPr lang="es-ES" sz="2600" baseline="2100" dirty="0" smtClean="0">
              <a:solidFill>
                <a:schemeClr val="tx2"/>
              </a:solidFill>
              <a:latin typeface="Calibri"/>
              <a:cs typeface="Calibri"/>
            </a:endParaRPr>
          </a:p>
          <a:p>
            <a:pPr algn="ctr">
              <a:lnSpc>
                <a:spcPts val="1893"/>
              </a:lnSpc>
              <a:spcBef>
                <a:spcPts val="95"/>
              </a:spcBef>
            </a:pPr>
            <a:r>
              <a:rPr sz="2600" spc="-13" baseline="2100" dirty="0" smtClean="0">
                <a:solidFill>
                  <a:schemeClr val="tx2"/>
                </a:solidFill>
                <a:latin typeface="Calibri"/>
                <a:cs typeface="Calibri"/>
              </a:rPr>
              <a:t> </a:t>
            </a:r>
            <a:r>
              <a:rPr sz="2600" baseline="2100" dirty="0" smtClean="0">
                <a:solidFill>
                  <a:schemeClr val="tx2"/>
                </a:solidFill>
                <a:latin typeface="Calibri"/>
                <a:cs typeface="Calibri"/>
              </a:rPr>
              <a:t>ot</a:t>
            </a:r>
            <a:r>
              <a:rPr sz="2600" spc="-25" baseline="2100" dirty="0" smtClean="0">
                <a:solidFill>
                  <a:schemeClr val="tx2"/>
                </a:solidFill>
                <a:latin typeface="Calibri"/>
                <a:cs typeface="Calibri"/>
              </a:rPr>
              <a:t>r</a:t>
            </a:r>
            <a:r>
              <a:rPr sz="2600" baseline="2100" dirty="0" smtClean="0">
                <a:solidFill>
                  <a:schemeClr val="tx2"/>
                </a:solidFill>
                <a:latin typeface="Calibri"/>
                <a:cs typeface="Calibri"/>
              </a:rPr>
              <a:t>as</a:t>
            </a:r>
            <a:endParaRPr sz="1700" dirty="0">
              <a:solidFill>
                <a:schemeClr val="tx2"/>
              </a:solidFill>
              <a:latin typeface="Calibri"/>
              <a:cs typeface="Calibri"/>
            </a:endParaRPr>
          </a:p>
          <a:p>
            <a:pPr marL="52619" marR="70070" algn="ctr">
              <a:lnSpc>
                <a:spcPts val="1906"/>
              </a:lnSpc>
            </a:pPr>
            <a:r>
              <a:rPr sz="2600" baseline="2100" dirty="0" smtClean="0">
                <a:solidFill>
                  <a:schemeClr val="tx2"/>
                </a:solidFill>
                <a:latin typeface="Calibri"/>
                <a:cs typeface="Calibri"/>
              </a:rPr>
              <a:t>p</a:t>
            </a:r>
            <a:r>
              <a:rPr sz="2600" spc="5" baseline="2100" dirty="0" smtClean="0">
                <a:solidFill>
                  <a:schemeClr val="tx2"/>
                </a:solidFill>
                <a:latin typeface="Calibri"/>
                <a:cs typeface="Calibri"/>
              </a:rPr>
              <a:t>a</a:t>
            </a:r>
            <a:r>
              <a:rPr sz="2600" baseline="2100" dirty="0" smtClean="0">
                <a:solidFill>
                  <a:schemeClr val="tx2"/>
                </a:solidFill>
                <a:latin typeface="Calibri"/>
                <a:cs typeface="Calibri"/>
              </a:rPr>
              <a:t>rti</a:t>
            </a:r>
            <a:r>
              <a:rPr sz="2600" spc="12" baseline="2100" dirty="0" smtClean="0">
                <a:solidFill>
                  <a:schemeClr val="tx2"/>
                </a:solidFill>
                <a:latin typeface="Calibri"/>
                <a:cs typeface="Calibri"/>
              </a:rPr>
              <a:t>c</a:t>
            </a:r>
            <a:r>
              <a:rPr sz="2600" baseline="2100" dirty="0" smtClean="0">
                <a:solidFill>
                  <a:schemeClr val="tx2"/>
                </a:solidFill>
                <a:latin typeface="Calibri"/>
                <a:cs typeface="Calibri"/>
              </a:rPr>
              <a:t>i</a:t>
            </a:r>
            <a:r>
              <a:rPr sz="2600" spc="5" baseline="2100" dirty="0" smtClean="0">
                <a:solidFill>
                  <a:schemeClr val="tx2"/>
                </a:solidFill>
                <a:latin typeface="Calibri"/>
                <a:cs typeface="Calibri"/>
              </a:rPr>
              <a:t>p</a:t>
            </a:r>
            <a:r>
              <a:rPr sz="2600" baseline="2100" dirty="0" smtClean="0">
                <a:solidFill>
                  <a:schemeClr val="tx2"/>
                </a:solidFill>
                <a:latin typeface="Calibri"/>
                <a:cs typeface="Calibri"/>
              </a:rPr>
              <a:t>a</a:t>
            </a:r>
            <a:r>
              <a:rPr sz="2600" spc="5" baseline="2100" dirty="0" smtClean="0">
                <a:solidFill>
                  <a:schemeClr val="tx2"/>
                </a:solidFill>
                <a:latin typeface="Calibri"/>
                <a:cs typeface="Calibri"/>
              </a:rPr>
              <a:t>c</a:t>
            </a:r>
            <a:r>
              <a:rPr sz="2600" baseline="2100" dirty="0" smtClean="0">
                <a:solidFill>
                  <a:schemeClr val="tx2"/>
                </a:solidFill>
                <a:latin typeface="Calibri"/>
                <a:cs typeface="Calibri"/>
              </a:rPr>
              <a:t>io</a:t>
            </a:r>
            <a:r>
              <a:rPr sz="2600" spc="5" baseline="2100" dirty="0" smtClean="0">
                <a:solidFill>
                  <a:schemeClr val="tx2"/>
                </a:solidFill>
                <a:latin typeface="Calibri"/>
                <a:cs typeface="Calibri"/>
              </a:rPr>
              <a:t>n</a:t>
            </a:r>
            <a:r>
              <a:rPr sz="2600" baseline="2100" dirty="0" smtClean="0">
                <a:solidFill>
                  <a:schemeClr val="tx2"/>
                </a:solidFill>
                <a:latin typeface="Calibri"/>
                <a:cs typeface="Calibri"/>
              </a:rPr>
              <a:t>es</a:t>
            </a:r>
            <a:r>
              <a:rPr sz="2600" spc="-113" baseline="2100" dirty="0" smtClean="0">
                <a:solidFill>
                  <a:schemeClr val="tx2"/>
                </a:solidFill>
                <a:latin typeface="Calibri"/>
                <a:cs typeface="Calibri"/>
              </a:rPr>
              <a:t> </a:t>
            </a:r>
            <a:r>
              <a:rPr sz="2600" baseline="2100" dirty="0" smtClean="0">
                <a:solidFill>
                  <a:schemeClr val="tx2"/>
                </a:solidFill>
                <a:latin typeface="Calibri"/>
                <a:cs typeface="Calibri"/>
              </a:rPr>
              <a:t>de</a:t>
            </a:r>
            <a:endParaRPr sz="1700" dirty="0">
              <a:solidFill>
                <a:schemeClr val="tx2"/>
              </a:solidFill>
              <a:latin typeface="Calibri"/>
              <a:cs typeface="Calibri"/>
            </a:endParaRPr>
          </a:p>
          <a:p>
            <a:pPr marL="572689" marR="590742" algn="ctr">
              <a:lnSpc>
                <a:spcPts val="1906"/>
              </a:lnSpc>
            </a:pPr>
            <a:r>
              <a:rPr sz="2600" spc="-12" baseline="2100" dirty="0" smtClean="0">
                <a:solidFill>
                  <a:schemeClr val="tx2"/>
                </a:solidFill>
                <a:latin typeface="Calibri"/>
                <a:cs typeface="Calibri"/>
              </a:rPr>
              <a:t>c</a:t>
            </a:r>
            <a:r>
              <a:rPr sz="2600" baseline="2100" dirty="0" smtClean="0">
                <a:solidFill>
                  <a:schemeClr val="tx2"/>
                </a:solidFill>
                <a:latin typeface="Calibri"/>
                <a:cs typeface="Calibri"/>
              </a:rPr>
              <a:t>api</a:t>
            </a:r>
            <a:r>
              <a:rPr sz="2600" spc="-12" baseline="2100" dirty="0" smtClean="0">
                <a:solidFill>
                  <a:schemeClr val="tx2"/>
                </a:solidFill>
                <a:latin typeface="Calibri"/>
                <a:cs typeface="Calibri"/>
              </a:rPr>
              <a:t>t</a:t>
            </a:r>
            <a:r>
              <a:rPr sz="2600" baseline="2100" dirty="0" smtClean="0">
                <a:solidFill>
                  <a:schemeClr val="tx2"/>
                </a:solidFill>
                <a:latin typeface="Calibri"/>
                <a:cs typeface="Calibri"/>
              </a:rPr>
              <a:t>al</a:t>
            </a:r>
            <a:endParaRPr sz="1700" dirty="0">
              <a:solidFill>
                <a:schemeClr val="tx2"/>
              </a:solidFill>
              <a:latin typeface="Calibri"/>
              <a:cs typeface="Calibri"/>
            </a:endParaRPr>
          </a:p>
        </p:txBody>
      </p:sp>
      <p:sp>
        <p:nvSpPr>
          <p:cNvPr id="14" name="object 14"/>
          <p:cNvSpPr txBox="1"/>
          <p:nvPr/>
        </p:nvSpPr>
        <p:spPr>
          <a:xfrm>
            <a:off x="5436096" y="2132856"/>
            <a:ext cx="1656184" cy="936104"/>
          </a:xfrm>
          <a:prstGeom prst="rect">
            <a:avLst/>
          </a:prstGeom>
        </p:spPr>
        <p:txBody>
          <a:bodyPr wrap="square" lIns="0" tIns="0" rIns="0" bIns="0" rtlCol="0">
            <a:noAutofit/>
          </a:bodyPr>
          <a:lstStyle/>
          <a:p>
            <a:pPr algn="ctr">
              <a:lnSpc>
                <a:spcPts val="1893"/>
              </a:lnSpc>
              <a:spcBef>
                <a:spcPts val="95"/>
              </a:spcBef>
            </a:pPr>
            <a:r>
              <a:rPr sz="2600" baseline="2100" dirty="0" smtClean="0">
                <a:solidFill>
                  <a:schemeClr val="tx2"/>
                </a:solidFill>
                <a:latin typeface="Calibri"/>
                <a:cs typeface="Calibri"/>
              </a:rPr>
              <a:t>0</a:t>
            </a:r>
            <a:r>
              <a:rPr sz="2600" spc="5" baseline="2100" dirty="0" smtClean="0">
                <a:solidFill>
                  <a:schemeClr val="tx2"/>
                </a:solidFill>
                <a:latin typeface="Calibri"/>
                <a:cs typeface="Calibri"/>
              </a:rPr>
              <a:t>4</a:t>
            </a:r>
            <a:r>
              <a:rPr sz="2600" baseline="2100" dirty="0" smtClean="0">
                <a:solidFill>
                  <a:schemeClr val="tx2"/>
                </a:solidFill>
                <a:latin typeface="Calibri"/>
                <a:cs typeface="Calibri"/>
              </a:rPr>
              <a:t>.</a:t>
            </a:r>
            <a:r>
              <a:rPr sz="2600" spc="-21" baseline="2100" dirty="0" smtClean="0">
                <a:solidFill>
                  <a:schemeClr val="tx2"/>
                </a:solidFill>
                <a:latin typeface="Calibri"/>
                <a:cs typeface="Calibri"/>
              </a:rPr>
              <a:t> </a:t>
            </a:r>
            <a:r>
              <a:rPr sz="2600" spc="-5" baseline="2100" dirty="0" smtClean="0">
                <a:solidFill>
                  <a:schemeClr val="tx2"/>
                </a:solidFill>
                <a:latin typeface="Calibri"/>
                <a:cs typeface="Calibri"/>
              </a:rPr>
              <a:t>D</a:t>
            </a:r>
            <a:r>
              <a:rPr sz="2600" baseline="2100" dirty="0" smtClean="0">
                <a:solidFill>
                  <a:schemeClr val="tx2"/>
                </a:solidFill>
                <a:latin typeface="Calibri"/>
                <a:cs typeface="Calibri"/>
              </a:rPr>
              <a:t>e</a:t>
            </a:r>
            <a:r>
              <a:rPr sz="2600" spc="5" baseline="2100" dirty="0" smtClean="0">
                <a:solidFill>
                  <a:schemeClr val="tx2"/>
                </a:solidFill>
                <a:latin typeface="Calibri"/>
                <a:cs typeface="Calibri"/>
              </a:rPr>
              <a:t>r</a:t>
            </a:r>
            <a:r>
              <a:rPr sz="2600" baseline="2100" dirty="0" smtClean="0">
                <a:solidFill>
                  <a:schemeClr val="tx2"/>
                </a:solidFill>
                <a:latin typeface="Calibri"/>
                <a:cs typeface="Calibri"/>
              </a:rPr>
              <a:t>i</a:t>
            </a:r>
            <a:r>
              <a:rPr sz="2600" spc="-25" baseline="2100" dirty="0" smtClean="0">
                <a:solidFill>
                  <a:schemeClr val="tx2"/>
                </a:solidFill>
                <a:latin typeface="Calibri"/>
                <a:cs typeface="Calibri"/>
              </a:rPr>
              <a:t>v</a:t>
            </a:r>
            <a:r>
              <a:rPr sz="2600" baseline="2100" dirty="0" smtClean="0">
                <a:solidFill>
                  <a:schemeClr val="tx2"/>
                </a:solidFill>
                <a:latin typeface="Calibri"/>
                <a:cs typeface="Calibri"/>
              </a:rPr>
              <a:t>a</a:t>
            </a:r>
            <a:r>
              <a:rPr sz="2600" spc="5" baseline="2100" dirty="0" smtClean="0">
                <a:solidFill>
                  <a:schemeClr val="tx2"/>
                </a:solidFill>
                <a:latin typeface="Calibri"/>
                <a:cs typeface="Calibri"/>
              </a:rPr>
              <a:t>d</a:t>
            </a:r>
            <a:r>
              <a:rPr sz="2600" baseline="2100" dirty="0" smtClean="0">
                <a:solidFill>
                  <a:schemeClr val="tx2"/>
                </a:solidFill>
                <a:latin typeface="Calibri"/>
                <a:cs typeface="Calibri"/>
              </a:rPr>
              <a:t>os</a:t>
            </a:r>
            <a:endParaRPr sz="1700" dirty="0">
              <a:solidFill>
                <a:schemeClr val="tx2"/>
              </a:solidFill>
              <a:latin typeface="Calibri"/>
              <a:cs typeface="Calibri"/>
            </a:endParaRPr>
          </a:p>
          <a:p>
            <a:pPr marL="101378" marR="117818" algn="ctr">
              <a:lnSpc>
                <a:spcPts val="1906"/>
              </a:lnSpc>
            </a:pPr>
            <a:r>
              <a:rPr sz="2600" baseline="2100" dirty="0" smtClean="0">
                <a:solidFill>
                  <a:schemeClr val="tx2"/>
                </a:solidFill>
                <a:latin typeface="Calibri"/>
                <a:cs typeface="Calibri"/>
              </a:rPr>
              <a:t>fi</a:t>
            </a:r>
            <a:r>
              <a:rPr sz="2600" spc="5" baseline="2100" dirty="0" smtClean="0">
                <a:solidFill>
                  <a:schemeClr val="tx2"/>
                </a:solidFill>
                <a:latin typeface="Calibri"/>
                <a:cs typeface="Calibri"/>
              </a:rPr>
              <a:t>n</a:t>
            </a:r>
            <a:r>
              <a:rPr sz="2600" baseline="2100" dirty="0" smtClean="0">
                <a:solidFill>
                  <a:schemeClr val="tx2"/>
                </a:solidFill>
                <a:latin typeface="Calibri"/>
                <a:cs typeface="Calibri"/>
              </a:rPr>
              <a:t>a</a:t>
            </a:r>
            <a:r>
              <a:rPr sz="2600" spc="5" baseline="2100" dirty="0" smtClean="0">
                <a:solidFill>
                  <a:schemeClr val="tx2"/>
                </a:solidFill>
                <a:latin typeface="Calibri"/>
                <a:cs typeface="Calibri"/>
              </a:rPr>
              <a:t>n</a:t>
            </a:r>
            <a:r>
              <a:rPr sz="2600" baseline="2100" dirty="0" smtClean="0">
                <a:solidFill>
                  <a:schemeClr val="tx2"/>
                </a:solidFill>
                <a:latin typeface="Calibri"/>
                <a:cs typeface="Calibri"/>
              </a:rPr>
              <a:t>c</a:t>
            </a:r>
            <a:r>
              <a:rPr sz="2600" spc="5" baseline="2100" dirty="0" smtClean="0">
                <a:solidFill>
                  <a:schemeClr val="tx2"/>
                </a:solidFill>
                <a:latin typeface="Calibri"/>
                <a:cs typeface="Calibri"/>
              </a:rPr>
              <a:t>i</a:t>
            </a:r>
            <a:r>
              <a:rPr sz="2600" baseline="2100" dirty="0" smtClean="0">
                <a:solidFill>
                  <a:schemeClr val="tx2"/>
                </a:solidFill>
                <a:latin typeface="Calibri"/>
                <a:cs typeface="Calibri"/>
              </a:rPr>
              <a:t>e</a:t>
            </a:r>
            <a:r>
              <a:rPr sz="2600" spc="-19" baseline="2100" dirty="0" smtClean="0">
                <a:solidFill>
                  <a:schemeClr val="tx2"/>
                </a:solidFill>
                <a:latin typeface="Calibri"/>
                <a:cs typeface="Calibri"/>
              </a:rPr>
              <a:t>r</a:t>
            </a:r>
            <a:r>
              <a:rPr sz="2600" baseline="2100" dirty="0" smtClean="0">
                <a:solidFill>
                  <a:schemeClr val="tx2"/>
                </a:solidFill>
                <a:latin typeface="Calibri"/>
                <a:cs typeface="Calibri"/>
              </a:rPr>
              <a:t>os</a:t>
            </a:r>
            <a:endParaRPr sz="1700" dirty="0">
              <a:solidFill>
                <a:schemeClr val="tx2"/>
              </a:solidFill>
              <a:latin typeface="Calibri"/>
              <a:cs typeface="Calibri"/>
            </a:endParaRPr>
          </a:p>
        </p:txBody>
      </p:sp>
      <p:sp>
        <p:nvSpPr>
          <p:cNvPr id="13" name="object 13"/>
          <p:cNvSpPr txBox="1"/>
          <p:nvPr/>
        </p:nvSpPr>
        <p:spPr>
          <a:xfrm>
            <a:off x="7560000" y="3337731"/>
            <a:ext cx="1322330" cy="3331629"/>
          </a:xfrm>
          <a:prstGeom prst="rect">
            <a:avLst/>
          </a:prstGeom>
        </p:spPr>
        <p:txBody>
          <a:bodyPr wrap="square" lIns="0" tIns="0" rIns="0" bIns="0" rtlCol="0">
            <a:noAutofit/>
          </a:bodyPr>
          <a:lstStyle/>
          <a:p>
            <a:pPr marL="57353" marR="59726" indent="-539" algn="ctr">
              <a:lnSpc>
                <a:spcPts val="1301"/>
              </a:lnSpc>
              <a:spcBef>
                <a:spcPts val="20"/>
              </a:spcBef>
            </a:pPr>
            <a:r>
              <a:rPr sz="1100" spc="5" dirty="0" smtClean="0">
                <a:solidFill>
                  <a:schemeClr val="tx2"/>
                </a:solidFill>
                <a:latin typeface="Calibri"/>
                <a:cs typeface="Calibri"/>
              </a:rPr>
              <a:t>P</a:t>
            </a:r>
            <a:r>
              <a:rPr sz="1100" spc="-5" dirty="0" smtClean="0">
                <a:solidFill>
                  <a:schemeClr val="tx2"/>
                </a:solidFill>
                <a:latin typeface="Calibri"/>
                <a:cs typeface="Calibri"/>
              </a:rPr>
              <a:t>ro</a:t>
            </a:r>
            <a:r>
              <a:rPr sz="1100" dirty="0" smtClean="0">
                <a:solidFill>
                  <a:schemeClr val="tx2"/>
                </a:solidFill>
                <a:latin typeface="Calibri"/>
                <a:cs typeface="Calibri"/>
              </a:rPr>
              <a:t>p</a:t>
            </a:r>
            <a:r>
              <a:rPr sz="1100" spc="-5" dirty="0" smtClean="0">
                <a:solidFill>
                  <a:schemeClr val="tx2"/>
                </a:solidFill>
                <a:latin typeface="Calibri"/>
                <a:cs typeface="Calibri"/>
              </a:rPr>
              <a:t>ie</a:t>
            </a:r>
            <a:r>
              <a:rPr sz="1100" dirty="0" smtClean="0">
                <a:solidFill>
                  <a:schemeClr val="tx2"/>
                </a:solidFill>
                <a:latin typeface="Calibri"/>
                <a:cs typeface="Calibri"/>
              </a:rPr>
              <a:t>d</a:t>
            </a:r>
            <a:r>
              <a:rPr sz="1100" spc="-5" dirty="0" smtClean="0">
                <a:solidFill>
                  <a:schemeClr val="tx2"/>
                </a:solidFill>
                <a:latin typeface="Calibri"/>
                <a:cs typeface="Calibri"/>
              </a:rPr>
              <a:t>a</a:t>
            </a:r>
            <a:r>
              <a:rPr sz="1100" dirty="0" smtClean="0">
                <a:solidFill>
                  <a:schemeClr val="tx2"/>
                </a:solidFill>
                <a:latin typeface="Calibri"/>
                <a:cs typeface="Calibri"/>
              </a:rPr>
              <a:t>d</a:t>
            </a:r>
            <a:r>
              <a:rPr sz="1100" spc="-5" dirty="0" smtClean="0">
                <a:solidFill>
                  <a:schemeClr val="tx2"/>
                </a:solidFill>
                <a:latin typeface="Calibri"/>
                <a:cs typeface="Calibri"/>
              </a:rPr>
              <a:t> </a:t>
            </a:r>
            <a:r>
              <a:rPr sz="1100" dirty="0" smtClean="0">
                <a:solidFill>
                  <a:schemeClr val="tx2"/>
                </a:solidFill>
                <a:latin typeface="Calibri"/>
                <a:cs typeface="Calibri"/>
              </a:rPr>
              <a:t>de</a:t>
            </a:r>
            <a:r>
              <a:rPr sz="1100" spc="5" dirty="0" smtClean="0">
                <a:solidFill>
                  <a:schemeClr val="tx2"/>
                </a:solidFill>
                <a:latin typeface="Calibri"/>
                <a:cs typeface="Calibri"/>
              </a:rPr>
              <a:t> </a:t>
            </a:r>
            <a:r>
              <a:rPr sz="1100" spc="-5" dirty="0" smtClean="0">
                <a:solidFill>
                  <a:schemeClr val="tx2"/>
                </a:solidFill>
                <a:latin typeface="Calibri"/>
                <a:cs typeface="Calibri"/>
              </a:rPr>
              <a:t>l</a:t>
            </a:r>
            <a:r>
              <a:rPr sz="1100" dirty="0" smtClean="0">
                <a:solidFill>
                  <a:schemeClr val="tx2"/>
                </a:solidFill>
                <a:latin typeface="Calibri"/>
                <a:cs typeface="Calibri"/>
              </a:rPr>
              <a:t>a </a:t>
            </a:r>
            <a:r>
              <a:rPr sz="1100" spc="-5" dirty="0" smtClean="0">
                <a:solidFill>
                  <a:schemeClr val="tx2"/>
                </a:solidFill>
                <a:latin typeface="Calibri"/>
                <a:cs typeface="Calibri"/>
              </a:rPr>
              <a:t>tierr</a:t>
            </a:r>
            <a:r>
              <a:rPr sz="1100" dirty="0" smtClean="0">
                <a:solidFill>
                  <a:schemeClr val="tx2"/>
                </a:solidFill>
                <a:latin typeface="Calibri"/>
                <a:cs typeface="Calibri"/>
              </a:rPr>
              <a:t>a, </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12" dirty="0" smtClean="0">
                <a:solidFill>
                  <a:schemeClr val="tx2"/>
                </a:solidFill>
                <a:latin typeface="Calibri"/>
                <a:cs typeface="Calibri"/>
              </a:rPr>
              <a:t>t</a:t>
            </a:r>
            <a:r>
              <a:rPr sz="1100" spc="-5" dirty="0" smtClean="0">
                <a:solidFill>
                  <a:schemeClr val="tx2"/>
                </a:solidFill>
                <a:latin typeface="Calibri"/>
                <a:cs typeface="Calibri"/>
              </a:rPr>
              <a:t>r</a:t>
            </a:r>
            <a:r>
              <a:rPr sz="1100" dirty="0" smtClean="0">
                <a:solidFill>
                  <a:schemeClr val="tx2"/>
                </a:solidFill>
                <a:latin typeface="Calibri"/>
                <a:cs typeface="Calibri"/>
              </a:rPr>
              <a:t>u</a:t>
            </a:r>
            <a:r>
              <a:rPr sz="1100" spc="-5" dirty="0" smtClean="0">
                <a:solidFill>
                  <a:schemeClr val="tx2"/>
                </a:solidFill>
                <a:latin typeface="Calibri"/>
                <a:cs typeface="Calibri"/>
              </a:rPr>
              <a:t>ct</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a</a:t>
            </a:r>
            <a:r>
              <a:rPr sz="1100" spc="-5" dirty="0" smtClean="0">
                <a:solidFill>
                  <a:schemeClr val="tx2"/>
                </a:solidFill>
                <a:latin typeface="Calibri"/>
                <a:cs typeface="Calibri"/>
              </a:rPr>
              <a:t>s</a:t>
            </a:r>
            <a:r>
              <a:rPr sz="1100" dirty="0" smtClean="0">
                <a:solidFill>
                  <a:schemeClr val="tx2"/>
                </a:solidFill>
                <a:latin typeface="Calibri"/>
                <a:cs typeface="Calibri"/>
              </a:rPr>
              <a:t>,</a:t>
            </a:r>
            <a:r>
              <a:rPr sz="1100" spc="19" dirty="0" smtClean="0">
                <a:solidFill>
                  <a:schemeClr val="tx2"/>
                </a:solidFill>
                <a:latin typeface="Calibri"/>
                <a:cs typeface="Calibri"/>
              </a:rPr>
              <a:t> </a:t>
            </a:r>
            <a:r>
              <a:rPr sz="1100" spc="-5" dirty="0" smtClean="0">
                <a:solidFill>
                  <a:schemeClr val="tx2"/>
                </a:solidFill>
                <a:latin typeface="Calibri"/>
                <a:cs typeface="Calibri"/>
              </a:rPr>
              <a:t>i</a:t>
            </a:r>
            <a:r>
              <a:rPr sz="1100" dirty="0" smtClean="0">
                <a:solidFill>
                  <a:schemeClr val="tx2"/>
                </a:solidFill>
                <a:latin typeface="Calibri"/>
                <a:cs typeface="Calibri"/>
              </a:rPr>
              <a:t>n</a:t>
            </a:r>
            <a:r>
              <a:rPr sz="1100" spc="-5" dirty="0" smtClean="0">
                <a:solidFill>
                  <a:schemeClr val="tx2"/>
                </a:solidFill>
                <a:latin typeface="Calibri"/>
                <a:cs typeface="Calibri"/>
              </a:rPr>
              <a:t>cl</a:t>
            </a:r>
            <a:r>
              <a:rPr sz="1100" dirty="0" smtClean="0">
                <a:solidFill>
                  <a:schemeClr val="tx2"/>
                </a:solidFill>
                <a:latin typeface="Calibri"/>
                <a:cs typeface="Calibri"/>
              </a:rPr>
              <a:t>u</a:t>
            </a:r>
            <a:r>
              <a:rPr sz="1100" spc="-5" dirty="0" smtClean="0">
                <a:solidFill>
                  <a:schemeClr val="tx2"/>
                </a:solidFill>
                <a:latin typeface="Calibri"/>
                <a:cs typeface="Calibri"/>
              </a:rPr>
              <a:t>ye</a:t>
            </a:r>
            <a:r>
              <a:rPr sz="1100" dirty="0" smtClean="0">
                <a:solidFill>
                  <a:schemeClr val="tx2"/>
                </a:solidFill>
                <a:latin typeface="Calibri"/>
                <a:cs typeface="Calibri"/>
              </a:rPr>
              <a:t>n</a:t>
            </a:r>
            <a:r>
              <a:rPr sz="1100" spc="-5" dirty="0" smtClean="0">
                <a:solidFill>
                  <a:schemeClr val="tx2"/>
                </a:solidFill>
                <a:latin typeface="Calibri"/>
                <a:cs typeface="Calibri"/>
              </a:rPr>
              <a:t>d</a:t>
            </a:r>
            <a:r>
              <a:rPr sz="1100" dirty="0" smtClean="0">
                <a:solidFill>
                  <a:schemeClr val="tx2"/>
                </a:solidFill>
                <a:latin typeface="Calibri"/>
                <a:cs typeface="Calibri"/>
              </a:rPr>
              <a:t>o </a:t>
            </a:r>
            <a:r>
              <a:rPr sz="1100" spc="-5" dirty="0" smtClean="0">
                <a:solidFill>
                  <a:schemeClr val="tx2"/>
                </a:solidFill>
                <a:latin typeface="Calibri"/>
                <a:cs typeface="Calibri"/>
              </a:rPr>
              <a:t>rec</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s</a:t>
            </a:r>
            <a:r>
              <a:rPr sz="1100" spc="-5" dirty="0" smtClean="0">
                <a:solidFill>
                  <a:schemeClr val="tx2"/>
                </a:solidFill>
                <a:latin typeface="Calibri"/>
                <a:cs typeface="Calibri"/>
              </a:rPr>
              <a:t>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n</a:t>
            </a:r>
            <a:r>
              <a:rPr sz="1100" spc="-5" dirty="0" smtClean="0">
                <a:solidFill>
                  <a:schemeClr val="tx2"/>
                </a:solidFill>
                <a:latin typeface="Calibri"/>
                <a:cs typeface="Calibri"/>
              </a:rPr>
              <a:t>at</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a</a:t>
            </a:r>
            <a:r>
              <a:rPr sz="1100" spc="-5" dirty="0" smtClean="0">
                <a:solidFill>
                  <a:schemeClr val="tx2"/>
                </a:solidFill>
                <a:latin typeface="Calibri"/>
                <a:cs typeface="Calibri"/>
              </a:rPr>
              <a:t>le</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spc="-5" dirty="0" smtClean="0">
                <a:solidFill>
                  <a:schemeClr val="tx2"/>
                </a:solidFill>
                <a:latin typeface="Calibri"/>
                <a:cs typeface="Calibri"/>
              </a:rPr>
              <a:t>t</a:t>
            </a:r>
            <a:r>
              <a:rPr sz="1100" dirty="0" smtClean="0">
                <a:solidFill>
                  <a:schemeClr val="tx2"/>
                </a:solidFill>
                <a:latin typeface="Calibri"/>
                <a:cs typeface="Calibri"/>
              </a:rPr>
              <a:t>a</a:t>
            </a:r>
            <a:r>
              <a:rPr sz="1100" spc="-5" dirty="0" smtClean="0">
                <a:solidFill>
                  <a:schemeClr val="tx2"/>
                </a:solidFill>
                <a:latin typeface="Calibri"/>
                <a:cs typeface="Calibri"/>
              </a:rPr>
              <a:t>nt</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ar</a:t>
            </a:r>
            <a:r>
              <a:rPr sz="1100" dirty="0" smtClean="0">
                <a:solidFill>
                  <a:schemeClr val="tx2"/>
                </a:solidFill>
                <a:latin typeface="Calibri"/>
                <a:cs typeface="Calibri"/>
              </a:rPr>
              <a:t>a </a:t>
            </a:r>
            <a:r>
              <a:rPr sz="1100" spc="-5" dirty="0" smtClean="0">
                <a:solidFill>
                  <a:schemeClr val="tx2"/>
                </a:solidFill>
                <a:latin typeface="Calibri"/>
                <a:cs typeface="Calibri"/>
              </a:rPr>
              <a:t>us</a:t>
            </a:r>
            <a:r>
              <a:rPr sz="1100" dirty="0" smtClean="0">
                <a:solidFill>
                  <a:schemeClr val="tx2"/>
                </a:solidFill>
                <a:latin typeface="Calibri"/>
                <a:cs typeface="Calibri"/>
              </a:rPr>
              <a:t>o</a:t>
            </a:r>
            <a:r>
              <a:rPr sz="1100" spc="-5" dirty="0" smtClean="0">
                <a:solidFill>
                  <a:schemeClr val="tx2"/>
                </a:solidFill>
                <a:latin typeface="Calibri"/>
                <a:cs typeface="Calibri"/>
              </a:rPr>
              <a:t> person</a:t>
            </a:r>
            <a:r>
              <a:rPr sz="1100" dirty="0" smtClean="0">
                <a:solidFill>
                  <a:schemeClr val="tx2"/>
                </a:solidFill>
                <a:latin typeface="Calibri"/>
                <a:cs typeface="Calibri"/>
              </a:rPr>
              <a:t>al</a:t>
            </a:r>
            <a:r>
              <a:rPr sz="1100" spc="5" dirty="0" smtClean="0">
                <a:solidFill>
                  <a:schemeClr val="tx2"/>
                </a:solidFill>
                <a:latin typeface="Calibri"/>
                <a:cs typeface="Calibri"/>
              </a:rPr>
              <a:t> </a:t>
            </a:r>
            <a:r>
              <a:rPr sz="1100" spc="-5" dirty="0" smtClean="0">
                <a:solidFill>
                  <a:schemeClr val="tx2"/>
                </a:solidFill>
                <a:latin typeface="Calibri"/>
                <a:cs typeface="Calibri"/>
              </a:rPr>
              <a:t>co</a:t>
            </a:r>
            <a:r>
              <a:rPr sz="1100" spc="5" dirty="0" smtClean="0">
                <a:solidFill>
                  <a:schemeClr val="tx2"/>
                </a:solidFill>
                <a:latin typeface="Calibri"/>
                <a:cs typeface="Calibri"/>
              </a:rPr>
              <a:t>m</a:t>
            </a:r>
            <a:r>
              <a:rPr sz="1100" dirty="0" smtClean="0">
                <a:solidFill>
                  <a:schemeClr val="tx2"/>
                </a:solidFill>
                <a:latin typeface="Calibri"/>
                <a:cs typeface="Calibri"/>
              </a:rPr>
              <a:t>o</a:t>
            </a:r>
            <a:r>
              <a:rPr sz="1100" spc="-1" dirty="0" smtClean="0">
                <a:solidFill>
                  <a:schemeClr val="tx2"/>
                </a:solidFill>
                <a:latin typeface="Calibri"/>
                <a:cs typeface="Calibri"/>
              </a:rPr>
              <a:t> </a:t>
            </a:r>
            <a:r>
              <a:rPr sz="1100" spc="-5" dirty="0" smtClean="0">
                <a:solidFill>
                  <a:schemeClr val="tx2"/>
                </a:solidFill>
                <a:latin typeface="Calibri"/>
                <a:cs typeface="Calibri"/>
              </a:rPr>
              <a:t>p</a:t>
            </a:r>
            <a:r>
              <a:rPr sz="1100" dirty="0" smtClean="0">
                <a:solidFill>
                  <a:schemeClr val="tx2"/>
                </a:solidFill>
                <a:latin typeface="Calibri"/>
                <a:cs typeface="Calibri"/>
              </a:rPr>
              <a:t>a</a:t>
            </a:r>
            <a:r>
              <a:rPr sz="1100" spc="-12" dirty="0" smtClean="0">
                <a:solidFill>
                  <a:schemeClr val="tx2"/>
                </a:solidFill>
                <a:latin typeface="Calibri"/>
                <a:cs typeface="Calibri"/>
              </a:rPr>
              <a:t>r</a:t>
            </a:r>
            <a:r>
              <a:rPr sz="1100" dirty="0" smtClean="0">
                <a:solidFill>
                  <a:schemeClr val="tx2"/>
                </a:solidFill>
                <a:latin typeface="Calibri"/>
                <a:cs typeface="Calibri"/>
              </a:rPr>
              <a:t>a</a:t>
            </a:r>
            <a:r>
              <a:rPr sz="1100" spc="-5" dirty="0" smtClean="0">
                <a:solidFill>
                  <a:schemeClr val="tx2"/>
                </a:solidFill>
                <a:latin typeface="Calibri"/>
                <a:cs typeface="Calibri"/>
              </a:rPr>
              <a:t> l</a:t>
            </a:r>
            <a:r>
              <a:rPr sz="1100" dirty="0" smtClean="0">
                <a:solidFill>
                  <a:schemeClr val="tx2"/>
                </a:solidFill>
                <a:latin typeface="Calibri"/>
                <a:cs typeface="Calibri"/>
              </a:rPr>
              <a:t>a a</a:t>
            </a:r>
            <a:r>
              <a:rPr sz="1100" spc="-5" dirty="0" smtClean="0">
                <a:solidFill>
                  <a:schemeClr val="tx2"/>
                </a:solidFill>
                <a:latin typeface="Calibri"/>
                <a:cs typeface="Calibri"/>
              </a:rPr>
              <a:t>ctivi</a:t>
            </a:r>
            <a:r>
              <a:rPr sz="1100" dirty="0" smtClean="0">
                <a:solidFill>
                  <a:schemeClr val="tx2"/>
                </a:solidFill>
                <a:latin typeface="Calibri"/>
                <a:cs typeface="Calibri"/>
              </a:rPr>
              <a:t>d</a:t>
            </a:r>
            <a:r>
              <a:rPr sz="1100" spc="-5" dirty="0" smtClean="0">
                <a:solidFill>
                  <a:schemeClr val="tx2"/>
                </a:solidFill>
                <a:latin typeface="Calibri"/>
                <a:cs typeface="Calibri"/>
              </a:rPr>
              <a:t>a</a:t>
            </a:r>
            <a:r>
              <a:rPr sz="1100" dirty="0" smtClean="0">
                <a:solidFill>
                  <a:schemeClr val="tx2"/>
                </a:solidFill>
                <a:latin typeface="Calibri"/>
                <a:cs typeface="Calibri"/>
              </a:rPr>
              <a:t>d</a:t>
            </a:r>
            <a:r>
              <a:rPr sz="1100" spc="12"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ro</a:t>
            </a:r>
            <a:r>
              <a:rPr sz="1100" dirty="0" smtClean="0">
                <a:solidFill>
                  <a:schemeClr val="tx2"/>
                </a:solidFill>
                <a:latin typeface="Calibri"/>
                <a:cs typeface="Calibri"/>
              </a:rPr>
              <a:t>d</a:t>
            </a:r>
            <a:r>
              <a:rPr sz="1100" spc="-5" dirty="0" smtClean="0">
                <a:solidFill>
                  <a:schemeClr val="tx2"/>
                </a:solidFill>
                <a:latin typeface="Calibri"/>
                <a:cs typeface="Calibri"/>
              </a:rPr>
              <a:t>uctiv</a:t>
            </a:r>
            <a:r>
              <a:rPr sz="1100" dirty="0" smtClean="0">
                <a:solidFill>
                  <a:schemeClr val="tx2"/>
                </a:solidFill>
                <a:latin typeface="Calibri"/>
                <a:cs typeface="Calibri"/>
              </a:rPr>
              <a:t>a.</a:t>
            </a:r>
            <a:endParaRPr sz="1100" dirty="0">
              <a:solidFill>
                <a:schemeClr val="tx2"/>
              </a:solidFill>
              <a:latin typeface="Calibri"/>
              <a:cs typeface="Calibri"/>
            </a:endParaRPr>
          </a:p>
          <a:p>
            <a:pPr marL="4530" marR="4530" algn="ctr">
              <a:lnSpc>
                <a:spcPts val="1301"/>
              </a:lnSpc>
              <a:spcBef>
                <a:spcPts val="331"/>
              </a:spcBef>
            </a:pPr>
            <a:r>
              <a:rPr sz="1100" dirty="0" smtClean="0">
                <a:solidFill>
                  <a:schemeClr val="tx2"/>
                </a:solidFill>
                <a:latin typeface="Calibri"/>
                <a:cs typeface="Calibri"/>
              </a:rPr>
              <a:t>S</a:t>
            </a:r>
            <a:r>
              <a:rPr sz="1100" spc="-5" dirty="0" smtClean="0">
                <a:solidFill>
                  <a:schemeClr val="tx2"/>
                </a:solidFill>
                <a:latin typeface="Calibri"/>
                <a:cs typeface="Calibri"/>
              </a:rPr>
              <a:t>o</a:t>
            </a:r>
            <a:r>
              <a:rPr sz="1100" dirty="0" smtClean="0">
                <a:solidFill>
                  <a:schemeClr val="tx2"/>
                </a:solidFill>
                <a:latin typeface="Calibri"/>
                <a:cs typeface="Calibri"/>
              </a:rPr>
              <a:t>n</a:t>
            </a:r>
            <a:r>
              <a:rPr sz="1100" spc="-5" dirty="0" smtClean="0">
                <a:solidFill>
                  <a:schemeClr val="tx2"/>
                </a:solidFill>
                <a:latin typeface="Calibri"/>
                <a:cs typeface="Calibri"/>
              </a:rPr>
              <a:t> lo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a</a:t>
            </a:r>
            <a:r>
              <a:rPr sz="1100" spc="-5" dirty="0" smtClean="0">
                <a:solidFill>
                  <a:schemeClr val="tx2"/>
                </a:solidFill>
                <a:latin typeface="Calibri"/>
                <a:cs typeface="Calibri"/>
              </a:rPr>
              <a:t>ctivo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de</a:t>
            </a:r>
            <a:r>
              <a:rPr sz="1100" spc="-5" dirty="0" smtClean="0">
                <a:solidFill>
                  <a:schemeClr val="tx2"/>
                </a:solidFill>
                <a:latin typeface="Calibri"/>
                <a:cs typeface="Calibri"/>
              </a:rPr>
              <a:t> e</a:t>
            </a:r>
            <a:r>
              <a:rPr sz="1100" dirty="0" smtClean="0">
                <a:solidFill>
                  <a:schemeClr val="tx2"/>
                </a:solidFill>
                <a:latin typeface="Calibri"/>
                <a:cs typeface="Calibri"/>
              </a:rPr>
              <a:t>s</a:t>
            </a:r>
            <a:r>
              <a:rPr sz="1100" spc="-12" dirty="0" smtClean="0">
                <a:solidFill>
                  <a:schemeClr val="tx2"/>
                </a:solidFill>
                <a:latin typeface="Calibri"/>
                <a:cs typeface="Calibri"/>
              </a:rPr>
              <a:t>t</a:t>
            </a:r>
            <a:r>
              <a:rPr sz="1100" dirty="0" smtClean="0">
                <a:solidFill>
                  <a:schemeClr val="tx2"/>
                </a:solidFill>
                <a:latin typeface="Calibri"/>
                <a:cs typeface="Calibri"/>
              </a:rPr>
              <a:t>e</a:t>
            </a:r>
            <a:r>
              <a:rPr sz="1100" spc="5" dirty="0" smtClean="0">
                <a:solidFill>
                  <a:schemeClr val="tx2"/>
                </a:solidFill>
                <a:latin typeface="Calibri"/>
                <a:cs typeface="Calibri"/>
              </a:rPr>
              <a:t> </a:t>
            </a:r>
            <a:r>
              <a:rPr sz="1100" spc="-5" dirty="0" smtClean="0">
                <a:solidFill>
                  <a:schemeClr val="tx2"/>
                </a:solidFill>
                <a:latin typeface="Calibri"/>
                <a:cs typeface="Calibri"/>
              </a:rPr>
              <a:t>ti</a:t>
            </a:r>
            <a:r>
              <a:rPr sz="1100" dirty="0" smtClean="0">
                <a:solidFill>
                  <a:schemeClr val="tx2"/>
                </a:solidFill>
                <a:latin typeface="Calibri"/>
                <a:cs typeface="Calibri"/>
              </a:rPr>
              <a:t>po</a:t>
            </a:r>
            <a:r>
              <a:rPr sz="1100" spc="5" dirty="0" smtClean="0">
                <a:solidFill>
                  <a:schemeClr val="tx2"/>
                </a:solidFill>
                <a:latin typeface="Calibri"/>
                <a:cs typeface="Calibri"/>
              </a:rPr>
              <a:t> </a:t>
            </a:r>
            <a:r>
              <a:rPr sz="1100" dirty="0" smtClean="0">
                <a:solidFill>
                  <a:schemeClr val="tx2"/>
                </a:solidFill>
                <a:latin typeface="Calibri"/>
                <a:cs typeface="Calibri"/>
              </a:rPr>
              <a:t>q</a:t>
            </a:r>
            <a:r>
              <a:rPr sz="1100" spc="-5" dirty="0" smtClean="0">
                <a:solidFill>
                  <a:schemeClr val="tx2"/>
                </a:solidFill>
                <a:latin typeface="Calibri"/>
                <a:cs typeface="Calibri"/>
              </a:rPr>
              <a:t>u</a:t>
            </a:r>
            <a:r>
              <a:rPr sz="1100" dirty="0" smtClean="0">
                <a:solidFill>
                  <a:schemeClr val="tx2"/>
                </a:solidFill>
                <a:latin typeface="Calibri"/>
                <a:cs typeface="Calibri"/>
              </a:rPr>
              <a:t>e se</a:t>
            </a:r>
            <a:r>
              <a:rPr sz="1100" spc="-5" dirty="0" smtClean="0">
                <a:solidFill>
                  <a:schemeClr val="tx2"/>
                </a:solidFill>
                <a:latin typeface="Calibri"/>
                <a:cs typeface="Calibri"/>
              </a:rPr>
              <a:t> e</a:t>
            </a:r>
            <a:r>
              <a:rPr sz="1100" dirty="0" smtClean="0">
                <a:solidFill>
                  <a:schemeClr val="tx2"/>
                </a:solidFill>
                <a:latin typeface="Calibri"/>
                <a:cs typeface="Calibri"/>
              </a:rPr>
              <a:t>n</a:t>
            </a:r>
            <a:r>
              <a:rPr sz="1100" spc="-5" dirty="0" smtClean="0">
                <a:solidFill>
                  <a:schemeClr val="tx2"/>
                </a:solidFill>
                <a:latin typeface="Calibri"/>
                <a:cs typeface="Calibri"/>
              </a:rPr>
              <a:t>c</a:t>
            </a:r>
            <a:r>
              <a:rPr sz="1100" dirty="0" smtClean="0">
                <a:solidFill>
                  <a:schemeClr val="tx2"/>
                </a:solidFill>
                <a:latin typeface="Calibri"/>
                <a:cs typeface="Calibri"/>
              </a:rPr>
              <a:t>u</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r</a:t>
            </a:r>
            <a:r>
              <a:rPr sz="1100" dirty="0" smtClean="0">
                <a:solidFill>
                  <a:schemeClr val="tx2"/>
                </a:solidFill>
                <a:latin typeface="Calibri"/>
                <a:cs typeface="Calibri"/>
              </a:rPr>
              <a:t>an</a:t>
            </a:r>
            <a:r>
              <a:rPr sz="1100" spc="25" dirty="0" smtClean="0">
                <a:solidFill>
                  <a:schemeClr val="tx2"/>
                </a:solidFill>
                <a:latin typeface="Calibri"/>
                <a:cs typeface="Calibri"/>
              </a:rPr>
              <a:t> </a:t>
            </a:r>
            <a:r>
              <a:rPr sz="1100" spc="-5" dirty="0" smtClean="0">
                <a:solidFill>
                  <a:schemeClr val="tx2"/>
                </a:solidFill>
                <a:latin typeface="Calibri"/>
                <a:cs typeface="Calibri"/>
              </a:rPr>
              <a:t>f</a:t>
            </a:r>
            <a:r>
              <a:rPr sz="1100" dirty="0" smtClean="0">
                <a:solidFill>
                  <a:schemeClr val="tx2"/>
                </a:solidFill>
                <a:latin typeface="Calibri"/>
                <a:cs typeface="Calibri"/>
              </a:rPr>
              <a:t>u</a:t>
            </a:r>
            <a:r>
              <a:rPr sz="1100" spc="-5" dirty="0" smtClean="0">
                <a:solidFill>
                  <a:schemeClr val="tx2"/>
                </a:solidFill>
                <a:latin typeface="Calibri"/>
                <a:cs typeface="Calibri"/>
              </a:rPr>
              <a:t>er</a:t>
            </a:r>
            <a:r>
              <a:rPr sz="1100" dirty="0" smtClean="0">
                <a:solidFill>
                  <a:schemeClr val="tx2"/>
                </a:solidFill>
                <a:latin typeface="Calibri"/>
                <a:cs typeface="Calibri"/>
              </a:rPr>
              <a:t>a de</a:t>
            </a:r>
            <a:r>
              <a:rPr sz="1100" spc="5" dirty="0" smtClean="0">
                <a:solidFill>
                  <a:schemeClr val="tx2"/>
                </a:solidFill>
                <a:latin typeface="Calibri"/>
                <a:cs typeface="Calibri"/>
              </a:rPr>
              <a:t> </a:t>
            </a:r>
            <a:r>
              <a:rPr sz="1100" dirty="0" smtClean="0">
                <a:solidFill>
                  <a:schemeClr val="tx2"/>
                </a:solidFill>
                <a:latin typeface="Calibri"/>
                <a:cs typeface="Calibri"/>
              </a:rPr>
              <a:t>u</a:t>
            </a:r>
            <a:r>
              <a:rPr sz="1100" spc="-5" dirty="0" smtClean="0">
                <a:solidFill>
                  <a:schemeClr val="tx2"/>
                </a:solidFill>
                <a:latin typeface="Calibri"/>
                <a:cs typeface="Calibri"/>
              </a:rPr>
              <a:t>n</a:t>
            </a:r>
            <a:r>
              <a:rPr sz="1100" dirty="0" smtClean="0">
                <a:solidFill>
                  <a:schemeClr val="tx2"/>
                </a:solidFill>
                <a:latin typeface="Calibri"/>
                <a:cs typeface="Calibri"/>
              </a:rPr>
              <a:t>a </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12" dirty="0" smtClean="0">
                <a:solidFill>
                  <a:schemeClr val="tx2"/>
                </a:solidFill>
                <a:latin typeface="Calibri"/>
                <a:cs typeface="Calibri"/>
              </a:rPr>
              <a:t>t</a:t>
            </a:r>
            <a:r>
              <a:rPr sz="1100" spc="-5" dirty="0" smtClean="0">
                <a:solidFill>
                  <a:schemeClr val="tx2"/>
                </a:solidFill>
                <a:latin typeface="Calibri"/>
                <a:cs typeface="Calibri"/>
              </a:rPr>
              <a:t>r</a:t>
            </a:r>
            <a:r>
              <a:rPr sz="1100" dirty="0" smtClean="0">
                <a:solidFill>
                  <a:schemeClr val="tx2"/>
                </a:solidFill>
                <a:latin typeface="Calibri"/>
                <a:cs typeface="Calibri"/>
              </a:rPr>
              <a:t>u</a:t>
            </a:r>
            <a:r>
              <a:rPr sz="1100" spc="-5" dirty="0" smtClean="0">
                <a:solidFill>
                  <a:schemeClr val="tx2"/>
                </a:solidFill>
                <a:latin typeface="Calibri"/>
                <a:cs typeface="Calibri"/>
              </a:rPr>
              <a:t>ct</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a</a:t>
            </a:r>
            <a:r>
              <a:rPr sz="1100" spc="25" dirty="0" smtClean="0">
                <a:solidFill>
                  <a:schemeClr val="tx2"/>
                </a:solidFill>
                <a:latin typeface="Calibri"/>
                <a:cs typeface="Calibri"/>
              </a:rPr>
              <a:t> </a:t>
            </a:r>
            <a:r>
              <a:rPr sz="1100" dirty="0" smtClean="0">
                <a:solidFill>
                  <a:schemeClr val="tx2"/>
                </a:solidFill>
                <a:latin typeface="Calibri"/>
                <a:cs typeface="Calibri"/>
              </a:rPr>
              <a:t>s</a:t>
            </a:r>
            <a:r>
              <a:rPr sz="1100" spc="-5" dirty="0" smtClean="0">
                <a:solidFill>
                  <a:schemeClr val="tx2"/>
                </a:solidFill>
                <a:latin typeface="Calibri"/>
                <a:cs typeface="Calibri"/>
              </a:rPr>
              <a:t>ociet</a:t>
            </a:r>
            <a:r>
              <a:rPr sz="1100" dirty="0" smtClean="0">
                <a:solidFill>
                  <a:schemeClr val="tx2"/>
                </a:solidFill>
                <a:latin typeface="Calibri"/>
                <a:cs typeface="Calibri"/>
              </a:rPr>
              <a:t>a</a:t>
            </a:r>
            <a:r>
              <a:rPr sz="1100" spc="-5" dirty="0" smtClean="0">
                <a:solidFill>
                  <a:schemeClr val="tx2"/>
                </a:solidFill>
                <a:latin typeface="Calibri"/>
                <a:cs typeface="Calibri"/>
              </a:rPr>
              <a:t>ri</a:t>
            </a:r>
            <a:r>
              <a:rPr sz="1100" dirty="0" smtClean="0">
                <a:solidFill>
                  <a:schemeClr val="tx2"/>
                </a:solidFill>
                <a:latin typeface="Calibri"/>
                <a:cs typeface="Calibri"/>
              </a:rPr>
              <a:t>a,</a:t>
            </a:r>
            <a:r>
              <a:rPr sz="1100" spc="19" dirty="0" smtClean="0">
                <a:solidFill>
                  <a:schemeClr val="tx2"/>
                </a:solidFill>
                <a:latin typeface="Calibri"/>
                <a:cs typeface="Calibri"/>
              </a:rPr>
              <a:t> </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5" dirty="0" smtClean="0">
                <a:solidFill>
                  <a:schemeClr val="tx2"/>
                </a:solidFill>
                <a:latin typeface="Calibri"/>
                <a:cs typeface="Calibri"/>
              </a:rPr>
              <a:t> c</a:t>
            </a:r>
            <a:r>
              <a:rPr sz="1100" dirty="0" smtClean="0">
                <a:solidFill>
                  <a:schemeClr val="tx2"/>
                </a:solidFill>
                <a:latin typeface="Calibri"/>
                <a:cs typeface="Calibri"/>
              </a:rPr>
              <a:t>u</a:t>
            </a:r>
            <a:r>
              <a:rPr sz="1100" spc="-5" dirty="0" smtClean="0">
                <a:solidFill>
                  <a:schemeClr val="tx2"/>
                </a:solidFill>
                <a:latin typeface="Calibri"/>
                <a:cs typeface="Calibri"/>
              </a:rPr>
              <a:t>y</a:t>
            </a:r>
            <a:r>
              <a:rPr sz="1100" dirty="0" smtClean="0">
                <a:solidFill>
                  <a:schemeClr val="tx2"/>
                </a:solidFill>
                <a:latin typeface="Calibri"/>
                <a:cs typeface="Calibri"/>
              </a:rPr>
              <a:t>o </a:t>
            </a:r>
            <a:r>
              <a:rPr sz="1100" spc="-5" dirty="0" smtClean="0">
                <a:solidFill>
                  <a:schemeClr val="tx2"/>
                </a:solidFill>
                <a:latin typeface="Calibri"/>
                <a:cs typeface="Calibri"/>
              </a:rPr>
              <a:t>c</a:t>
            </a:r>
            <a:r>
              <a:rPr sz="1100" dirty="0" smtClean="0">
                <a:solidFill>
                  <a:schemeClr val="tx2"/>
                </a:solidFill>
                <a:latin typeface="Calibri"/>
                <a:cs typeface="Calibri"/>
              </a:rPr>
              <a:t>a</a:t>
            </a:r>
            <a:r>
              <a:rPr sz="1100" spc="-5" dirty="0" smtClean="0">
                <a:solidFill>
                  <a:schemeClr val="tx2"/>
                </a:solidFill>
                <a:latin typeface="Calibri"/>
                <a:cs typeface="Calibri"/>
              </a:rPr>
              <a:t>s</a:t>
            </a:r>
            <a:r>
              <a:rPr sz="1100" dirty="0" smtClean="0">
                <a:solidFill>
                  <a:schemeClr val="tx2"/>
                </a:solidFill>
                <a:latin typeface="Calibri"/>
                <a:cs typeface="Calibri"/>
              </a:rPr>
              <a:t>o</a:t>
            </a:r>
            <a:r>
              <a:rPr sz="1100" spc="-5" dirty="0" smtClean="0">
                <a:solidFill>
                  <a:schemeClr val="tx2"/>
                </a:solidFill>
                <a:latin typeface="Calibri"/>
                <a:cs typeface="Calibri"/>
              </a:rPr>
              <a:t> corre</a:t>
            </a:r>
            <a:r>
              <a:rPr sz="1100" dirty="0" smtClean="0">
                <a:solidFill>
                  <a:schemeClr val="tx2"/>
                </a:solidFill>
                <a:latin typeface="Calibri"/>
                <a:cs typeface="Calibri"/>
              </a:rPr>
              <a:t>s</a:t>
            </a:r>
            <a:r>
              <a:rPr sz="1100" spc="-5" dirty="0" smtClean="0">
                <a:solidFill>
                  <a:schemeClr val="tx2"/>
                </a:solidFill>
                <a:latin typeface="Calibri"/>
                <a:cs typeface="Calibri"/>
              </a:rPr>
              <a:t>po</a:t>
            </a:r>
            <a:r>
              <a:rPr sz="1100" dirty="0" smtClean="0">
                <a:solidFill>
                  <a:schemeClr val="tx2"/>
                </a:solidFill>
                <a:latin typeface="Calibri"/>
                <a:cs typeface="Calibri"/>
              </a:rPr>
              <a:t>n</a:t>
            </a:r>
            <a:r>
              <a:rPr sz="1100" spc="-5" dirty="0" smtClean="0">
                <a:solidFill>
                  <a:schemeClr val="tx2"/>
                </a:solidFill>
                <a:latin typeface="Calibri"/>
                <a:cs typeface="Calibri"/>
              </a:rPr>
              <a:t>derí</a:t>
            </a:r>
            <a:r>
              <a:rPr sz="1100" dirty="0" smtClean="0">
                <a:solidFill>
                  <a:schemeClr val="tx2"/>
                </a:solidFill>
                <a:latin typeface="Calibri"/>
                <a:cs typeface="Calibri"/>
              </a:rPr>
              <a:t>a</a:t>
            </a:r>
            <a:r>
              <a:rPr sz="1100" spc="45" dirty="0" smtClean="0">
                <a:solidFill>
                  <a:schemeClr val="tx2"/>
                </a:solidFill>
                <a:latin typeface="Calibri"/>
                <a:cs typeface="Calibri"/>
              </a:rPr>
              <a:t> </a:t>
            </a:r>
            <a:r>
              <a:rPr sz="1100" dirty="0" smtClean="0">
                <a:solidFill>
                  <a:schemeClr val="tx2"/>
                </a:solidFill>
                <a:latin typeface="Calibri"/>
                <a:cs typeface="Calibri"/>
              </a:rPr>
              <a:t>al a</a:t>
            </a:r>
            <a:r>
              <a:rPr sz="1100" spc="-5" dirty="0" smtClean="0">
                <a:solidFill>
                  <a:schemeClr val="tx2"/>
                </a:solidFill>
                <a:latin typeface="Calibri"/>
                <a:cs typeface="Calibri"/>
              </a:rPr>
              <a:t>p</a:t>
            </a:r>
            <a:r>
              <a:rPr sz="1100" dirty="0" smtClean="0">
                <a:solidFill>
                  <a:schemeClr val="tx2"/>
                </a:solidFill>
                <a:latin typeface="Calibri"/>
                <a:cs typeface="Calibri"/>
              </a:rPr>
              <a:t>a</a:t>
            </a:r>
            <a:r>
              <a:rPr sz="1100" spc="-5" dirty="0" smtClean="0">
                <a:solidFill>
                  <a:schemeClr val="tx2"/>
                </a:solidFill>
                <a:latin typeface="Calibri"/>
                <a:cs typeface="Calibri"/>
              </a:rPr>
              <a:t>rt</a:t>
            </a:r>
            <a:r>
              <a:rPr sz="1100" dirty="0" smtClean="0">
                <a:solidFill>
                  <a:schemeClr val="tx2"/>
                </a:solidFill>
                <a:latin typeface="Calibri"/>
                <a:cs typeface="Calibri"/>
              </a:rPr>
              <a:t>a</a:t>
            </a:r>
            <a:r>
              <a:rPr sz="1100" spc="-5" dirty="0" smtClean="0">
                <a:solidFill>
                  <a:schemeClr val="tx2"/>
                </a:solidFill>
                <a:latin typeface="Calibri"/>
                <a:cs typeface="Calibri"/>
              </a:rPr>
              <a:t>d</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de</a:t>
            </a:r>
            <a:r>
              <a:rPr sz="1100" spc="-5" dirty="0" smtClean="0">
                <a:solidFill>
                  <a:schemeClr val="tx2"/>
                </a:solidFill>
                <a:latin typeface="Calibri"/>
                <a:cs typeface="Calibri"/>
              </a:rPr>
              <a:t> accio</a:t>
            </a:r>
            <a:r>
              <a:rPr sz="1100" dirty="0" smtClean="0">
                <a:solidFill>
                  <a:schemeClr val="tx2"/>
                </a:solidFill>
                <a:latin typeface="Calibri"/>
                <a:cs typeface="Calibri"/>
              </a:rPr>
              <a:t>n</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y</a:t>
            </a:r>
            <a:r>
              <a:rPr sz="1100" spc="-5" dirty="0" smtClean="0">
                <a:solidFill>
                  <a:schemeClr val="tx2"/>
                </a:solidFill>
                <a:latin typeface="Calibri"/>
                <a:cs typeface="Calibri"/>
              </a:rPr>
              <a:t> otr</a:t>
            </a:r>
            <a:r>
              <a:rPr sz="1100" dirty="0" smtClean="0">
                <a:solidFill>
                  <a:schemeClr val="tx2"/>
                </a:solidFill>
                <a:latin typeface="Calibri"/>
                <a:cs typeface="Calibri"/>
              </a:rPr>
              <a:t>as p</a:t>
            </a:r>
            <a:r>
              <a:rPr sz="1100" spc="-5" dirty="0" smtClean="0">
                <a:solidFill>
                  <a:schemeClr val="tx2"/>
                </a:solidFill>
                <a:latin typeface="Calibri"/>
                <a:cs typeface="Calibri"/>
              </a:rPr>
              <a:t>artici</a:t>
            </a:r>
            <a:r>
              <a:rPr sz="1100" dirty="0" smtClean="0">
                <a:solidFill>
                  <a:schemeClr val="tx2"/>
                </a:solidFill>
                <a:latin typeface="Calibri"/>
                <a:cs typeface="Calibri"/>
              </a:rPr>
              <a:t>p</a:t>
            </a:r>
            <a:r>
              <a:rPr sz="1100" spc="-5" dirty="0" smtClean="0">
                <a:solidFill>
                  <a:schemeClr val="tx2"/>
                </a:solidFill>
                <a:latin typeface="Calibri"/>
                <a:cs typeface="Calibri"/>
              </a:rPr>
              <a:t>acio</a:t>
            </a:r>
            <a:r>
              <a:rPr sz="1100" dirty="0" smtClean="0">
                <a:solidFill>
                  <a:schemeClr val="tx2"/>
                </a:solidFill>
                <a:latin typeface="Calibri"/>
                <a:cs typeface="Calibri"/>
              </a:rPr>
              <a:t>n</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25" dirty="0" smtClean="0">
                <a:solidFill>
                  <a:schemeClr val="tx2"/>
                </a:solidFill>
                <a:latin typeface="Calibri"/>
                <a:cs typeface="Calibri"/>
              </a:rPr>
              <a:t> </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 </a:t>
            </a:r>
            <a:r>
              <a:rPr sz="1100" spc="-5" dirty="0" smtClean="0">
                <a:solidFill>
                  <a:schemeClr val="tx2"/>
                </a:solidFill>
                <a:latin typeface="Calibri"/>
                <a:cs typeface="Calibri"/>
              </a:rPr>
              <a:t>e</a:t>
            </a:r>
            <a:r>
              <a:rPr sz="1100" dirty="0" smtClean="0">
                <a:solidFill>
                  <a:schemeClr val="tx2"/>
                </a:solidFill>
                <a:latin typeface="Calibri"/>
                <a:cs typeface="Calibri"/>
              </a:rPr>
              <a:t>l</a:t>
            </a:r>
            <a:r>
              <a:rPr sz="1100" spc="-5" dirty="0" smtClean="0">
                <a:solidFill>
                  <a:schemeClr val="tx2"/>
                </a:solidFill>
                <a:latin typeface="Calibri"/>
                <a:cs typeface="Calibri"/>
              </a:rPr>
              <a:t> c</a:t>
            </a:r>
            <a:r>
              <a:rPr sz="1100" dirty="0" smtClean="0">
                <a:solidFill>
                  <a:schemeClr val="tx2"/>
                </a:solidFill>
                <a:latin typeface="Calibri"/>
                <a:cs typeface="Calibri"/>
              </a:rPr>
              <a:t>a</a:t>
            </a:r>
            <a:r>
              <a:rPr sz="1100" spc="-5" dirty="0" smtClean="0">
                <a:solidFill>
                  <a:schemeClr val="tx2"/>
                </a:solidFill>
                <a:latin typeface="Calibri"/>
                <a:cs typeface="Calibri"/>
              </a:rPr>
              <a:t>pit</a:t>
            </a:r>
            <a:r>
              <a:rPr sz="1100" dirty="0" smtClean="0">
                <a:solidFill>
                  <a:schemeClr val="tx2"/>
                </a:solidFill>
                <a:latin typeface="Calibri"/>
                <a:cs typeface="Calibri"/>
              </a:rPr>
              <a:t>a</a:t>
            </a:r>
            <a:r>
              <a:rPr sz="1100" spc="-5" dirty="0" smtClean="0">
                <a:solidFill>
                  <a:schemeClr val="tx2"/>
                </a:solidFill>
                <a:latin typeface="Calibri"/>
                <a:cs typeface="Calibri"/>
              </a:rPr>
              <a:t>l</a:t>
            </a:r>
            <a:r>
              <a:rPr sz="1100" dirty="0" smtClean="0">
                <a:solidFill>
                  <a:schemeClr val="tx2"/>
                </a:solidFill>
                <a:latin typeface="Calibri"/>
                <a:cs typeface="Calibri"/>
              </a:rPr>
              <a:t>.</a:t>
            </a:r>
            <a:endParaRPr sz="1100" dirty="0">
              <a:solidFill>
                <a:schemeClr val="tx2"/>
              </a:solidFill>
              <a:latin typeface="Calibri"/>
              <a:cs typeface="Calibri"/>
            </a:endParaRPr>
          </a:p>
        </p:txBody>
      </p:sp>
      <p:sp>
        <p:nvSpPr>
          <p:cNvPr id="12" name="object 12"/>
          <p:cNvSpPr txBox="1"/>
          <p:nvPr/>
        </p:nvSpPr>
        <p:spPr>
          <a:xfrm>
            <a:off x="5652000" y="3436620"/>
            <a:ext cx="1345855" cy="3160732"/>
          </a:xfrm>
          <a:prstGeom prst="rect">
            <a:avLst/>
          </a:prstGeom>
        </p:spPr>
        <p:txBody>
          <a:bodyPr wrap="square" lIns="0" tIns="0" rIns="0" bIns="0" rtlCol="0">
            <a:noAutofit/>
          </a:bodyPr>
          <a:lstStyle/>
          <a:p>
            <a:pPr marL="45163" marR="53915" indent="-395" algn="ctr">
              <a:lnSpc>
                <a:spcPts val="1301"/>
              </a:lnSpc>
              <a:spcBef>
                <a:spcPts val="20"/>
              </a:spcBef>
            </a:pPr>
            <a:r>
              <a:rPr sz="1100" dirty="0" smtClean="0">
                <a:solidFill>
                  <a:schemeClr val="tx2"/>
                </a:solidFill>
                <a:latin typeface="Calibri"/>
                <a:cs typeface="Calibri"/>
              </a:rPr>
              <a:t>S</a:t>
            </a:r>
            <a:r>
              <a:rPr sz="1100" spc="-5" dirty="0" smtClean="0">
                <a:solidFill>
                  <a:schemeClr val="tx2"/>
                </a:solidFill>
                <a:latin typeface="Calibri"/>
                <a:cs typeface="Calibri"/>
              </a:rPr>
              <a:t>o</a:t>
            </a:r>
            <a:r>
              <a:rPr sz="1100" dirty="0" smtClean="0">
                <a:solidFill>
                  <a:schemeClr val="tx2"/>
                </a:solidFill>
                <a:latin typeface="Calibri"/>
                <a:cs typeface="Calibri"/>
              </a:rPr>
              <a:t>n</a:t>
            </a:r>
            <a:r>
              <a:rPr sz="1100" spc="-5" dirty="0" smtClean="0">
                <a:solidFill>
                  <a:schemeClr val="tx2"/>
                </a:solidFill>
                <a:latin typeface="Calibri"/>
                <a:cs typeface="Calibri"/>
              </a:rPr>
              <a:t> i</a:t>
            </a:r>
            <a:r>
              <a:rPr sz="1100" dirty="0" smtClean="0">
                <a:solidFill>
                  <a:schemeClr val="tx2"/>
                </a:solidFill>
                <a:latin typeface="Calibri"/>
                <a:cs typeface="Calibri"/>
              </a:rPr>
              <a:t>n</a:t>
            </a:r>
            <a:r>
              <a:rPr sz="1100" spc="-5" dirty="0" smtClean="0">
                <a:solidFill>
                  <a:schemeClr val="tx2"/>
                </a:solidFill>
                <a:latin typeface="Calibri"/>
                <a:cs typeface="Calibri"/>
              </a:rPr>
              <a:t>str</a:t>
            </a:r>
            <a:r>
              <a:rPr sz="1100" dirty="0" smtClean="0">
                <a:solidFill>
                  <a:schemeClr val="tx2"/>
                </a:solidFill>
                <a:latin typeface="Calibri"/>
                <a:cs typeface="Calibri"/>
              </a:rPr>
              <a:t>um</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spc="-5" dirty="0" smtClean="0">
                <a:solidFill>
                  <a:schemeClr val="tx2"/>
                </a:solidFill>
                <a:latin typeface="Calibri"/>
                <a:cs typeface="Calibri"/>
              </a:rPr>
              <a:t>fi</a:t>
            </a:r>
            <a:r>
              <a:rPr sz="1100" dirty="0" smtClean="0">
                <a:solidFill>
                  <a:schemeClr val="tx2"/>
                </a:solidFill>
                <a:latin typeface="Calibri"/>
                <a:cs typeface="Calibri"/>
              </a:rPr>
              <a:t>n</a:t>
            </a:r>
            <a:r>
              <a:rPr sz="1100" spc="-5" dirty="0" smtClean="0">
                <a:solidFill>
                  <a:schemeClr val="tx2"/>
                </a:solidFill>
                <a:latin typeface="Calibri"/>
                <a:cs typeface="Calibri"/>
              </a:rPr>
              <a:t>a</a:t>
            </a:r>
            <a:r>
              <a:rPr sz="1100" dirty="0" smtClean="0">
                <a:solidFill>
                  <a:schemeClr val="tx2"/>
                </a:solidFill>
                <a:latin typeface="Calibri"/>
                <a:cs typeface="Calibri"/>
              </a:rPr>
              <a:t>n</a:t>
            </a:r>
            <a:r>
              <a:rPr sz="1100" spc="-5" dirty="0" smtClean="0">
                <a:solidFill>
                  <a:schemeClr val="tx2"/>
                </a:solidFill>
                <a:latin typeface="Calibri"/>
                <a:cs typeface="Calibri"/>
              </a:rPr>
              <a:t>ciero</a:t>
            </a:r>
            <a:r>
              <a:rPr sz="1100" dirty="0" smtClean="0">
                <a:solidFill>
                  <a:schemeClr val="tx2"/>
                </a:solidFill>
                <a:latin typeface="Calibri"/>
                <a:cs typeface="Calibri"/>
              </a:rPr>
              <a:t>s </a:t>
            </a:r>
            <a:r>
              <a:rPr sz="1100" spc="-5" dirty="0" smtClean="0">
                <a:solidFill>
                  <a:schemeClr val="tx2"/>
                </a:solidFill>
                <a:latin typeface="Calibri"/>
                <a:cs typeface="Calibri"/>
              </a:rPr>
              <a:t>vi</a:t>
            </a:r>
            <a:r>
              <a:rPr sz="1100" dirty="0" smtClean="0">
                <a:solidFill>
                  <a:schemeClr val="tx2"/>
                </a:solidFill>
                <a:latin typeface="Calibri"/>
                <a:cs typeface="Calibri"/>
              </a:rPr>
              <a:t>n</a:t>
            </a:r>
            <a:r>
              <a:rPr sz="1100" spc="-5" dirty="0" smtClean="0">
                <a:solidFill>
                  <a:schemeClr val="tx2"/>
                </a:solidFill>
                <a:latin typeface="Calibri"/>
                <a:cs typeface="Calibri"/>
              </a:rPr>
              <a:t>c</a:t>
            </a:r>
            <a:r>
              <a:rPr sz="1100" dirty="0" smtClean="0">
                <a:solidFill>
                  <a:schemeClr val="tx2"/>
                </a:solidFill>
                <a:latin typeface="Calibri"/>
                <a:cs typeface="Calibri"/>
              </a:rPr>
              <a:t>u</a:t>
            </a:r>
            <a:r>
              <a:rPr sz="1100" spc="-5" dirty="0" smtClean="0">
                <a:solidFill>
                  <a:schemeClr val="tx2"/>
                </a:solidFill>
                <a:latin typeface="Calibri"/>
                <a:cs typeface="Calibri"/>
              </a:rPr>
              <a:t>l</a:t>
            </a:r>
            <a:r>
              <a:rPr sz="1100" dirty="0" smtClean="0">
                <a:solidFill>
                  <a:schemeClr val="tx2"/>
                </a:solidFill>
                <a:latin typeface="Calibri"/>
                <a:cs typeface="Calibri"/>
              </a:rPr>
              <a:t>a</a:t>
            </a:r>
            <a:r>
              <a:rPr sz="1100" spc="-5" dirty="0" smtClean="0">
                <a:solidFill>
                  <a:schemeClr val="tx2"/>
                </a:solidFill>
                <a:latin typeface="Calibri"/>
                <a:cs typeface="Calibri"/>
              </a:rPr>
              <a:t>do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a </a:t>
            </a:r>
            <a:r>
              <a:rPr sz="1100" spc="-5" dirty="0" smtClean="0">
                <a:solidFill>
                  <a:schemeClr val="tx2"/>
                </a:solidFill>
                <a:latin typeface="Calibri"/>
                <a:cs typeface="Calibri"/>
              </a:rPr>
              <a:t>otr</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a</a:t>
            </a:r>
            <a:r>
              <a:rPr sz="1100" spc="-5" dirty="0" smtClean="0">
                <a:solidFill>
                  <a:schemeClr val="tx2"/>
                </a:solidFill>
                <a:latin typeface="Calibri"/>
                <a:cs typeface="Calibri"/>
              </a:rPr>
              <a:t>ctiv</a:t>
            </a:r>
            <a:r>
              <a:rPr sz="1100" dirty="0" smtClean="0">
                <a:solidFill>
                  <a:schemeClr val="tx2"/>
                </a:solidFill>
                <a:latin typeface="Calibri"/>
                <a:cs typeface="Calibri"/>
              </a:rPr>
              <a:t>o </a:t>
            </a:r>
            <a:r>
              <a:rPr sz="1100" spc="-5" dirty="0" smtClean="0">
                <a:solidFill>
                  <a:schemeClr val="tx2"/>
                </a:solidFill>
                <a:latin typeface="Calibri"/>
                <a:cs typeface="Calibri"/>
              </a:rPr>
              <a:t>fi</a:t>
            </a:r>
            <a:r>
              <a:rPr sz="1100" dirty="0" smtClean="0">
                <a:solidFill>
                  <a:schemeClr val="tx2"/>
                </a:solidFill>
                <a:latin typeface="Calibri"/>
                <a:cs typeface="Calibri"/>
              </a:rPr>
              <a:t>n</a:t>
            </a:r>
            <a:r>
              <a:rPr sz="1100" spc="-5" dirty="0" smtClean="0">
                <a:solidFill>
                  <a:schemeClr val="tx2"/>
                </a:solidFill>
                <a:latin typeface="Calibri"/>
                <a:cs typeface="Calibri"/>
              </a:rPr>
              <a:t>a</a:t>
            </a:r>
            <a:r>
              <a:rPr sz="1100" dirty="0" smtClean="0">
                <a:solidFill>
                  <a:schemeClr val="tx2"/>
                </a:solidFill>
                <a:latin typeface="Calibri"/>
                <a:cs typeface="Calibri"/>
              </a:rPr>
              <a:t>n</a:t>
            </a:r>
            <a:r>
              <a:rPr sz="1100" spc="-5" dirty="0" smtClean="0">
                <a:solidFill>
                  <a:schemeClr val="tx2"/>
                </a:solidFill>
                <a:latin typeface="Calibri"/>
                <a:cs typeface="Calibri"/>
              </a:rPr>
              <a:t>cier</a:t>
            </a:r>
            <a:r>
              <a:rPr sz="1100" dirty="0" smtClean="0">
                <a:solidFill>
                  <a:schemeClr val="tx2"/>
                </a:solidFill>
                <a:latin typeface="Calibri"/>
                <a:cs typeface="Calibri"/>
              </a:rPr>
              <a:t>o</a:t>
            </a:r>
            <a:r>
              <a:rPr sz="1100" spc="25" dirty="0" smtClean="0">
                <a:solidFill>
                  <a:schemeClr val="tx2"/>
                </a:solidFill>
                <a:latin typeface="Calibri"/>
                <a:cs typeface="Calibri"/>
              </a:rPr>
              <a:t> </a:t>
            </a:r>
            <a:r>
              <a:rPr sz="1100" spc="-5" dirty="0" smtClean="0">
                <a:solidFill>
                  <a:schemeClr val="tx2"/>
                </a:solidFill>
                <a:latin typeface="Calibri"/>
                <a:cs typeface="Calibri"/>
              </a:rPr>
              <a:t>(</a:t>
            </a:r>
            <a:r>
              <a:rPr sz="1100" dirty="0" smtClean="0">
                <a:solidFill>
                  <a:schemeClr val="tx2"/>
                </a:solidFill>
                <a:latin typeface="Calibri"/>
                <a:cs typeface="Calibri"/>
              </a:rPr>
              <a:t>o</a:t>
            </a:r>
            <a:r>
              <a:rPr sz="1100" spc="-5" dirty="0" smtClean="0">
                <a:solidFill>
                  <a:schemeClr val="tx2"/>
                </a:solidFill>
                <a:latin typeface="Calibri"/>
                <a:cs typeface="Calibri"/>
              </a:rPr>
              <a:t> í</a:t>
            </a:r>
            <a:r>
              <a:rPr sz="1100" dirty="0" smtClean="0">
                <a:solidFill>
                  <a:schemeClr val="tx2"/>
                </a:solidFill>
                <a:latin typeface="Calibri"/>
                <a:cs typeface="Calibri"/>
              </a:rPr>
              <a:t>n</a:t>
            </a:r>
            <a:r>
              <a:rPr sz="1100" spc="-5" dirty="0" smtClean="0">
                <a:solidFill>
                  <a:schemeClr val="tx2"/>
                </a:solidFill>
                <a:latin typeface="Calibri"/>
                <a:cs typeface="Calibri"/>
              </a:rPr>
              <a:t>dice)</a:t>
            </a:r>
            <a:r>
              <a:rPr sz="1100" dirty="0" smtClean="0">
                <a:solidFill>
                  <a:schemeClr val="tx2"/>
                </a:solidFill>
                <a:latin typeface="Calibri"/>
                <a:cs typeface="Calibri"/>
              </a:rPr>
              <a:t>,</a:t>
            </a:r>
            <a:r>
              <a:rPr sz="1100" spc="19" dirty="0" smtClean="0">
                <a:solidFill>
                  <a:schemeClr val="tx2"/>
                </a:solidFill>
                <a:latin typeface="Calibri"/>
                <a:cs typeface="Calibri"/>
              </a:rPr>
              <a:t> </a:t>
            </a:r>
            <a:r>
              <a:rPr sz="1100" dirty="0" smtClean="0">
                <a:solidFill>
                  <a:schemeClr val="tx2"/>
                </a:solidFill>
                <a:latin typeface="Calibri"/>
                <a:cs typeface="Calibri"/>
              </a:rPr>
              <a:t>a </a:t>
            </a:r>
            <a:r>
              <a:rPr sz="1100" spc="-5" dirty="0" smtClean="0">
                <a:solidFill>
                  <a:schemeClr val="tx2"/>
                </a:solidFill>
                <a:latin typeface="Calibri"/>
                <a:cs typeface="Calibri"/>
              </a:rPr>
              <a:t>tr</a:t>
            </a:r>
            <a:r>
              <a:rPr sz="1100" dirty="0" smtClean="0">
                <a:solidFill>
                  <a:schemeClr val="tx2"/>
                </a:solidFill>
                <a:latin typeface="Calibri"/>
                <a:cs typeface="Calibri"/>
              </a:rPr>
              <a:t>a</a:t>
            </a:r>
            <a:r>
              <a:rPr sz="1100" spc="-5" dirty="0" smtClean="0">
                <a:solidFill>
                  <a:schemeClr val="tx2"/>
                </a:solidFill>
                <a:latin typeface="Calibri"/>
                <a:cs typeface="Calibri"/>
              </a:rPr>
              <a:t>vé</a:t>
            </a:r>
            <a:r>
              <a:rPr sz="1100" dirty="0" smtClean="0">
                <a:solidFill>
                  <a:schemeClr val="tx2"/>
                </a:solidFill>
                <a:latin typeface="Calibri"/>
                <a:cs typeface="Calibri"/>
              </a:rPr>
              <a:t>s d</a:t>
            </a:r>
            <a:r>
              <a:rPr sz="1100" spc="-5" dirty="0" smtClean="0">
                <a:solidFill>
                  <a:schemeClr val="tx2"/>
                </a:solidFill>
                <a:latin typeface="Calibri"/>
                <a:cs typeface="Calibri"/>
              </a:rPr>
              <a:t>e</a:t>
            </a:r>
            <a:r>
              <a:rPr sz="1100" dirty="0" smtClean="0">
                <a:solidFill>
                  <a:schemeClr val="tx2"/>
                </a:solidFill>
                <a:latin typeface="Calibri"/>
                <a:cs typeface="Calibri"/>
              </a:rPr>
              <a:t>l</a:t>
            </a:r>
            <a:r>
              <a:rPr sz="1100" spc="5" dirty="0" smtClean="0">
                <a:solidFill>
                  <a:schemeClr val="tx2"/>
                </a:solidFill>
                <a:latin typeface="Calibri"/>
                <a:cs typeface="Calibri"/>
              </a:rPr>
              <a:t> </a:t>
            </a:r>
            <a:r>
              <a:rPr sz="1100" spc="-5" dirty="0" smtClean="0">
                <a:solidFill>
                  <a:schemeClr val="tx2"/>
                </a:solidFill>
                <a:latin typeface="Calibri"/>
                <a:cs typeface="Calibri"/>
              </a:rPr>
              <a:t>c</a:t>
            </a:r>
            <a:r>
              <a:rPr sz="1100" dirty="0" smtClean="0">
                <a:solidFill>
                  <a:schemeClr val="tx2"/>
                </a:solidFill>
                <a:latin typeface="Calibri"/>
                <a:cs typeface="Calibri"/>
              </a:rPr>
              <a:t>u</a:t>
            </a:r>
            <a:r>
              <a:rPr sz="1100" spc="-5" dirty="0" smtClean="0">
                <a:solidFill>
                  <a:schemeClr val="tx2"/>
                </a:solidFill>
                <a:latin typeface="Calibri"/>
                <a:cs typeface="Calibri"/>
              </a:rPr>
              <a:t>a</a:t>
            </a:r>
            <a:r>
              <a:rPr sz="1100" dirty="0" smtClean="0">
                <a:solidFill>
                  <a:schemeClr val="tx2"/>
                </a:solidFill>
                <a:latin typeface="Calibri"/>
                <a:cs typeface="Calibri"/>
              </a:rPr>
              <a:t>l</a:t>
            </a:r>
            <a:r>
              <a:rPr sz="1100" spc="-5" dirty="0" smtClean="0">
                <a:solidFill>
                  <a:schemeClr val="tx2"/>
                </a:solidFill>
                <a:latin typeface="Calibri"/>
                <a:cs typeface="Calibri"/>
              </a:rPr>
              <a:t> p</a:t>
            </a:r>
            <a:r>
              <a:rPr sz="1100" dirty="0" smtClean="0">
                <a:solidFill>
                  <a:schemeClr val="tx2"/>
                </a:solidFill>
                <a:latin typeface="Calibri"/>
                <a:cs typeface="Calibri"/>
              </a:rPr>
              <a:t>u</a:t>
            </a:r>
            <a:r>
              <a:rPr sz="1100" spc="-5" dirty="0" smtClean="0">
                <a:solidFill>
                  <a:schemeClr val="tx2"/>
                </a:solidFill>
                <a:latin typeface="Calibri"/>
                <a:cs typeface="Calibri"/>
              </a:rPr>
              <a:t>e</a:t>
            </a:r>
            <a:r>
              <a:rPr sz="1100" dirty="0" smtClean="0">
                <a:solidFill>
                  <a:schemeClr val="tx2"/>
                </a:solidFill>
                <a:latin typeface="Calibri"/>
                <a:cs typeface="Calibri"/>
              </a:rPr>
              <a:t>d</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 </a:t>
            </a:r>
            <a:r>
              <a:rPr sz="1100" spc="5" dirty="0" smtClean="0">
                <a:solidFill>
                  <a:schemeClr val="tx2"/>
                </a:solidFill>
                <a:latin typeface="Calibri"/>
                <a:cs typeface="Calibri"/>
              </a:rPr>
              <a:t>m</a:t>
            </a:r>
            <a:r>
              <a:rPr sz="1100" spc="-5" dirty="0" smtClean="0">
                <a:solidFill>
                  <a:schemeClr val="tx2"/>
                </a:solidFill>
                <a:latin typeface="Calibri"/>
                <a:cs typeface="Calibri"/>
              </a:rPr>
              <a:t>iti</a:t>
            </a:r>
            <a:r>
              <a:rPr sz="1100" spc="5" dirty="0" smtClean="0">
                <a:solidFill>
                  <a:schemeClr val="tx2"/>
                </a:solidFill>
                <a:latin typeface="Calibri"/>
                <a:cs typeface="Calibri"/>
              </a:rPr>
              <a:t>g</a:t>
            </a:r>
            <a:r>
              <a:rPr sz="1100" dirty="0" smtClean="0">
                <a:solidFill>
                  <a:schemeClr val="tx2"/>
                </a:solidFill>
                <a:latin typeface="Calibri"/>
                <a:cs typeface="Calibri"/>
              </a:rPr>
              <a:t>a</a:t>
            </a:r>
            <a:r>
              <a:rPr sz="1100" spc="-5" dirty="0" smtClean="0">
                <a:solidFill>
                  <a:schemeClr val="tx2"/>
                </a:solidFill>
                <a:latin typeface="Calibri"/>
                <a:cs typeface="Calibri"/>
              </a:rPr>
              <a:t>r</a:t>
            </a:r>
            <a:r>
              <a:rPr sz="1100" dirty="0" smtClean="0">
                <a:solidFill>
                  <a:schemeClr val="tx2"/>
                </a:solidFill>
                <a:latin typeface="Calibri"/>
                <a:cs typeface="Calibri"/>
              </a:rPr>
              <a:t>s</a:t>
            </a:r>
            <a:r>
              <a:rPr sz="1100" spc="-5" dirty="0" smtClean="0">
                <a:solidFill>
                  <a:schemeClr val="tx2"/>
                </a:solidFill>
                <a:latin typeface="Calibri"/>
                <a:cs typeface="Calibri"/>
              </a:rPr>
              <a:t>e</a:t>
            </a:r>
            <a:r>
              <a:rPr sz="1100" dirty="0" smtClean="0">
                <a:solidFill>
                  <a:schemeClr val="tx2"/>
                </a:solidFill>
                <a:latin typeface="Calibri"/>
                <a:cs typeface="Calibri"/>
              </a:rPr>
              <a:t>,</a:t>
            </a:r>
            <a:r>
              <a:rPr sz="1100" spc="-12"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o</a:t>
            </a:r>
            <a:r>
              <a:rPr sz="1100" dirty="0" smtClean="0">
                <a:solidFill>
                  <a:schemeClr val="tx2"/>
                </a:solidFill>
                <a:latin typeface="Calibri"/>
                <a:cs typeface="Calibri"/>
              </a:rPr>
              <a:t>r </a:t>
            </a:r>
            <a:r>
              <a:rPr sz="1100" spc="-5" dirty="0" smtClean="0">
                <a:solidFill>
                  <a:schemeClr val="tx2"/>
                </a:solidFill>
                <a:latin typeface="Calibri"/>
                <a:cs typeface="Calibri"/>
              </a:rPr>
              <a:t>derech</a:t>
            </a:r>
            <a:r>
              <a:rPr sz="1100" dirty="0" smtClean="0">
                <a:solidFill>
                  <a:schemeClr val="tx2"/>
                </a:solidFill>
                <a:latin typeface="Calibri"/>
                <a:cs typeface="Calibri"/>
              </a:rPr>
              <a:t>o</a:t>
            </a:r>
            <a:r>
              <a:rPr sz="1100" spc="11" dirty="0" smtClean="0">
                <a:solidFill>
                  <a:schemeClr val="tx2"/>
                </a:solidFill>
                <a:latin typeface="Calibri"/>
                <a:cs typeface="Calibri"/>
              </a:rPr>
              <a:t> </a:t>
            </a:r>
            <a:r>
              <a:rPr sz="1100" spc="-5" dirty="0" smtClean="0">
                <a:solidFill>
                  <a:schemeClr val="tx2"/>
                </a:solidFill>
                <a:latin typeface="Calibri"/>
                <a:cs typeface="Calibri"/>
              </a:rPr>
              <a:t>propio</a:t>
            </a:r>
            <a:r>
              <a:rPr sz="1100" dirty="0" smtClean="0">
                <a:solidFill>
                  <a:schemeClr val="tx2"/>
                </a:solidFill>
                <a:latin typeface="Calibri"/>
                <a:cs typeface="Calibri"/>
              </a:rPr>
              <a:t>,</a:t>
            </a:r>
            <a:r>
              <a:rPr sz="1100" spc="24" dirty="0" smtClean="0">
                <a:solidFill>
                  <a:schemeClr val="tx2"/>
                </a:solidFill>
                <a:latin typeface="Calibri"/>
                <a:cs typeface="Calibri"/>
              </a:rPr>
              <a:t> </a:t>
            </a:r>
            <a:r>
              <a:rPr sz="1100" spc="-5" dirty="0" smtClean="0">
                <a:solidFill>
                  <a:schemeClr val="tx2"/>
                </a:solidFill>
                <a:latin typeface="Calibri"/>
                <a:cs typeface="Calibri"/>
              </a:rPr>
              <a:t>ries</a:t>
            </a:r>
            <a:r>
              <a:rPr sz="1100" spc="5" dirty="0" smtClean="0">
                <a:solidFill>
                  <a:schemeClr val="tx2"/>
                </a:solidFill>
                <a:latin typeface="Calibri"/>
                <a:cs typeface="Calibri"/>
              </a:rPr>
              <a:t>g</a:t>
            </a:r>
            <a:r>
              <a:rPr sz="1100" spc="-5" dirty="0" smtClean="0">
                <a:solidFill>
                  <a:schemeClr val="tx2"/>
                </a:solidFill>
                <a:latin typeface="Calibri"/>
                <a:cs typeface="Calibri"/>
              </a:rPr>
              <a:t>o</a:t>
            </a:r>
            <a:r>
              <a:rPr sz="1100" dirty="0" smtClean="0">
                <a:solidFill>
                  <a:schemeClr val="tx2"/>
                </a:solidFill>
                <a:latin typeface="Calibri"/>
                <a:cs typeface="Calibri"/>
              </a:rPr>
              <a:t>s </a:t>
            </a:r>
            <a:r>
              <a:rPr sz="1100" spc="-5" dirty="0" smtClean="0">
                <a:solidFill>
                  <a:schemeClr val="tx2"/>
                </a:solidFill>
                <a:latin typeface="Calibri"/>
                <a:cs typeface="Calibri"/>
              </a:rPr>
              <a:t>fi</a:t>
            </a:r>
            <a:r>
              <a:rPr sz="1100" dirty="0" smtClean="0">
                <a:solidFill>
                  <a:schemeClr val="tx2"/>
                </a:solidFill>
                <a:latin typeface="Calibri"/>
                <a:cs typeface="Calibri"/>
              </a:rPr>
              <a:t>n</a:t>
            </a:r>
            <a:r>
              <a:rPr sz="1100" spc="-5" dirty="0" smtClean="0">
                <a:solidFill>
                  <a:schemeClr val="tx2"/>
                </a:solidFill>
                <a:latin typeface="Calibri"/>
                <a:cs typeface="Calibri"/>
              </a:rPr>
              <a:t>a</a:t>
            </a:r>
            <a:r>
              <a:rPr sz="1100" dirty="0" smtClean="0">
                <a:solidFill>
                  <a:schemeClr val="tx2"/>
                </a:solidFill>
                <a:latin typeface="Calibri"/>
                <a:cs typeface="Calibri"/>
              </a:rPr>
              <a:t>n</a:t>
            </a:r>
            <a:r>
              <a:rPr sz="1100" spc="-5" dirty="0" smtClean="0">
                <a:solidFill>
                  <a:schemeClr val="tx2"/>
                </a:solidFill>
                <a:latin typeface="Calibri"/>
                <a:cs typeface="Calibri"/>
              </a:rPr>
              <a:t>ciero</a:t>
            </a:r>
            <a:r>
              <a:rPr sz="1100" dirty="0" smtClean="0">
                <a:solidFill>
                  <a:schemeClr val="tx2"/>
                </a:solidFill>
                <a:latin typeface="Calibri"/>
                <a:cs typeface="Calibri"/>
              </a:rPr>
              <a:t>s</a:t>
            </a:r>
            <a:r>
              <a:rPr sz="1100" spc="25" dirty="0" smtClean="0">
                <a:solidFill>
                  <a:schemeClr val="tx2"/>
                </a:solidFill>
                <a:latin typeface="Calibri"/>
                <a:cs typeface="Calibri"/>
              </a:rPr>
              <a:t> </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5" dirty="0" smtClean="0">
                <a:solidFill>
                  <a:schemeClr val="tx2"/>
                </a:solidFill>
                <a:latin typeface="Calibri"/>
                <a:cs typeface="Calibri"/>
              </a:rPr>
              <a:t>pecífico</a:t>
            </a:r>
            <a:r>
              <a:rPr sz="1100" dirty="0" smtClean="0">
                <a:solidFill>
                  <a:schemeClr val="tx2"/>
                </a:solidFill>
                <a:latin typeface="Calibri"/>
                <a:cs typeface="Calibri"/>
              </a:rPr>
              <a:t>s</a:t>
            </a:r>
            <a:r>
              <a:rPr sz="1100" spc="25" dirty="0" smtClean="0">
                <a:solidFill>
                  <a:schemeClr val="tx2"/>
                </a:solidFill>
                <a:latin typeface="Calibri"/>
                <a:cs typeface="Calibri"/>
              </a:rPr>
              <a:t> </a:t>
            </a:r>
            <a:r>
              <a:rPr sz="1100" spc="-5" dirty="0" smtClean="0">
                <a:solidFill>
                  <a:schemeClr val="tx2"/>
                </a:solidFill>
                <a:latin typeface="Calibri"/>
                <a:cs typeface="Calibri"/>
              </a:rPr>
              <a:t>(</a:t>
            </a:r>
            <a:r>
              <a:rPr sz="1100" spc="5" dirty="0" smtClean="0">
                <a:solidFill>
                  <a:schemeClr val="tx2"/>
                </a:solidFill>
                <a:latin typeface="Calibri"/>
                <a:cs typeface="Calibri"/>
              </a:rPr>
              <a:t>P</a:t>
            </a:r>
            <a:r>
              <a:rPr sz="1100" spc="-5" dirty="0" smtClean="0">
                <a:solidFill>
                  <a:schemeClr val="tx2"/>
                </a:solidFill>
                <a:latin typeface="Calibri"/>
                <a:cs typeface="Calibri"/>
              </a:rPr>
              <a:t>o</a:t>
            </a:r>
            <a:r>
              <a:rPr sz="1100" dirty="0" smtClean="0">
                <a:solidFill>
                  <a:schemeClr val="tx2"/>
                </a:solidFill>
                <a:latin typeface="Calibri"/>
                <a:cs typeface="Calibri"/>
              </a:rPr>
              <a:t>r</a:t>
            </a:r>
            <a:endParaRPr sz="1100" dirty="0">
              <a:solidFill>
                <a:schemeClr val="tx2"/>
              </a:solidFill>
              <a:latin typeface="Calibri"/>
              <a:cs typeface="Calibri"/>
            </a:endParaRPr>
          </a:p>
          <a:p>
            <a:pPr algn="ctr">
              <a:lnSpc>
                <a:spcPts val="1192"/>
              </a:lnSpc>
            </a:pPr>
            <a:r>
              <a:rPr sz="1600" spc="-5" baseline="3413" dirty="0" smtClean="0">
                <a:solidFill>
                  <a:schemeClr val="tx2"/>
                </a:solidFill>
                <a:latin typeface="Calibri"/>
                <a:cs typeface="Calibri"/>
              </a:rPr>
              <a:t>e</a:t>
            </a:r>
            <a:r>
              <a:rPr sz="1600" baseline="3413" dirty="0" smtClean="0">
                <a:solidFill>
                  <a:schemeClr val="tx2"/>
                </a:solidFill>
                <a:latin typeface="Calibri"/>
                <a:cs typeface="Calibri"/>
              </a:rPr>
              <a:t>j</a:t>
            </a:r>
            <a:r>
              <a:rPr sz="1600" spc="-5" baseline="3413" dirty="0" smtClean="0">
                <a:solidFill>
                  <a:schemeClr val="tx2"/>
                </a:solidFill>
                <a:latin typeface="Calibri"/>
                <a:cs typeface="Calibri"/>
              </a:rPr>
              <a:t>e</a:t>
            </a:r>
            <a:r>
              <a:rPr sz="1600" spc="5" baseline="3413" dirty="0" smtClean="0">
                <a:solidFill>
                  <a:schemeClr val="tx2"/>
                </a:solidFill>
                <a:latin typeface="Calibri"/>
                <a:cs typeface="Calibri"/>
              </a:rPr>
              <a:t>m</a:t>
            </a:r>
            <a:r>
              <a:rPr sz="1600" baseline="3413" dirty="0" smtClean="0">
                <a:solidFill>
                  <a:schemeClr val="tx2"/>
                </a:solidFill>
                <a:latin typeface="Calibri"/>
                <a:cs typeface="Calibri"/>
              </a:rPr>
              <a:t>p</a:t>
            </a:r>
            <a:r>
              <a:rPr sz="1600" spc="-5" baseline="3413" dirty="0" smtClean="0">
                <a:solidFill>
                  <a:schemeClr val="tx2"/>
                </a:solidFill>
                <a:latin typeface="Calibri"/>
                <a:cs typeface="Calibri"/>
              </a:rPr>
              <a:t>lo</a:t>
            </a:r>
            <a:r>
              <a:rPr sz="1600" baseline="3413" dirty="0" smtClean="0">
                <a:solidFill>
                  <a:schemeClr val="tx2"/>
                </a:solidFill>
                <a:latin typeface="Calibri"/>
                <a:cs typeface="Calibri"/>
              </a:rPr>
              <a:t>,</a:t>
            </a:r>
            <a:r>
              <a:rPr sz="1600" spc="5" baseline="3413" dirty="0" smtClean="0">
                <a:solidFill>
                  <a:schemeClr val="tx2"/>
                </a:solidFill>
                <a:latin typeface="Calibri"/>
                <a:cs typeface="Calibri"/>
              </a:rPr>
              <a:t> </a:t>
            </a:r>
            <a:r>
              <a:rPr sz="1600" spc="-5" baseline="3413" dirty="0" smtClean="0">
                <a:solidFill>
                  <a:schemeClr val="tx2"/>
                </a:solidFill>
                <a:latin typeface="Calibri"/>
                <a:cs typeface="Calibri"/>
              </a:rPr>
              <a:t>d</a:t>
            </a:r>
            <a:r>
              <a:rPr sz="1600" baseline="3413" dirty="0" smtClean="0">
                <a:solidFill>
                  <a:schemeClr val="tx2"/>
                </a:solidFill>
                <a:latin typeface="Calibri"/>
                <a:cs typeface="Calibri"/>
              </a:rPr>
              <a:t>e</a:t>
            </a:r>
            <a:r>
              <a:rPr sz="1600" spc="-5" baseline="3413" dirty="0" smtClean="0">
                <a:solidFill>
                  <a:schemeClr val="tx2"/>
                </a:solidFill>
                <a:latin typeface="Calibri"/>
                <a:cs typeface="Calibri"/>
              </a:rPr>
              <a:t> t</a:t>
            </a:r>
            <a:r>
              <a:rPr sz="1600" baseline="3413" dirty="0" smtClean="0">
                <a:solidFill>
                  <a:schemeClr val="tx2"/>
                </a:solidFill>
                <a:latin typeface="Calibri"/>
                <a:cs typeface="Calibri"/>
              </a:rPr>
              <a:t>a</a:t>
            </a:r>
            <a:r>
              <a:rPr sz="1600" spc="-5" baseline="3413" dirty="0" smtClean="0">
                <a:solidFill>
                  <a:schemeClr val="tx2"/>
                </a:solidFill>
                <a:latin typeface="Calibri"/>
                <a:cs typeface="Calibri"/>
              </a:rPr>
              <a:t>s</a:t>
            </a:r>
            <a:r>
              <a:rPr sz="1600" baseline="3413" dirty="0" smtClean="0">
                <a:solidFill>
                  <a:schemeClr val="tx2"/>
                </a:solidFill>
                <a:latin typeface="Calibri"/>
                <a:cs typeface="Calibri"/>
              </a:rPr>
              <a:t>as </a:t>
            </a:r>
            <a:r>
              <a:rPr sz="1600" spc="-5" baseline="3413" dirty="0" smtClean="0">
                <a:solidFill>
                  <a:schemeClr val="tx2"/>
                </a:solidFill>
                <a:latin typeface="Calibri"/>
                <a:cs typeface="Calibri"/>
              </a:rPr>
              <a:t>d</a:t>
            </a:r>
            <a:r>
              <a:rPr sz="1600" baseline="3413" dirty="0" smtClean="0">
                <a:solidFill>
                  <a:schemeClr val="tx2"/>
                </a:solidFill>
                <a:latin typeface="Calibri"/>
                <a:cs typeface="Calibri"/>
              </a:rPr>
              <a:t>e</a:t>
            </a:r>
            <a:r>
              <a:rPr sz="1600" spc="5" baseline="3413" dirty="0" smtClean="0">
                <a:solidFill>
                  <a:schemeClr val="tx2"/>
                </a:solidFill>
                <a:latin typeface="Calibri"/>
                <a:cs typeface="Calibri"/>
              </a:rPr>
              <a:t> </a:t>
            </a:r>
            <a:r>
              <a:rPr sz="1600" spc="-5" baseline="3413" dirty="0" smtClean="0">
                <a:solidFill>
                  <a:schemeClr val="tx2"/>
                </a:solidFill>
                <a:latin typeface="Calibri"/>
                <a:cs typeface="Calibri"/>
              </a:rPr>
              <a:t>i</a:t>
            </a:r>
            <a:r>
              <a:rPr sz="1600" baseline="3413" dirty="0" smtClean="0">
                <a:solidFill>
                  <a:schemeClr val="tx2"/>
                </a:solidFill>
                <a:latin typeface="Calibri"/>
                <a:cs typeface="Calibri"/>
              </a:rPr>
              <a:t>n</a:t>
            </a:r>
            <a:r>
              <a:rPr sz="1600" spc="-12" baseline="3413" dirty="0" smtClean="0">
                <a:solidFill>
                  <a:schemeClr val="tx2"/>
                </a:solidFill>
                <a:latin typeface="Calibri"/>
                <a:cs typeface="Calibri"/>
              </a:rPr>
              <a:t>t</a:t>
            </a:r>
            <a:r>
              <a:rPr sz="1600" spc="-5" baseline="3413" dirty="0" smtClean="0">
                <a:solidFill>
                  <a:schemeClr val="tx2"/>
                </a:solidFill>
                <a:latin typeface="Calibri"/>
                <a:cs typeface="Calibri"/>
              </a:rPr>
              <a:t>eré</a:t>
            </a:r>
            <a:r>
              <a:rPr sz="1600" baseline="3413" dirty="0" smtClean="0">
                <a:solidFill>
                  <a:schemeClr val="tx2"/>
                </a:solidFill>
                <a:latin typeface="Calibri"/>
                <a:cs typeface="Calibri"/>
              </a:rPr>
              <a:t>s,</a:t>
            </a:r>
            <a:r>
              <a:rPr sz="1600" spc="12" baseline="3413" dirty="0" smtClean="0">
                <a:solidFill>
                  <a:schemeClr val="tx2"/>
                </a:solidFill>
                <a:latin typeface="Calibri"/>
                <a:cs typeface="Calibri"/>
              </a:rPr>
              <a:t> </a:t>
            </a:r>
            <a:r>
              <a:rPr sz="1600" baseline="3413" dirty="0" smtClean="0">
                <a:solidFill>
                  <a:schemeClr val="tx2"/>
                </a:solidFill>
                <a:latin typeface="Calibri"/>
                <a:cs typeface="Calibri"/>
              </a:rPr>
              <a:t>de</a:t>
            </a:r>
            <a:endParaRPr sz="1100" dirty="0">
              <a:solidFill>
                <a:schemeClr val="tx2"/>
              </a:solidFill>
              <a:latin typeface="Calibri"/>
              <a:cs typeface="Calibri"/>
            </a:endParaRPr>
          </a:p>
          <a:p>
            <a:pPr marL="209207" marR="220425" algn="ctr">
              <a:lnSpc>
                <a:spcPts val="1166"/>
              </a:lnSpc>
            </a:pPr>
            <a:r>
              <a:rPr sz="1600" spc="-5" baseline="3413" dirty="0" smtClean="0">
                <a:solidFill>
                  <a:schemeClr val="tx2"/>
                </a:solidFill>
                <a:latin typeface="Calibri"/>
                <a:cs typeface="Calibri"/>
              </a:rPr>
              <a:t>cré</a:t>
            </a:r>
            <a:r>
              <a:rPr sz="1600" baseline="3413" dirty="0" smtClean="0">
                <a:solidFill>
                  <a:schemeClr val="tx2"/>
                </a:solidFill>
                <a:latin typeface="Calibri"/>
                <a:cs typeface="Calibri"/>
              </a:rPr>
              <a:t>d</a:t>
            </a:r>
            <a:r>
              <a:rPr sz="1600" spc="-5" baseline="3413" dirty="0" smtClean="0">
                <a:solidFill>
                  <a:schemeClr val="tx2"/>
                </a:solidFill>
                <a:latin typeface="Calibri"/>
                <a:cs typeface="Calibri"/>
              </a:rPr>
              <a:t>ito</a:t>
            </a:r>
            <a:r>
              <a:rPr sz="1600" baseline="3413" dirty="0" smtClean="0">
                <a:solidFill>
                  <a:schemeClr val="tx2"/>
                </a:solidFill>
                <a:latin typeface="Calibri"/>
                <a:cs typeface="Calibri"/>
              </a:rPr>
              <a:t>,</a:t>
            </a:r>
            <a:r>
              <a:rPr sz="1600" spc="19" baseline="3413" dirty="0" smtClean="0">
                <a:solidFill>
                  <a:schemeClr val="tx2"/>
                </a:solidFill>
                <a:latin typeface="Calibri"/>
                <a:cs typeface="Calibri"/>
              </a:rPr>
              <a:t> </a:t>
            </a:r>
            <a:r>
              <a:rPr sz="1600" spc="-5" baseline="3413" dirty="0" smtClean="0">
                <a:solidFill>
                  <a:schemeClr val="tx2"/>
                </a:solidFill>
                <a:latin typeface="Calibri"/>
                <a:cs typeface="Calibri"/>
              </a:rPr>
              <a:t>c</a:t>
            </a:r>
            <a:r>
              <a:rPr sz="1600" baseline="3413" dirty="0" smtClean="0">
                <a:solidFill>
                  <a:schemeClr val="tx2"/>
                </a:solidFill>
                <a:latin typeface="Calibri"/>
                <a:cs typeface="Calibri"/>
              </a:rPr>
              <a:t>a</a:t>
            </a:r>
            <a:r>
              <a:rPr sz="1600" spc="5" baseline="3413" dirty="0" smtClean="0">
                <a:solidFill>
                  <a:schemeClr val="tx2"/>
                </a:solidFill>
                <a:latin typeface="Calibri"/>
                <a:cs typeface="Calibri"/>
              </a:rPr>
              <a:t>m</a:t>
            </a:r>
            <a:r>
              <a:rPr sz="1600" baseline="3413" dirty="0" smtClean="0">
                <a:solidFill>
                  <a:schemeClr val="tx2"/>
                </a:solidFill>
                <a:latin typeface="Calibri"/>
                <a:cs typeface="Calibri"/>
              </a:rPr>
              <a:t>b</a:t>
            </a:r>
            <a:r>
              <a:rPr sz="1600" spc="-5" baseline="3413" dirty="0" smtClean="0">
                <a:solidFill>
                  <a:schemeClr val="tx2"/>
                </a:solidFill>
                <a:latin typeface="Calibri"/>
                <a:cs typeface="Calibri"/>
              </a:rPr>
              <a:t>i</a:t>
            </a:r>
            <a:r>
              <a:rPr sz="1600" baseline="3413" dirty="0" smtClean="0">
                <a:solidFill>
                  <a:schemeClr val="tx2"/>
                </a:solidFill>
                <a:latin typeface="Calibri"/>
                <a:cs typeface="Calibri"/>
              </a:rPr>
              <a:t>a</a:t>
            </a:r>
            <a:r>
              <a:rPr sz="1600" spc="-5" baseline="3413" dirty="0" smtClean="0">
                <a:solidFill>
                  <a:schemeClr val="tx2"/>
                </a:solidFill>
                <a:latin typeface="Calibri"/>
                <a:cs typeface="Calibri"/>
              </a:rPr>
              <a:t>rio</a:t>
            </a:r>
            <a:r>
              <a:rPr sz="1600" baseline="3413" dirty="0" smtClean="0">
                <a:solidFill>
                  <a:schemeClr val="tx2"/>
                </a:solidFill>
                <a:latin typeface="Calibri"/>
                <a:cs typeface="Calibri"/>
              </a:rPr>
              <a:t>,</a:t>
            </a:r>
            <a:r>
              <a:rPr sz="1600" spc="5" baseline="3413" dirty="0" smtClean="0">
                <a:solidFill>
                  <a:schemeClr val="tx2"/>
                </a:solidFill>
                <a:latin typeface="Calibri"/>
                <a:cs typeface="Calibri"/>
              </a:rPr>
              <a:t> </a:t>
            </a:r>
            <a:r>
              <a:rPr sz="1600" spc="-5" baseline="3413" dirty="0" smtClean="0">
                <a:solidFill>
                  <a:schemeClr val="tx2"/>
                </a:solidFill>
                <a:latin typeface="Calibri"/>
                <a:cs typeface="Calibri"/>
              </a:rPr>
              <a:t>etc</a:t>
            </a:r>
            <a:r>
              <a:rPr sz="1600" baseline="3413" dirty="0" smtClean="0">
                <a:solidFill>
                  <a:schemeClr val="tx2"/>
                </a:solidFill>
                <a:latin typeface="Calibri"/>
                <a:cs typeface="Calibri"/>
              </a:rPr>
              <a:t>.)</a:t>
            </a:r>
            <a:endParaRPr lang="es-ES" sz="1600" baseline="3413" dirty="0" smtClean="0">
              <a:solidFill>
                <a:schemeClr val="tx2"/>
              </a:solidFill>
              <a:latin typeface="Calibri"/>
              <a:cs typeface="Calibri"/>
            </a:endParaRPr>
          </a:p>
          <a:p>
            <a:pPr marL="209207" marR="220425" algn="ctr">
              <a:lnSpc>
                <a:spcPts val="1166"/>
              </a:lnSpc>
            </a:pPr>
            <a:endParaRPr lang="es-ES" sz="1600" baseline="3413" dirty="0" smtClean="0">
              <a:solidFill>
                <a:schemeClr val="tx2"/>
              </a:solidFill>
              <a:latin typeface="Calibri"/>
              <a:cs typeface="Calibri"/>
            </a:endParaRPr>
          </a:p>
          <a:p>
            <a:pPr marL="67564" marR="19019" algn="ctr">
              <a:lnSpc>
                <a:spcPts val="1120"/>
              </a:lnSpc>
              <a:spcBef>
                <a:spcPts val="55"/>
              </a:spcBef>
            </a:pPr>
            <a:r>
              <a:rPr lang="es-ES" sz="1100" b="1" dirty="0" smtClean="0">
                <a:solidFill>
                  <a:schemeClr val="tx2"/>
                </a:solidFill>
                <a:latin typeface="Calibri" pitchFamily="34" charset="0"/>
                <a:cs typeface="Calibri" pitchFamily="34" charset="0"/>
              </a:rPr>
              <a:t>Fu</a:t>
            </a:r>
            <a:r>
              <a:rPr lang="es-ES" sz="1100" b="1" spc="4" dirty="0" smtClean="0">
                <a:solidFill>
                  <a:schemeClr val="tx2"/>
                </a:solidFill>
                <a:latin typeface="Calibri" pitchFamily="34" charset="0"/>
                <a:cs typeface="Calibri" pitchFamily="34" charset="0"/>
              </a:rPr>
              <a:t>t</a:t>
            </a:r>
            <a:r>
              <a:rPr lang="es-ES" sz="1100" b="1" dirty="0" smtClean="0">
                <a:solidFill>
                  <a:schemeClr val="tx2"/>
                </a:solidFill>
                <a:latin typeface="Calibri" pitchFamily="34" charset="0"/>
                <a:cs typeface="Calibri" pitchFamily="34" charset="0"/>
              </a:rPr>
              <a:t>uro</a:t>
            </a:r>
            <a:r>
              <a:rPr lang="es-ES" sz="1100" b="1" spc="4" dirty="0" smtClean="0">
                <a:solidFill>
                  <a:schemeClr val="tx2"/>
                </a:solidFill>
                <a:latin typeface="Calibri" pitchFamily="34" charset="0"/>
                <a:cs typeface="Calibri" pitchFamily="34" charset="0"/>
              </a:rPr>
              <a:t>s</a:t>
            </a:r>
            <a:r>
              <a:rPr lang="es-ES" sz="1100" b="1" dirty="0" smtClean="0">
                <a:solidFill>
                  <a:schemeClr val="tx2"/>
                </a:solidFill>
                <a:latin typeface="Calibri" pitchFamily="34" charset="0"/>
                <a:cs typeface="Calibri" pitchFamily="34" charset="0"/>
              </a:rPr>
              <a:t>,</a:t>
            </a:r>
            <a:r>
              <a:rPr lang="es-ES" sz="1100" b="1" spc="-42"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forwar</a:t>
            </a:r>
            <a:r>
              <a:rPr lang="es-ES" sz="1100" b="1" spc="4" dirty="0" smtClean="0">
                <a:solidFill>
                  <a:schemeClr val="tx2"/>
                </a:solidFill>
                <a:latin typeface="Calibri" pitchFamily="34" charset="0"/>
                <a:cs typeface="Calibri" pitchFamily="34" charset="0"/>
              </a:rPr>
              <a:t>d</a:t>
            </a:r>
            <a:r>
              <a:rPr lang="es-ES" sz="1100" b="1" dirty="0" smtClean="0">
                <a:solidFill>
                  <a:schemeClr val="tx2"/>
                </a:solidFill>
                <a:latin typeface="Calibri" pitchFamily="34" charset="0"/>
                <a:cs typeface="Calibri" pitchFamily="34" charset="0"/>
              </a:rPr>
              <a:t>s,</a:t>
            </a:r>
            <a:r>
              <a:rPr lang="es-ES" sz="1100" b="1" spc="-36"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swa</a:t>
            </a:r>
            <a:r>
              <a:rPr lang="es-ES" sz="1100" b="1" spc="-4" dirty="0" smtClean="0">
                <a:solidFill>
                  <a:schemeClr val="tx2"/>
                </a:solidFill>
                <a:latin typeface="Calibri" pitchFamily="34" charset="0"/>
                <a:cs typeface="Calibri" pitchFamily="34" charset="0"/>
              </a:rPr>
              <a:t>p</a:t>
            </a:r>
            <a:r>
              <a:rPr lang="es-ES" sz="1100" b="1" dirty="0" smtClean="0">
                <a:solidFill>
                  <a:schemeClr val="tx2"/>
                </a:solidFill>
                <a:latin typeface="Calibri" pitchFamily="34" charset="0"/>
                <a:cs typeface="Calibri" pitchFamily="34" charset="0"/>
              </a:rPr>
              <a:t>s,</a:t>
            </a:r>
            <a:r>
              <a:rPr lang="es-ES" sz="1100" b="1" spc="-9"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o</a:t>
            </a:r>
            <a:r>
              <a:rPr lang="es-ES" sz="1100" b="1" spc="-4" dirty="0" smtClean="0">
                <a:solidFill>
                  <a:schemeClr val="tx2"/>
                </a:solidFill>
                <a:latin typeface="Calibri" pitchFamily="34" charset="0"/>
                <a:cs typeface="Calibri" pitchFamily="34" charset="0"/>
              </a:rPr>
              <a:t>p</a:t>
            </a:r>
            <a:r>
              <a:rPr lang="es-ES" sz="1100" b="1" spc="4" dirty="0" smtClean="0">
                <a:solidFill>
                  <a:schemeClr val="tx2"/>
                </a:solidFill>
                <a:latin typeface="Calibri" pitchFamily="34" charset="0"/>
                <a:cs typeface="Calibri" pitchFamily="34" charset="0"/>
              </a:rPr>
              <a:t>c</a:t>
            </a:r>
            <a:r>
              <a:rPr lang="es-ES" sz="1100" b="1" spc="-4" dirty="0" smtClean="0">
                <a:solidFill>
                  <a:schemeClr val="tx2"/>
                </a:solidFill>
                <a:latin typeface="Calibri" pitchFamily="34" charset="0"/>
                <a:cs typeface="Calibri" pitchFamily="34" charset="0"/>
              </a:rPr>
              <a:t>i</a:t>
            </a:r>
            <a:r>
              <a:rPr lang="es-ES" sz="1100" b="1" dirty="0" smtClean="0">
                <a:solidFill>
                  <a:schemeClr val="tx2"/>
                </a:solidFill>
                <a:latin typeface="Calibri" pitchFamily="34" charset="0"/>
                <a:cs typeface="Calibri" pitchFamily="34" charset="0"/>
              </a:rPr>
              <a:t>ones</a:t>
            </a:r>
            <a:r>
              <a:rPr lang="es-ES" sz="1100" b="1" spc="-29"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y</a:t>
            </a:r>
          </a:p>
          <a:p>
            <a:pPr marL="12700" algn="ctr">
              <a:lnSpc>
                <a:spcPts val="1019"/>
              </a:lnSpc>
            </a:pPr>
            <a:r>
              <a:rPr lang="es-ES" sz="1100" b="1" dirty="0" smtClean="0">
                <a:solidFill>
                  <a:schemeClr val="tx2"/>
                </a:solidFill>
                <a:latin typeface="Calibri" pitchFamily="34" charset="0"/>
                <a:cs typeface="Calibri" pitchFamily="34" charset="0"/>
              </a:rPr>
              <a:t>o</a:t>
            </a:r>
            <a:r>
              <a:rPr lang="es-ES" sz="1100" b="1" spc="-4" dirty="0" smtClean="0">
                <a:solidFill>
                  <a:schemeClr val="tx2"/>
                </a:solidFill>
                <a:latin typeface="Calibri" pitchFamily="34" charset="0"/>
                <a:cs typeface="Calibri" pitchFamily="34" charset="0"/>
              </a:rPr>
              <a:t>p</a:t>
            </a:r>
            <a:r>
              <a:rPr lang="es-ES" sz="1100" b="1" dirty="0" smtClean="0">
                <a:solidFill>
                  <a:schemeClr val="tx2"/>
                </a:solidFill>
                <a:latin typeface="Calibri" pitchFamily="34" charset="0"/>
                <a:cs typeface="Calibri" pitchFamily="34" charset="0"/>
              </a:rPr>
              <a:t>cion</a:t>
            </a:r>
            <a:r>
              <a:rPr lang="es-ES" sz="1100" b="1" spc="-4" dirty="0" smtClean="0">
                <a:solidFill>
                  <a:schemeClr val="tx2"/>
                </a:solidFill>
                <a:latin typeface="Calibri" pitchFamily="34" charset="0"/>
                <a:cs typeface="Calibri" pitchFamily="34" charset="0"/>
              </a:rPr>
              <a:t>e</a:t>
            </a:r>
            <a:r>
              <a:rPr lang="es-ES" sz="1100" b="1" dirty="0" smtClean="0">
                <a:solidFill>
                  <a:schemeClr val="tx2"/>
                </a:solidFill>
                <a:latin typeface="Calibri" pitchFamily="34" charset="0"/>
                <a:cs typeface="Calibri" pitchFamily="34" charset="0"/>
              </a:rPr>
              <a:t>s</a:t>
            </a:r>
            <a:r>
              <a:rPr lang="es-ES" sz="1100" b="1" spc="-29"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de e</a:t>
            </a:r>
            <a:r>
              <a:rPr lang="es-ES" sz="1100" b="1" spc="-4" dirty="0" smtClean="0">
                <a:solidFill>
                  <a:schemeClr val="tx2"/>
                </a:solidFill>
                <a:latin typeface="Calibri" pitchFamily="34" charset="0"/>
                <a:cs typeface="Calibri" pitchFamily="34" charset="0"/>
              </a:rPr>
              <a:t>mp</a:t>
            </a:r>
            <a:r>
              <a:rPr lang="es-ES" sz="1100" b="1" dirty="0" smtClean="0">
                <a:solidFill>
                  <a:schemeClr val="tx2"/>
                </a:solidFill>
                <a:latin typeface="Calibri" pitchFamily="34" charset="0"/>
                <a:cs typeface="Calibri" pitchFamily="34" charset="0"/>
              </a:rPr>
              <a:t>leados</a:t>
            </a:r>
            <a:r>
              <a:rPr lang="es-ES" sz="1100" b="1" spc="-37"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so</a:t>
            </a:r>
            <a:r>
              <a:rPr lang="es-ES" sz="1100" b="1" spc="-4" dirty="0" smtClean="0">
                <a:solidFill>
                  <a:schemeClr val="tx2"/>
                </a:solidFill>
                <a:latin typeface="Calibri" pitchFamily="34" charset="0"/>
                <a:cs typeface="Calibri" pitchFamily="34" charset="0"/>
              </a:rPr>
              <a:t>b</a:t>
            </a:r>
            <a:r>
              <a:rPr lang="es-ES" sz="1100" b="1" dirty="0" smtClean="0">
                <a:solidFill>
                  <a:schemeClr val="tx2"/>
                </a:solidFill>
                <a:latin typeface="Calibri" pitchFamily="34" charset="0"/>
                <a:cs typeface="Calibri" pitchFamily="34" charset="0"/>
              </a:rPr>
              <a:t>re</a:t>
            </a:r>
            <a:r>
              <a:rPr lang="es-ES" sz="1100" b="1" spc="-19" dirty="0" smtClean="0">
                <a:solidFill>
                  <a:schemeClr val="tx2"/>
                </a:solidFill>
                <a:latin typeface="Calibri" pitchFamily="34" charset="0"/>
                <a:cs typeface="Calibri" pitchFamily="34" charset="0"/>
              </a:rPr>
              <a:t> </a:t>
            </a:r>
            <a:r>
              <a:rPr lang="es-ES" sz="1100" b="1" dirty="0" smtClean="0">
                <a:solidFill>
                  <a:schemeClr val="tx2"/>
                </a:solidFill>
                <a:latin typeface="Calibri" pitchFamily="34" charset="0"/>
                <a:cs typeface="Calibri" pitchFamily="34" charset="0"/>
              </a:rPr>
              <a:t>a</a:t>
            </a:r>
            <a:r>
              <a:rPr lang="es-ES" sz="1100" b="1" spc="4" dirty="0" smtClean="0">
                <a:solidFill>
                  <a:schemeClr val="tx2"/>
                </a:solidFill>
                <a:latin typeface="Calibri" pitchFamily="34" charset="0"/>
                <a:cs typeface="Calibri" pitchFamily="34" charset="0"/>
              </a:rPr>
              <a:t>c</a:t>
            </a:r>
            <a:r>
              <a:rPr lang="es-ES" sz="1100" b="1" dirty="0" smtClean="0">
                <a:solidFill>
                  <a:schemeClr val="tx2"/>
                </a:solidFill>
                <a:latin typeface="Calibri" pitchFamily="34" charset="0"/>
                <a:cs typeface="Calibri" pitchFamily="34" charset="0"/>
              </a:rPr>
              <a:t>cion</a:t>
            </a:r>
            <a:r>
              <a:rPr lang="es-ES" sz="1100" b="1" spc="-4" dirty="0" smtClean="0">
                <a:solidFill>
                  <a:schemeClr val="tx2"/>
                </a:solidFill>
                <a:latin typeface="Calibri" pitchFamily="34" charset="0"/>
                <a:cs typeface="Calibri" pitchFamily="34" charset="0"/>
              </a:rPr>
              <a:t>e</a:t>
            </a:r>
            <a:r>
              <a:rPr lang="es-ES" sz="1100" b="1" dirty="0" smtClean="0">
                <a:solidFill>
                  <a:schemeClr val="tx2"/>
                </a:solidFill>
                <a:latin typeface="Calibri" pitchFamily="34" charset="0"/>
                <a:cs typeface="Calibri" pitchFamily="34" charset="0"/>
              </a:rPr>
              <a:t>s.</a:t>
            </a:r>
          </a:p>
          <a:p>
            <a:pPr marL="209207" marR="220425" algn="ctr">
              <a:lnSpc>
                <a:spcPts val="1166"/>
              </a:lnSpc>
            </a:pPr>
            <a:endParaRPr lang="es-ES" sz="1600" baseline="3413" dirty="0" smtClean="0">
              <a:solidFill>
                <a:schemeClr val="tx2"/>
              </a:solidFill>
              <a:latin typeface="Calibri"/>
              <a:cs typeface="Calibri"/>
            </a:endParaRPr>
          </a:p>
          <a:p>
            <a:pPr marL="209207" marR="220425" algn="ctr">
              <a:lnSpc>
                <a:spcPts val="1166"/>
              </a:lnSpc>
            </a:pPr>
            <a:endParaRPr lang="es-ES" sz="1600" baseline="3413" dirty="0" smtClean="0">
              <a:solidFill>
                <a:schemeClr val="tx2"/>
              </a:solidFill>
              <a:latin typeface="Calibri"/>
              <a:cs typeface="Calibri"/>
            </a:endParaRPr>
          </a:p>
          <a:p>
            <a:pPr marL="209207" marR="220425" algn="ctr">
              <a:lnSpc>
                <a:spcPts val="1166"/>
              </a:lnSpc>
            </a:pPr>
            <a:endParaRPr sz="1100" dirty="0">
              <a:solidFill>
                <a:schemeClr val="tx2"/>
              </a:solidFill>
              <a:latin typeface="Calibri"/>
              <a:cs typeface="Calibri"/>
            </a:endParaRPr>
          </a:p>
        </p:txBody>
      </p:sp>
      <p:sp>
        <p:nvSpPr>
          <p:cNvPr id="11" name="object 11"/>
          <p:cNvSpPr txBox="1"/>
          <p:nvPr/>
        </p:nvSpPr>
        <p:spPr>
          <a:xfrm>
            <a:off x="3852000" y="3501678"/>
            <a:ext cx="1355987" cy="1295474"/>
          </a:xfrm>
          <a:prstGeom prst="rect">
            <a:avLst/>
          </a:prstGeom>
        </p:spPr>
        <p:txBody>
          <a:bodyPr wrap="square" lIns="0" tIns="0" rIns="0" bIns="0" rtlCol="0">
            <a:noAutofit/>
          </a:bodyPr>
          <a:lstStyle/>
          <a:p>
            <a:pPr marL="4530" marR="4530" algn="ctr">
              <a:lnSpc>
                <a:spcPts val="1301"/>
              </a:lnSpc>
              <a:spcBef>
                <a:spcPts val="20"/>
              </a:spcBef>
            </a:pPr>
            <a:r>
              <a:rPr sz="1100" dirty="0" smtClean="0">
                <a:solidFill>
                  <a:schemeClr val="tx2"/>
                </a:solidFill>
                <a:latin typeface="Calibri"/>
                <a:cs typeface="Calibri"/>
              </a:rPr>
              <a:t>S</a:t>
            </a:r>
            <a:r>
              <a:rPr sz="1100" spc="-5" dirty="0" smtClean="0">
                <a:solidFill>
                  <a:schemeClr val="tx2"/>
                </a:solidFill>
                <a:latin typeface="Calibri"/>
                <a:cs typeface="Calibri"/>
              </a:rPr>
              <a:t>o</a:t>
            </a:r>
            <a:r>
              <a:rPr sz="1100" dirty="0" smtClean="0">
                <a:solidFill>
                  <a:schemeClr val="tx2"/>
                </a:solidFill>
                <a:latin typeface="Calibri"/>
                <a:cs typeface="Calibri"/>
              </a:rPr>
              <a:t>n </a:t>
            </a:r>
            <a:r>
              <a:rPr sz="1100" spc="-12" dirty="0" smtClean="0">
                <a:solidFill>
                  <a:schemeClr val="tx2"/>
                </a:solidFill>
                <a:latin typeface="Calibri"/>
                <a:cs typeface="Calibri"/>
              </a:rPr>
              <a:t>i</a:t>
            </a:r>
            <a:r>
              <a:rPr sz="1100" spc="-5" dirty="0" smtClean="0">
                <a:solidFill>
                  <a:schemeClr val="tx2"/>
                </a:solidFill>
                <a:latin typeface="Calibri"/>
                <a:cs typeface="Calibri"/>
              </a:rPr>
              <a:t>nstru</a:t>
            </a:r>
            <a:r>
              <a:rPr sz="1100" spc="5" dirty="0" smtClean="0">
                <a:solidFill>
                  <a:schemeClr val="tx2"/>
                </a:solidFill>
                <a:latin typeface="Calibri"/>
                <a:cs typeface="Calibri"/>
              </a:rPr>
              <a:t>m</a:t>
            </a:r>
            <a:r>
              <a:rPr sz="1100" spc="-5" dirty="0" smtClean="0">
                <a:solidFill>
                  <a:schemeClr val="tx2"/>
                </a:solidFill>
                <a:latin typeface="Calibri"/>
                <a:cs typeface="Calibri"/>
              </a:rPr>
              <a:t>ento</a:t>
            </a:r>
            <a:r>
              <a:rPr sz="1100" dirty="0" smtClean="0">
                <a:solidFill>
                  <a:schemeClr val="tx2"/>
                </a:solidFill>
                <a:latin typeface="Calibri"/>
                <a:cs typeface="Calibri"/>
              </a:rPr>
              <a:t>s</a:t>
            </a:r>
            <a:r>
              <a:rPr sz="1100" spc="16" dirty="0" smtClean="0">
                <a:solidFill>
                  <a:schemeClr val="tx2"/>
                </a:solidFill>
                <a:latin typeface="Calibri"/>
                <a:cs typeface="Calibri"/>
              </a:rPr>
              <a:t> </a:t>
            </a:r>
            <a:r>
              <a:rPr sz="1100" spc="-5" dirty="0" smtClean="0">
                <a:solidFill>
                  <a:schemeClr val="tx2"/>
                </a:solidFill>
                <a:latin typeface="Calibri"/>
                <a:cs typeface="Calibri"/>
              </a:rPr>
              <a:t>qu</a:t>
            </a:r>
            <a:r>
              <a:rPr sz="1100" dirty="0" smtClean="0">
                <a:solidFill>
                  <a:schemeClr val="tx2"/>
                </a:solidFill>
                <a:latin typeface="Calibri"/>
                <a:cs typeface="Calibri"/>
              </a:rPr>
              <a:t>e</a:t>
            </a:r>
            <a:r>
              <a:rPr sz="1100" spc="-5" dirty="0" smtClean="0">
                <a:solidFill>
                  <a:schemeClr val="tx2"/>
                </a:solidFill>
                <a:latin typeface="Calibri"/>
                <a:cs typeface="Calibri"/>
              </a:rPr>
              <a:t> </a:t>
            </a:r>
            <a:r>
              <a:rPr sz="1100" spc="-12" dirty="0" smtClean="0">
                <a:solidFill>
                  <a:schemeClr val="tx2"/>
                </a:solidFill>
                <a:latin typeface="Calibri"/>
                <a:cs typeface="Calibri"/>
              </a:rPr>
              <a:t>e</a:t>
            </a:r>
            <a:r>
              <a:rPr sz="1100" dirty="0" smtClean="0">
                <a:solidFill>
                  <a:schemeClr val="tx2"/>
                </a:solidFill>
                <a:latin typeface="Calibri"/>
                <a:cs typeface="Calibri"/>
              </a:rPr>
              <a:t>x</a:t>
            </a:r>
            <a:r>
              <a:rPr sz="1100" spc="-5" dirty="0" smtClean="0">
                <a:solidFill>
                  <a:schemeClr val="tx2"/>
                </a:solidFill>
                <a:latin typeface="Calibri"/>
                <a:cs typeface="Calibri"/>
              </a:rPr>
              <a:t>i</a:t>
            </a:r>
            <a:r>
              <a:rPr sz="1100" spc="5" dirty="0" smtClean="0">
                <a:solidFill>
                  <a:schemeClr val="tx2"/>
                </a:solidFill>
                <a:latin typeface="Calibri"/>
                <a:cs typeface="Calibri"/>
              </a:rPr>
              <a:t>g</a:t>
            </a:r>
            <a:r>
              <a:rPr sz="1100" spc="-5" dirty="0" smtClean="0">
                <a:solidFill>
                  <a:schemeClr val="tx2"/>
                </a:solidFill>
                <a:latin typeface="Calibri"/>
                <a:cs typeface="Calibri"/>
              </a:rPr>
              <a:t>e</a:t>
            </a:r>
            <a:r>
              <a:rPr sz="1100" dirty="0" smtClean="0">
                <a:solidFill>
                  <a:schemeClr val="tx2"/>
                </a:solidFill>
                <a:latin typeface="Calibri"/>
                <a:cs typeface="Calibri"/>
              </a:rPr>
              <a:t>n </a:t>
            </a:r>
            <a:r>
              <a:rPr sz="1100" spc="-5" dirty="0" smtClean="0">
                <a:solidFill>
                  <a:schemeClr val="tx2"/>
                </a:solidFill>
                <a:latin typeface="Calibri"/>
                <a:cs typeface="Calibri"/>
              </a:rPr>
              <a:t>u</a:t>
            </a:r>
            <a:r>
              <a:rPr sz="1100" dirty="0" smtClean="0">
                <a:solidFill>
                  <a:schemeClr val="tx2"/>
                </a:solidFill>
                <a:latin typeface="Calibri"/>
                <a:cs typeface="Calibri"/>
              </a:rPr>
              <a:t>n p</a:t>
            </a:r>
            <a:r>
              <a:rPr sz="1100" spc="-5" dirty="0" smtClean="0">
                <a:solidFill>
                  <a:schemeClr val="tx2"/>
                </a:solidFill>
                <a:latin typeface="Calibri"/>
                <a:cs typeface="Calibri"/>
              </a:rPr>
              <a:t>a</a:t>
            </a:r>
            <a:r>
              <a:rPr sz="1100" spc="5" dirty="0" smtClean="0">
                <a:solidFill>
                  <a:schemeClr val="tx2"/>
                </a:solidFill>
                <a:latin typeface="Calibri"/>
                <a:cs typeface="Calibri"/>
              </a:rPr>
              <a:t>g</a:t>
            </a:r>
            <a:r>
              <a:rPr sz="1100" dirty="0" smtClean="0">
                <a:solidFill>
                  <a:schemeClr val="tx2"/>
                </a:solidFill>
                <a:latin typeface="Calibri"/>
                <a:cs typeface="Calibri"/>
              </a:rPr>
              <a:t>o</a:t>
            </a:r>
            <a:r>
              <a:rPr sz="1100" spc="-5" dirty="0" smtClean="0">
                <a:solidFill>
                  <a:schemeClr val="tx2"/>
                </a:solidFill>
                <a:latin typeface="Calibri"/>
                <a:cs typeface="Calibri"/>
              </a:rPr>
              <a:t> d</a:t>
            </a:r>
            <a:r>
              <a:rPr sz="1100" dirty="0" smtClean="0">
                <a:solidFill>
                  <a:schemeClr val="tx2"/>
                </a:solidFill>
                <a:latin typeface="Calibri"/>
                <a:cs typeface="Calibri"/>
              </a:rPr>
              <a:t>e</a:t>
            </a:r>
            <a:r>
              <a:rPr sz="1100" spc="-5" dirty="0" smtClean="0">
                <a:solidFill>
                  <a:schemeClr val="tx2"/>
                </a:solidFill>
                <a:latin typeface="Calibri"/>
                <a:cs typeface="Calibri"/>
              </a:rPr>
              <a:t> i</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ere</a:t>
            </a:r>
            <a:r>
              <a:rPr sz="1100" dirty="0" smtClean="0">
                <a:solidFill>
                  <a:schemeClr val="tx2"/>
                </a:solidFill>
                <a:latin typeface="Calibri"/>
                <a:cs typeface="Calibri"/>
              </a:rPr>
              <a:t>s</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25" dirty="0" smtClean="0">
                <a:solidFill>
                  <a:schemeClr val="tx2"/>
                </a:solidFill>
                <a:latin typeface="Calibri"/>
                <a:cs typeface="Calibri"/>
              </a:rPr>
              <a:t> </a:t>
            </a:r>
            <a:r>
              <a:rPr sz="1100" spc="-5" dirty="0" smtClean="0">
                <a:solidFill>
                  <a:schemeClr val="tx2"/>
                </a:solidFill>
                <a:latin typeface="Calibri"/>
                <a:cs typeface="Calibri"/>
              </a:rPr>
              <a:t>y</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ri</a:t>
            </a:r>
            <a:r>
              <a:rPr sz="1100" dirty="0" smtClean="0">
                <a:solidFill>
                  <a:schemeClr val="tx2"/>
                </a:solidFill>
                <a:latin typeface="Calibri"/>
                <a:cs typeface="Calibri"/>
              </a:rPr>
              <a:t>n</a:t>
            </a:r>
            <a:r>
              <a:rPr sz="1100" spc="-5" dirty="0" smtClean="0">
                <a:solidFill>
                  <a:schemeClr val="tx2"/>
                </a:solidFill>
                <a:latin typeface="Calibri"/>
                <a:cs typeface="Calibri"/>
              </a:rPr>
              <a:t>ci</a:t>
            </a:r>
            <a:r>
              <a:rPr sz="1100" dirty="0" smtClean="0">
                <a:solidFill>
                  <a:schemeClr val="tx2"/>
                </a:solidFill>
                <a:latin typeface="Calibri"/>
                <a:cs typeface="Calibri"/>
              </a:rPr>
              <a:t>p</a:t>
            </a:r>
            <a:r>
              <a:rPr sz="1100" spc="-5" dirty="0" smtClean="0">
                <a:solidFill>
                  <a:schemeClr val="tx2"/>
                </a:solidFill>
                <a:latin typeface="Calibri"/>
                <a:cs typeface="Calibri"/>
              </a:rPr>
              <a:t>a</a:t>
            </a:r>
            <a:r>
              <a:rPr sz="1100" dirty="0" smtClean="0">
                <a:solidFill>
                  <a:schemeClr val="tx2"/>
                </a:solidFill>
                <a:latin typeface="Calibri"/>
                <a:cs typeface="Calibri"/>
              </a:rPr>
              <a:t>l </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5" dirty="0" smtClean="0">
                <a:solidFill>
                  <a:schemeClr val="tx2"/>
                </a:solidFill>
                <a:latin typeface="Calibri"/>
                <a:cs typeface="Calibri"/>
              </a:rPr>
              <a:t> </a:t>
            </a:r>
            <a:r>
              <a:rPr sz="1100" dirty="0" smtClean="0">
                <a:solidFill>
                  <a:schemeClr val="tx2"/>
                </a:solidFill>
                <a:latin typeface="Calibri"/>
                <a:cs typeface="Calibri"/>
              </a:rPr>
              <a:t>a</a:t>
            </a:r>
            <a:r>
              <a:rPr sz="1100" spc="-5" dirty="0" smtClean="0">
                <a:solidFill>
                  <a:schemeClr val="tx2"/>
                </a:solidFill>
                <a:latin typeface="Calibri"/>
                <a:cs typeface="Calibri"/>
              </a:rPr>
              <a:t>l</a:t>
            </a:r>
            <a:r>
              <a:rPr sz="1100" spc="5" dirty="0" smtClean="0">
                <a:solidFill>
                  <a:schemeClr val="tx2"/>
                </a:solidFill>
                <a:latin typeface="Calibri"/>
                <a:cs typeface="Calibri"/>
              </a:rPr>
              <a:t>g</a:t>
            </a:r>
            <a:r>
              <a:rPr sz="1100" dirty="0" smtClean="0">
                <a:solidFill>
                  <a:schemeClr val="tx2"/>
                </a:solidFill>
                <a:latin typeface="Calibri"/>
                <a:cs typeface="Calibri"/>
              </a:rPr>
              <a:t>ún</a:t>
            </a:r>
            <a:r>
              <a:rPr sz="1100" spc="-5" dirty="0" smtClean="0">
                <a:solidFill>
                  <a:schemeClr val="tx2"/>
                </a:solidFill>
                <a:latin typeface="Calibri"/>
                <a:cs typeface="Calibri"/>
              </a:rPr>
              <a:t> </a:t>
            </a:r>
            <a:r>
              <a:rPr sz="1100" spc="5" dirty="0" smtClean="0">
                <a:solidFill>
                  <a:schemeClr val="tx2"/>
                </a:solidFill>
                <a:latin typeface="Calibri"/>
                <a:cs typeface="Calibri"/>
              </a:rPr>
              <a:t>m</a:t>
            </a:r>
            <a:r>
              <a:rPr sz="1100" spc="-5" dirty="0" smtClean="0">
                <a:solidFill>
                  <a:schemeClr val="tx2"/>
                </a:solidFill>
                <a:latin typeface="Calibri"/>
                <a:cs typeface="Calibri"/>
              </a:rPr>
              <a:t>o</a:t>
            </a:r>
            <a:r>
              <a:rPr sz="1100" spc="5" dirty="0" smtClean="0">
                <a:solidFill>
                  <a:schemeClr val="tx2"/>
                </a:solidFill>
                <a:latin typeface="Calibri"/>
                <a:cs typeface="Calibri"/>
              </a:rPr>
              <a:t>m</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dirty="0" smtClean="0">
                <a:solidFill>
                  <a:schemeClr val="tx2"/>
                </a:solidFill>
                <a:latin typeface="Calibri"/>
                <a:cs typeface="Calibri"/>
              </a:rPr>
              <a:t>o</a:t>
            </a:r>
            <a:r>
              <a:rPr sz="1100" spc="-19" dirty="0" smtClean="0">
                <a:solidFill>
                  <a:schemeClr val="tx2"/>
                </a:solidFill>
                <a:latin typeface="Calibri"/>
                <a:cs typeface="Calibri"/>
              </a:rPr>
              <a:t> </a:t>
            </a:r>
            <a:r>
              <a:rPr sz="1100" spc="-5" dirty="0" smtClean="0">
                <a:solidFill>
                  <a:schemeClr val="tx2"/>
                </a:solidFill>
                <a:latin typeface="Calibri"/>
                <a:cs typeface="Calibri"/>
              </a:rPr>
              <a:t>f</a:t>
            </a:r>
            <a:r>
              <a:rPr sz="1100" dirty="0" smtClean="0">
                <a:solidFill>
                  <a:schemeClr val="tx2"/>
                </a:solidFill>
                <a:latin typeface="Calibri"/>
                <a:cs typeface="Calibri"/>
              </a:rPr>
              <a:t>u</a:t>
            </a:r>
            <a:r>
              <a:rPr sz="1100" spc="-12" dirty="0" smtClean="0">
                <a:solidFill>
                  <a:schemeClr val="tx2"/>
                </a:solidFill>
                <a:latin typeface="Calibri"/>
                <a:cs typeface="Calibri"/>
              </a:rPr>
              <a:t>t</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o</a:t>
            </a:r>
            <a:r>
              <a:rPr sz="1100" spc="25" dirty="0" smtClean="0">
                <a:solidFill>
                  <a:schemeClr val="tx2"/>
                </a:solidFill>
                <a:latin typeface="Calibri"/>
                <a:cs typeface="Calibri"/>
              </a:rPr>
              <a:t> </a:t>
            </a:r>
            <a:r>
              <a:rPr sz="1100" dirty="0" smtClean="0">
                <a:solidFill>
                  <a:schemeClr val="tx2"/>
                </a:solidFill>
                <a:latin typeface="Calibri"/>
                <a:cs typeface="Calibri"/>
              </a:rPr>
              <a:t>y d</a:t>
            </a:r>
            <a:r>
              <a:rPr sz="1100" spc="-5" dirty="0" smtClean="0">
                <a:solidFill>
                  <a:schemeClr val="tx2"/>
                </a:solidFill>
                <a:latin typeface="Calibri"/>
                <a:cs typeface="Calibri"/>
              </a:rPr>
              <a:t>o</a:t>
            </a:r>
            <a:r>
              <a:rPr sz="1100" dirty="0" smtClean="0">
                <a:solidFill>
                  <a:schemeClr val="tx2"/>
                </a:solidFill>
                <a:latin typeface="Calibri"/>
                <a:cs typeface="Calibri"/>
              </a:rPr>
              <a:t>n</a:t>
            </a:r>
            <a:r>
              <a:rPr sz="1100" spc="-5" dirty="0" smtClean="0">
                <a:solidFill>
                  <a:schemeClr val="tx2"/>
                </a:solidFill>
                <a:latin typeface="Calibri"/>
                <a:cs typeface="Calibri"/>
              </a:rPr>
              <a:t>d</a:t>
            </a:r>
            <a:r>
              <a:rPr sz="1100" dirty="0" smtClean="0">
                <a:solidFill>
                  <a:schemeClr val="tx2"/>
                </a:solidFill>
                <a:latin typeface="Calibri"/>
                <a:cs typeface="Calibri"/>
              </a:rPr>
              <a:t>e</a:t>
            </a:r>
            <a:r>
              <a:rPr sz="1100" spc="5" dirty="0" smtClean="0">
                <a:solidFill>
                  <a:schemeClr val="tx2"/>
                </a:solidFill>
                <a:latin typeface="Calibri"/>
                <a:cs typeface="Calibri"/>
              </a:rPr>
              <a:t> </a:t>
            </a:r>
            <a:r>
              <a:rPr sz="1100" spc="-5" dirty="0" smtClean="0">
                <a:solidFill>
                  <a:schemeClr val="tx2"/>
                </a:solidFill>
                <a:latin typeface="Calibri"/>
                <a:cs typeface="Calibri"/>
              </a:rPr>
              <a:t>l</a:t>
            </a:r>
            <a:r>
              <a:rPr sz="1100" dirty="0" smtClean="0">
                <a:solidFill>
                  <a:schemeClr val="tx2"/>
                </a:solidFill>
                <a:latin typeface="Calibri"/>
                <a:cs typeface="Calibri"/>
              </a:rPr>
              <a:t>a p</a:t>
            </a:r>
            <a:r>
              <a:rPr sz="1100" spc="-5" dirty="0" smtClean="0">
                <a:solidFill>
                  <a:schemeClr val="tx2"/>
                </a:solidFill>
                <a:latin typeface="Calibri"/>
                <a:cs typeface="Calibri"/>
              </a:rPr>
              <a:t>ro</a:t>
            </a:r>
            <a:r>
              <a:rPr sz="1100" dirty="0" smtClean="0">
                <a:solidFill>
                  <a:schemeClr val="tx2"/>
                </a:solidFill>
                <a:latin typeface="Calibri"/>
                <a:cs typeface="Calibri"/>
              </a:rPr>
              <a:t>p</a:t>
            </a:r>
            <a:r>
              <a:rPr sz="1100" spc="-5" dirty="0" smtClean="0">
                <a:solidFill>
                  <a:schemeClr val="tx2"/>
                </a:solidFill>
                <a:latin typeface="Calibri"/>
                <a:cs typeface="Calibri"/>
              </a:rPr>
              <a:t>ie</a:t>
            </a:r>
            <a:r>
              <a:rPr sz="1100" dirty="0" smtClean="0">
                <a:solidFill>
                  <a:schemeClr val="tx2"/>
                </a:solidFill>
                <a:latin typeface="Calibri"/>
                <a:cs typeface="Calibri"/>
              </a:rPr>
              <a:t>d</a:t>
            </a:r>
            <a:r>
              <a:rPr sz="1100" spc="-5" dirty="0" smtClean="0">
                <a:solidFill>
                  <a:schemeClr val="tx2"/>
                </a:solidFill>
                <a:latin typeface="Calibri"/>
                <a:cs typeface="Calibri"/>
              </a:rPr>
              <a:t>a</a:t>
            </a:r>
            <a:r>
              <a:rPr sz="1100" dirty="0" smtClean="0">
                <a:solidFill>
                  <a:schemeClr val="tx2"/>
                </a:solidFill>
                <a:latin typeface="Calibri"/>
                <a:cs typeface="Calibri"/>
              </a:rPr>
              <a:t>d</a:t>
            </a:r>
            <a:r>
              <a:rPr sz="1100" spc="12" dirty="0" smtClean="0">
                <a:solidFill>
                  <a:schemeClr val="tx2"/>
                </a:solidFill>
                <a:latin typeface="Calibri"/>
                <a:cs typeface="Calibri"/>
              </a:rPr>
              <a:t> </a:t>
            </a:r>
            <a:r>
              <a:rPr sz="1100" spc="-5" dirty="0" smtClean="0">
                <a:solidFill>
                  <a:schemeClr val="tx2"/>
                </a:solidFill>
                <a:latin typeface="Calibri"/>
                <a:cs typeface="Calibri"/>
              </a:rPr>
              <a:t>le</a:t>
            </a:r>
            <a:r>
              <a:rPr sz="1100" spc="5" dirty="0" smtClean="0">
                <a:solidFill>
                  <a:schemeClr val="tx2"/>
                </a:solidFill>
                <a:latin typeface="Calibri"/>
                <a:cs typeface="Calibri"/>
              </a:rPr>
              <a:t>g</a:t>
            </a:r>
            <a:r>
              <a:rPr sz="1100" dirty="0" smtClean="0">
                <a:solidFill>
                  <a:schemeClr val="tx2"/>
                </a:solidFill>
                <a:latin typeface="Calibri"/>
                <a:cs typeface="Calibri"/>
              </a:rPr>
              <a:t>al</a:t>
            </a:r>
            <a:r>
              <a:rPr sz="1100" spc="-5" dirty="0" smtClean="0">
                <a:solidFill>
                  <a:schemeClr val="tx2"/>
                </a:solidFill>
                <a:latin typeface="Calibri"/>
                <a:cs typeface="Calibri"/>
              </a:rPr>
              <a:t> de</a:t>
            </a:r>
            <a:r>
              <a:rPr sz="1100" dirty="0" smtClean="0">
                <a:solidFill>
                  <a:schemeClr val="tx2"/>
                </a:solidFill>
                <a:latin typeface="Calibri"/>
                <a:cs typeface="Calibri"/>
              </a:rPr>
              <a:t>l </a:t>
            </a:r>
            <a:r>
              <a:rPr sz="1100" spc="-5" dirty="0" smtClean="0">
                <a:solidFill>
                  <a:schemeClr val="tx2"/>
                </a:solidFill>
                <a:latin typeface="Calibri"/>
                <a:cs typeface="Calibri"/>
              </a:rPr>
              <a:t>i</a:t>
            </a:r>
            <a:r>
              <a:rPr sz="1100" dirty="0" smtClean="0">
                <a:solidFill>
                  <a:schemeClr val="tx2"/>
                </a:solidFill>
                <a:latin typeface="Calibri"/>
                <a:cs typeface="Calibri"/>
              </a:rPr>
              <a:t>n</a:t>
            </a:r>
            <a:r>
              <a:rPr sz="1100" spc="-5" dirty="0" smtClean="0">
                <a:solidFill>
                  <a:schemeClr val="tx2"/>
                </a:solidFill>
                <a:latin typeface="Calibri"/>
                <a:cs typeface="Calibri"/>
              </a:rPr>
              <a:t>str</a:t>
            </a:r>
            <a:r>
              <a:rPr sz="1100" dirty="0" smtClean="0">
                <a:solidFill>
                  <a:schemeClr val="tx2"/>
                </a:solidFill>
                <a:latin typeface="Calibri"/>
                <a:cs typeface="Calibri"/>
              </a:rPr>
              <a:t>um</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ue</a:t>
            </a:r>
            <a:r>
              <a:rPr sz="1100" dirty="0" smtClean="0">
                <a:solidFill>
                  <a:schemeClr val="tx2"/>
                </a:solidFill>
                <a:latin typeface="Calibri"/>
                <a:cs typeface="Calibri"/>
              </a:rPr>
              <a:t>de</a:t>
            </a:r>
            <a:r>
              <a:rPr sz="1100" spc="5" dirty="0" smtClean="0">
                <a:solidFill>
                  <a:schemeClr val="tx2"/>
                </a:solidFill>
                <a:latin typeface="Calibri"/>
                <a:cs typeface="Calibri"/>
              </a:rPr>
              <a:t> </a:t>
            </a:r>
            <a:r>
              <a:rPr sz="1100" dirty="0" smtClean="0">
                <a:solidFill>
                  <a:schemeClr val="tx2"/>
                </a:solidFill>
                <a:latin typeface="Calibri"/>
                <a:cs typeface="Calibri"/>
              </a:rPr>
              <a:t>s</a:t>
            </a:r>
            <a:r>
              <a:rPr sz="1100" spc="-5" dirty="0" smtClean="0">
                <a:solidFill>
                  <a:schemeClr val="tx2"/>
                </a:solidFill>
                <a:latin typeface="Calibri"/>
                <a:cs typeface="Calibri"/>
              </a:rPr>
              <a:t>e</a:t>
            </a:r>
            <a:r>
              <a:rPr sz="1100" dirty="0" smtClean="0">
                <a:solidFill>
                  <a:schemeClr val="tx2"/>
                </a:solidFill>
                <a:latin typeface="Calibri"/>
                <a:cs typeface="Calibri"/>
              </a:rPr>
              <a:t>r </a:t>
            </a:r>
            <a:r>
              <a:rPr sz="1100" spc="-5" dirty="0" smtClean="0">
                <a:solidFill>
                  <a:schemeClr val="tx2"/>
                </a:solidFill>
                <a:latin typeface="Calibri"/>
                <a:cs typeface="Calibri"/>
              </a:rPr>
              <a:t>tr</a:t>
            </a:r>
            <a:r>
              <a:rPr sz="1100" dirty="0" smtClean="0">
                <a:solidFill>
                  <a:schemeClr val="tx2"/>
                </a:solidFill>
                <a:latin typeface="Calibri"/>
                <a:cs typeface="Calibri"/>
              </a:rPr>
              <a:t>a</a:t>
            </a:r>
            <a:r>
              <a:rPr sz="1100" spc="-5" dirty="0" smtClean="0">
                <a:solidFill>
                  <a:schemeClr val="tx2"/>
                </a:solidFill>
                <a:latin typeface="Calibri"/>
                <a:cs typeface="Calibri"/>
              </a:rPr>
              <a:t>s</a:t>
            </a:r>
            <a:r>
              <a:rPr sz="1100" dirty="0" smtClean="0">
                <a:solidFill>
                  <a:schemeClr val="tx2"/>
                </a:solidFill>
                <a:latin typeface="Calibri"/>
                <a:cs typeface="Calibri"/>
              </a:rPr>
              <a:t>p</a:t>
            </a:r>
            <a:r>
              <a:rPr sz="1100" spc="-5" dirty="0" smtClean="0">
                <a:solidFill>
                  <a:schemeClr val="tx2"/>
                </a:solidFill>
                <a:latin typeface="Calibri"/>
                <a:cs typeface="Calibri"/>
              </a:rPr>
              <a:t>a</a:t>
            </a:r>
            <a:r>
              <a:rPr sz="1100" dirty="0" smtClean="0">
                <a:solidFill>
                  <a:schemeClr val="tx2"/>
                </a:solidFill>
                <a:latin typeface="Calibri"/>
                <a:cs typeface="Calibri"/>
              </a:rPr>
              <a:t>s</a:t>
            </a:r>
            <a:r>
              <a:rPr sz="1100" spc="-5" dirty="0" smtClean="0">
                <a:solidFill>
                  <a:schemeClr val="tx2"/>
                </a:solidFill>
                <a:latin typeface="Calibri"/>
                <a:cs typeface="Calibri"/>
              </a:rPr>
              <a:t>a</a:t>
            </a:r>
            <a:r>
              <a:rPr sz="1100" dirty="0" smtClean="0">
                <a:solidFill>
                  <a:schemeClr val="tx2"/>
                </a:solidFill>
                <a:latin typeface="Calibri"/>
                <a:cs typeface="Calibri"/>
              </a:rPr>
              <a:t>da</a:t>
            </a:r>
            <a:r>
              <a:rPr sz="1100" spc="5" dirty="0" smtClean="0">
                <a:solidFill>
                  <a:schemeClr val="tx2"/>
                </a:solidFill>
                <a:latin typeface="Calibri"/>
                <a:cs typeface="Calibri"/>
              </a:rPr>
              <a:t> </a:t>
            </a:r>
            <a:r>
              <a:rPr sz="1100" dirty="0" smtClean="0">
                <a:solidFill>
                  <a:schemeClr val="tx2"/>
                </a:solidFill>
                <a:latin typeface="Calibri"/>
                <a:cs typeface="Calibri"/>
              </a:rPr>
              <a:t>a </a:t>
            </a:r>
            <a:r>
              <a:rPr sz="1100" spc="-5" dirty="0" smtClean="0">
                <a:solidFill>
                  <a:schemeClr val="tx2"/>
                </a:solidFill>
                <a:latin typeface="Calibri"/>
                <a:cs typeface="Calibri"/>
              </a:rPr>
              <a:t>otr</a:t>
            </a:r>
            <a:r>
              <a:rPr sz="1100" dirty="0" smtClean="0">
                <a:solidFill>
                  <a:schemeClr val="tx2"/>
                </a:solidFill>
                <a:latin typeface="Calibri"/>
                <a:cs typeface="Calibri"/>
              </a:rPr>
              <a:t>a </a:t>
            </a:r>
            <a:r>
              <a:rPr sz="1100" spc="5" dirty="0" smtClean="0">
                <a:solidFill>
                  <a:schemeClr val="tx2"/>
                </a:solidFill>
                <a:latin typeface="Calibri"/>
                <a:cs typeface="Calibri"/>
              </a:rPr>
              <a:t>m</a:t>
            </a:r>
            <a:r>
              <a:rPr sz="1100" spc="-5" dirty="0" smtClean="0">
                <a:solidFill>
                  <a:schemeClr val="tx2"/>
                </a:solidFill>
                <a:latin typeface="Calibri"/>
                <a:cs typeface="Calibri"/>
              </a:rPr>
              <a:t>e</a:t>
            </a:r>
            <a:r>
              <a:rPr sz="1100" dirty="0" smtClean="0">
                <a:solidFill>
                  <a:schemeClr val="tx2"/>
                </a:solidFill>
                <a:latin typeface="Calibri"/>
                <a:cs typeface="Calibri"/>
              </a:rPr>
              <a:t>d</a:t>
            </a:r>
            <a:r>
              <a:rPr sz="1100" spc="-5" dirty="0" smtClean="0">
                <a:solidFill>
                  <a:schemeClr val="tx2"/>
                </a:solidFill>
                <a:latin typeface="Calibri"/>
                <a:cs typeface="Calibri"/>
              </a:rPr>
              <a:t>i</a:t>
            </a:r>
            <a:r>
              <a:rPr sz="1100" dirty="0" smtClean="0">
                <a:solidFill>
                  <a:schemeClr val="tx2"/>
                </a:solidFill>
                <a:latin typeface="Calibri"/>
                <a:cs typeface="Calibri"/>
              </a:rPr>
              <a:t>a</a:t>
            </a:r>
            <a:r>
              <a:rPr sz="1100" spc="-5" dirty="0" smtClean="0">
                <a:solidFill>
                  <a:schemeClr val="tx2"/>
                </a:solidFill>
                <a:latin typeface="Calibri"/>
                <a:cs typeface="Calibri"/>
              </a:rPr>
              <a:t>nt</a:t>
            </a:r>
            <a:r>
              <a:rPr sz="1100" dirty="0" smtClean="0">
                <a:solidFill>
                  <a:schemeClr val="tx2"/>
                </a:solidFill>
                <a:latin typeface="Calibri"/>
                <a:cs typeface="Calibri"/>
              </a:rPr>
              <a:t>e </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re</a:t>
            </a:r>
            <a:r>
              <a:rPr sz="1100" spc="5" dirty="0" smtClean="0">
                <a:solidFill>
                  <a:schemeClr val="tx2"/>
                </a:solidFill>
                <a:latin typeface="Calibri"/>
                <a:cs typeface="Calibri"/>
              </a:rPr>
              <a:t>g</a:t>
            </a:r>
            <a:r>
              <a:rPr sz="1100" dirty="0" smtClean="0">
                <a:solidFill>
                  <a:schemeClr val="tx2"/>
                </a:solidFill>
                <a:latin typeface="Calibri"/>
                <a:cs typeface="Calibri"/>
              </a:rPr>
              <a:t>a o</a:t>
            </a:r>
            <a:r>
              <a:rPr sz="1100" spc="5" dirty="0" smtClean="0">
                <a:solidFill>
                  <a:schemeClr val="tx2"/>
                </a:solidFill>
                <a:latin typeface="Calibri"/>
                <a:cs typeface="Calibri"/>
              </a:rPr>
              <a:t> </a:t>
            </a:r>
            <a:r>
              <a:rPr sz="1100" spc="-5" dirty="0" err="1" smtClean="0">
                <a:solidFill>
                  <a:schemeClr val="tx2"/>
                </a:solidFill>
                <a:latin typeface="Calibri"/>
                <a:cs typeface="Calibri"/>
              </a:rPr>
              <a:t>e</a:t>
            </a:r>
            <a:r>
              <a:rPr sz="1100" dirty="0" err="1" smtClean="0">
                <a:solidFill>
                  <a:schemeClr val="tx2"/>
                </a:solidFill>
                <a:latin typeface="Calibri"/>
                <a:cs typeface="Calibri"/>
              </a:rPr>
              <a:t>n</a:t>
            </a:r>
            <a:r>
              <a:rPr sz="1100" spc="-5" dirty="0" err="1" smtClean="0">
                <a:solidFill>
                  <a:schemeClr val="tx2"/>
                </a:solidFill>
                <a:latin typeface="Calibri"/>
                <a:cs typeface="Calibri"/>
              </a:rPr>
              <a:t>do</a:t>
            </a:r>
            <a:r>
              <a:rPr sz="1100" dirty="0" err="1" smtClean="0">
                <a:solidFill>
                  <a:schemeClr val="tx2"/>
                </a:solidFill>
                <a:latin typeface="Calibri"/>
                <a:cs typeface="Calibri"/>
              </a:rPr>
              <a:t>s</a:t>
            </a:r>
            <a:r>
              <a:rPr sz="1100" spc="-5" dirty="0" err="1" smtClean="0">
                <a:solidFill>
                  <a:schemeClr val="tx2"/>
                </a:solidFill>
                <a:latin typeface="Calibri"/>
                <a:cs typeface="Calibri"/>
              </a:rPr>
              <a:t>o</a:t>
            </a:r>
            <a:r>
              <a:rPr sz="1100" dirty="0" smtClean="0">
                <a:solidFill>
                  <a:schemeClr val="tx2"/>
                </a:solidFill>
                <a:latin typeface="Calibri"/>
                <a:cs typeface="Calibri"/>
              </a:rPr>
              <a:t>.</a:t>
            </a:r>
            <a:endParaRPr lang="es-ES" sz="1100" dirty="0" smtClean="0">
              <a:solidFill>
                <a:schemeClr val="tx2"/>
              </a:solidFill>
              <a:latin typeface="Calibri"/>
              <a:cs typeface="Calibri"/>
            </a:endParaRPr>
          </a:p>
          <a:p>
            <a:pPr marL="4530" marR="4530" algn="ctr">
              <a:lnSpc>
                <a:spcPts val="1301"/>
              </a:lnSpc>
              <a:spcBef>
                <a:spcPts val="20"/>
              </a:spcBef>
            </a:pPr>
            <a:endParaRPr lang="es-ES" sz="1100" dirty="0" smtClean="0">
              <a:solidFill>
                <a:schemeClr val="tx2"/>
              </a:solidFill>
              <a:latin typeface="Calibri"/>
              <a:cs typeface="Calibri"/>
            </a:endParaRPr>
          </a:p>
          <a:p>
            <a:pPr marL="4530" marR="4530" algn="ctr">
              <a:lnSpc>
                <a:spcPts val="1301"/>
              </a:lnSpc>
              <a:spcBef>
                <a:spcPts val="20"/>
              </a:spcBef>
            </a:pPr>
            <a:r>
              <a:rPr lang="es-ES" sz="1100" b="1" dirty="0" smtClean="0">
                <a:solidFill>
                  <a:schemeClr val="tx2"/>
                </a:solidFill>
                <a:latin typeface="Calibri"/>
                <a:cs typeface="Calibri"/>
              </a:rPr>
              <a:t>Obligación negociable</a:t>
            </a:r>
            <a:endParaRPr sz="1100" b="1" dirty="0">
              <a:solidFill>
                <a:schemeClr val="tx2"/>
              </a:solidFill>
              <a:latin typeface="Calibri"/>
              <a:cs typeface="Calibri"/>
            </a:endParaRPr>
          </a:p>
        </p:txBody>
      </p:sp>
      <p:sp>
        <p:nvSpPr>
          <p:cNvPr id="10" name="object 10"/>
          <p:cNvSpPr txBox="1"/>
          <p:nvPr/>
        </p:nvSpPr>
        <p:spPr>
          <a:xfrm>
            <a:off x="1980000" y="3492001"/>
            <a:ext cx="1419889" cy="585071"/>
          </a:xfrm>
          <a:prstGeom prst="rect">
            <a:avLst/>
          </a:prstGeom>
        </p:spPr>
        <p:txBody>
          <a:bodyPr wrap="square" lIns="0" tIns="0" rIns="0" bIns="0" rtlCol="0">
            <a:noAutofit/>
          </a:bodyPr>
          <a:lstStyle/>
          <a:p>
            <a:pPr marL="41099" marR="53065" algn="ctr">
              <a:lnSpc>
                <a:spcPts val="1301"/>
              </a:lnSpc>
              <a:spcBef>
                <a:spcPts val="20"/>
              </a:spcBef>
            </a:pPr>
            <a:r>
              <a:rPr sz="1100" dirty="0" smtClean="0">
                <a:solidFill>
                  <a:schemeClr val="tx2"/>
                </a:solidFill>
                <a:latin typeface="Calibri"/>
                <a:cs typeface="Calibri"/>
              </a:rPr>
              <a:t>S</a:t>
            </a:r>
            <a:r>
              <a:rPr sz="1100" spc="-5" dirty="0" smtClean="0">
                <a:solidFill>
                  <a:schemeClr val="tx2"/>
                </a:solidFill>
                <a:latin typeface="Calibri"/>
                <a:cs typeface="Calibri"/>
              </a:rPr>
              <a:t>o</a:t>
            </a:r>
            <a:r>
              <a:rPr sz="1100" dirty="0" smtClean="0">
                <a:solidFill>
                  <a:schemeClr val="tx2"/>
                </a:solidFill>
                <a:latin typeface="Calibri"/>
                <a:cs typeface="Calibri"/>
              </a:rPr>
              <a:t>n</a:t>
            </a:r>
            <a:r>
              <a:rPr sz="1100" spc="-5" dirty="0" smtClean="0">
                <a:solidFill>
                  <a:schemeClr val="tx2"/>
                </a:solidFill>
                <a:latin typeface="Calibri"/>
                <a:cs typeface="Calibri"/>
              </a:rPr>
              <a:t> i</a:t>
            </a:r>
            <a:r>
              <a:rPr sz="1100" dirty="0" smtClean="0">
                <a:solidFill>
                  <a:schemeClr val="tx2"/>
                </a:solidFill>
                <a:latin typeface="Calibri"/>
                <a:cs typeface="Calibri"/>
              </a:rPr>
              <a:t>n</a:t>
            </a:r>
            <a:r>
              <a:rPr sz="1100" spc="-5" dirty="0" smtClean="0">
                <a:solidFill>
                  <a:schemeClr val="tx2"/>
                </a:solidFill>
                <a:latin typeface="Calibri"/>
                <a:cs typeface="Calibri"/>
              </a:rPr>
              <a:t>str</a:t>
            </a:r>
            <a:r>
              <a:rPr sz="1100" dirty="0" smtClean="0">
                <a:solidFill>
                  <a:schemeClr val="tx2"/>
                </a:solidFill>
                <a:latin typeface="Calibri"/>
                <a:cs typeface="Calibri"/>
              </a:rPr>
              <a:t>um</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o</a:t>
            </a:r>
            <a:r>
              <a:rPr sz="1100" dirty="0" smtClean="0">
                <a:solidFill>
                  <a:schemeClr val="tx2"/>
                </a:solidFill>
                <a:latin typeface="Calibri"/>
                <a:cs typeface="Calibri"/>
              </a:rPr>
              <a:t>s</a:t>
            </a:r>
            <a:r>
              <a:rPr sz="1100" spc="12" dirty="0" smtClean="0">
                <a:solidFill>
                  <a:schemeClr val="tx2"/>
                </a:solidFill>
                <a:latin typeface="Calibri"/>
                <a:cs typeface="Calibri"/>
              </a:rPr>
              <a:t> </a:t>
            </a:r>
            <a:r>
              <a:rPr sz="1100" dirty="0" smtClean="0">
                <a:solidFill>
                  <a:schemeClr val="tx2"/>
                </a:solidFill>
                <a:latin typeface="Calibri"/>
                <a:cs typeface="Calibri"/>
              </a:rPr>
              <a:t>q</a:t>
            </a:r>
            <a:r>
              <a:rPr sz="1100" spc="-5" dirty="0" smtClean="0">
                <a:solidFill>
                  <a:schemeClr val="tx2"/>
                </a:solidFill>
                <a:latin typeface="Calibri"/>
                <a:cs typeface="Calibri"/>
              </a:rPr>
              <a:t>u</a:t>
            </a:r>
            <a:r>
              <a:rPr sz="1100" dirty="0" smtClean="0">
                <a:solidFill>
                  <a:schemeClr val="tx2"/>
                </a:solidFill>
                <a:latin typeface="Calibri"/>
                <a:cs typeface="Calibri"/>
              </a:rPr>
              <a:t>e</a:t>
            </a:r>
            <a:r>
              <a:rPr sz="1100" spc="-5" dirty="0" smtClean="0">
                <a:solidFill>
                  <a:schemeClr val="tx2"/>
                </a:solidFill>
                <a:latin typeface="Calibri"/>
                <a:cs typeface="Calibri"/>
              </a:rPr>
              <a:t> e</a:t>
            </a:r>
            <a:r>
              <a:rPr sz="1100" dirty="0" smtClean="0">
                <a:solidFill>
                  <a:schemeClr val="tx2"/>
                </a:solidFill>
                <a:latin typeface="Calibri"/>
                <a:cs typeface="Calibri"/>
              </a:rPr>
              <a:t>x</a:t>
            </a:r>
            <a:r>
              <a:rPr sz="1100" spc="-5" dirty="0" smtClean="0">
                <a:solidFill>
                  <a:schemeClr val="tx2"/>
                </a:solidFill>
                <a:latin typeface="Calibri"/>
                <a:cs typeface="Calibri"/>
              </a:rPr>
              <a:t>i</a:t>
            </a:r>
            <a:r>
              <a:rPr sz="1100" spc="5" dirty="0" smtClean="0">
                <a:solidFill>
                  <a:schemeClr val="tx2"/>
                </a:solidFill>
                <a:latin typeface="Calibri"/>
                <a:cs typeface="Calibri"/>
              </a:rPr>
              <a:t>g</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5" dirty="0" smtClean="0">
                <a:solidFill>
                  <a:schemeClr val="tx2"/>
                </a:solidFill>
                <a:latin typeface="Calibri"/>
                <a:cs typeface="Calibri"/>
              </a:rPr>
              <a:t> </a:t>
            </a:r>
            <a:r>
              <a:rPr sz="1100" dirty="0" smtClean="0">
                <a:solidFill>
                  <a:schemeClr val="tx2"/>
                </a:solidFill>
                <a:latin typeface="Calibri"/>
                <a:cs typeface="Calibri"/>
              </a:rPr>
              <a:t>un p</a:t>
            </a:r>
            <a:r>
              <a:rPr sz="1100" spc="-5" dirty="0" smtClean="0">
                <a:solidFill>
                  <a:schemeClr val="tx2"/>
                </a:solidFill>
                <a:latin typeface="Calibri"/>
                <a:cs typeface="Calibri"/>
              </a:rPr>
              <a:t>a</a:t>
            </a:r>
            <a:r>
              <a:rPr sz="1100" spc="5" dirty="0" smtClean="0">
                <a:solidFill>
                  <a:schemeClr val="tx2"/>
                </a:solidFill>
                <a:latin typeface="Calibri"/>
                <a:cs typeface="Calibri"/>
              </a:rPr>
              <a:t>g</a:t>
            </a:r>
            <a:r>
              <a:rPr sz="1100" dirty="0" smtClean="0">
                <a:solidFill>
                  <a:schemeClr val="tx2"/>
                </a:solidFill>
                <a:latin typeface="Calibri"/>
                <a:cs typeface="Calibri"/>
              </a:rPr>
              <a:t>o</a:t>
            </a:r>
            <a:r>
              <a:rPr sz="1100" spc="-5" dirty="0" smtClean="0">
                <a:solidFill>
                  <a:schemeClr val="tx2"/>
                </a:solidFill>
                <a:latin typeface="Calibri"/>
                <a:cs typeface="Calibri"/>
              </a:rPr>
              <a:t> d</a:t>
            </a:r>
            <a:r>
              <a:rPr sz="1100" dirty="0" smtClean="0">
                <a:solidFill>
                  <a:schemeClr val="tx2"/>
                </a:solidFill>
                <a:latin typeface="Calibri"/>
                <a:cs typeface="Calibri"/>
              </a:rPr>
              <a:t>e</a:t>
            </a:r>
            <a:r>
              <a:rPr sz="1100" spc="-5" dirty="0" smtClean="0">
                <a:solidFill>
                  <a:schemeClr val="tx2"/>
                </a:solidFill>
                <a:latin typeface="Calibri"/>
                <a:cs typeface="Calibri"/>
              </a:rPr>
              <a:t> i</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spc="-5" dirty="0" smtClean="0">
                <a:solidFill>
                  <a:schemeClr val="tx2"/>
                </a:solidFill>
                <a:latin typeface="Calibri"/>
                <a:cs typeface="Calibri"/>
              </a:rPr>
              <a:t>ere</a:t>
            </a:r>
            <a:r>
              <a:rPr sz="1100" dirty="0" smtClean="0">
                <a:solidFill>
                  <a:schemeClr val="tx2"/>
                </a:solidFill>
                <a:latin typeface="Calibri"/>
                <a:cs typeface="Calibri"/>
              </a:rPr>
              <a:t>s</a:t>
            </a:r>
            <a:r>
              <a:rPr sz="1100" spc="-5" dirty="0" smtClean="0">
                <a:solidFill>
                  <a:schemeClr val="tx2"/>
                </a:solidFill>
                <a:latin typeface="Calibri"/>
                <a:cs typeface="Calibri"/>
              </a:rPr>
              <a:t>e</a:t>
            </a:r>
            <a:r>
              <a:rPr sz="1100" dirty="0" smtClean="0">
                <a:solidFill>
                  <a:schemeClr val="tx2"/>
                </a:solidFill>
                <a:latin typeface="Calibri"/>
                <a:cs typeface="Calibri"/>
              </a:rPr>
              <a:t>s</a:t>
            </a:r>
            <a:r>
              <a:rPr sz="1100" spc="25" dirty="0" smtClean="0">
                <a:solidFill>
                  <a:schemeClr val="tx2"/>
                </a:solidFill>
                <a:latin typeface="Calibri"/>
                <a:cs typeface="Calibri"/>
              </a:rPr>
              <a:t> </a:t>
            </a:r>
            <a:r>
              <a:rPr sz="1100" spc="-5" dirty="0" smtClean="0">
                <a:solidFill>
                  <a:schemeClr val="tx2"/>
                </a:solidFill>
                <a:latin typeface="Calibri"/>
                <a:cs typeface="Calibri"/>
              </a:rPr>
              <a:t>y</a:t>
            </a:r>
            <a:r>
              <a:rPr sz="1100" dirty="0" smtClean="0">
                <a:solidFill>
                  <a:schemeClr val="tx2"/>
                </a:solidFill>
                <a:latin typeface="Calibri"/>
                <a:cs typeface="Calibri"/>
              </a:rPr>
              <a:t>/o</a:t>
            </a:r>
            <a:r>
              <a:rPr sz="1100" spc="-5" dirty="0" smtClean="0">
                <a:solidFill>
                  <a:schemeClr val="tx2"/>
                </a:solidFill>
                <a:latin typeface="Calibri"/>
                <a:cs typeface="Calibri"/>
              </a:rPr>
              <a:t> </a:t>
            </a:r>
            <a:r>
              <a:rPr sz="1100" dirty="0" smtClean="0">
                <a:solidFill>
                  <a:schemeClr val="tx2"/>
                </a:solidFill>
                <a:latin typeface="Calibri"/>
                <a:cs typeface="Calibri"/>
              </a:rPr>
              <a:t>p</a:t>
            </a:r>
            <a:r>
              <a:rPr sz="1100" spc="-5" dirty="0" smtClean="0">
                <a:solidFill>
                  <a:schemeClr val="tx2"/>
                </a:solidFill>
                <a:latin typeface="Calibri"/>
                <a:cs typeface="Calibri"/>
              </a:rPr>
              <a:t>ri</a:t>
            </a:r>
            <a:r>
              <a:rPr sz="1100" dirty="0" smtClean="0">
                <a:solidFill>
                  <a:schemeClr val="tx2"/>
                </a:solidFill>
                <a:latin typeface="Calibri"/>
                <a:cs typeface="Calibri"/>
              </a:rPr>
              <a:t>n</a:t>
            </a:r>
            <a:r>
              <a:rPr sz="1100" spc="-5" dirty="0" smtClean="0">
                <a:solidFill>
                  <a:schemeClr val="tx2"/>
                </a:solidFill>
                <a:latin typeface="Calibri"/>
                <a:cs typeface="Calibri"/>
              </a:rPr>
              <a:t>ci</a:t>
            </a:r>
            <a:r>
              <a:rPr sz="1100" dirty="0" smtClean="0">
                <a:solidFill>
                  <a:schemeClr val="tx2"/>
                </a:solidFill>
                <a:latin typeface="Calibri"/>
                <a:cs typeface="Calibri"/>
              </a:rPr>
              <a:t>p</a:t>
            </a:r>
            <a:r>
              <a:rPr sz="1100" spc="-5" dirty="0" smtClean="0">
                <a:solidFill>
                  <a:schemeClr val="tx2"/>
                </a:solidFill>
                <a:latin typeface="Calibri"/>
                <a:cs typeface="Calibri"/>
              </a:rPr>
              <a:t>a</a:t>
            </a:r>
            <a:r>
              <a:rPr sz="1100" dirty="0" smtClean="0">
                <a:solidFill>
                  <a:schemeClr val="tx2"/>
                </a:solidFill>
                <a:latin typeface="Calibri"/>
                <a:cs typeface="Calibri"/>
              </a:rPr>
              <a:t>l </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5" dirty="0" smtClean="0">
                <a:solidFill>
                  <a:schemeClr val="tx2"/>
                </a:solidFill>
                <a:latin typeface="Calibri"/>
                <a:cs typeface="Calibri"/>
              </a:rPr>
              <a:t> </a:t>
            </a:r>
            <a:r>
              <a:rPr sz="1100" dirty="0" smtClean="0">
                <a:solidFill>
                  <a:schemeClr val="tx2"/>
                </a:solidFill>
                <a:latin typeface="Calibri"/>
                <a:cs typeface="Calibri"/>
              </a:rPr>
              <a:t>a</a:t>
            </a:r>
            <a:r>
              <a:rPr sz="1100" spc="-5" dirty="0" smtClean="0">
                <a:solidFill>
                  <a:schemeClr val="tx2"/>
                </a:solidFill>
                <a:latin typeface="Calibri"/>
                <a:cs typeface="Calibri"/>
              </a:rPr>
              <a:t>l</a:t>
            </a:r>
            <a:r>
              <a:rPr sz="1100" spc="5" dirty="0" smtClean="0">
                <a:solidFill>
                  <a:schemeClr val="tx2"/>
                </a:solidFill>
                <a:latin typeface="Calibri"/>
                <a:cs typeface="Calibri"/>
              </a:rPr>
              <a:t>g</a:t>
            </a:r>
            <a:r>
              <a:rPr sz="1100" dirty="0" smtClean="0">
                <a:solidFill>
                  <a:schemeClr val="tx2"/>
                </a:solidFill>
                <a:latin typeface="Calibri"/>
                <a:cs typeface="Calibri"/>
              </a:rPr>
              <a:t>ún</a:t>
            </a:r>
            <a:r>
              <a:rPr sz="1100" spc="-5" dirty="0" smtClean="0">
                <a:solidFill>
                  <a:schemeClr val="tx2"/>
                </a:solidFill>
                <a:latin typeface="Calibri"/>
                <a:cs typeface="Calibri"/>
              </a:rPr>
              <a:t> </a:t>
            </a:r>
            <a:r>
              <a:rPr sz="1100" spc="5" dirty="0" smtClean="0">
                <a:solidFill>
                  <a:schemeClr val="tx2"/>
                </a:solidFill>
                <a:latin typeface="Calibri"/>
                <a:cs typeface="Calibri"/>
              </a:rPr>
              <a:t>m</a:t>
            </a:r>
            <a:r>
              <a:rPr sz="1100" spc="-5" dirty="0" smtClean="0">
                <a:solidFill>
                  <a:schemeClr val="tx2"/>
                </a:solidFill>
                <a:latin typeface="Calibri"/>
                <a:cs typeface="Calibri"/>
              </a:rPr>
              <a:t>o</a:t>
            </a:r>
            <a:r>
              <a:rPr sz="1100" spc="5" dirty="0" smtClean="0">
                <a:solidFill>
                  <a:schemeClr val="tx2"/>
                </a:solidFill>
                <a:latin typeface="Calibri"/>
                <a:cs typeface="Calibri"/>
              </a:rPr>
              <a:t>m</a:t>
            </a:r>
            <a:r>
              <a:rPr sz="1100" spc="-5" dirty="0" smtClean="0">
                <a:solidFill>
                  <a:schemeClr val="tx2"/>
                </a:solidFill>
                <a:latin typeface="Calibri"/>
                <a:cs typeface="Calibri"/>
              </a:rPr>
              <a:t>e</a:t>
            </a:r>
            <a:r>
              <a:rPr sz="1100" dirty="0" smtClean="0">
                <a:solidFill>
                  <a:schemeClr val="tx2"/>
                </a:solidFill>
                <a:latin typeface="Calibri"/>
                <a:cs typeface="Calibri"/>
              </a:rPr>
              <a:t>n</a:t>
            </a:r>
            <a:r>
              <a:rPr sz="1100" spc="-12" dirty="0" smtClean="0">
                <a:solidFill>
                  <a:schemeClr val="tx2"/>
                </a:solidFill>
                <a:latin typeface="Calibri"/>
                <a:cs typeface="Calibri"/>
              </a:rPr>
              <a:t>t</a:t>
            </a:r>
            <a:r>
              <a:rPr sz="1100" dirty="0" smtClean="0">
                <a:solidFill>
                  <a:schemeClr val="tx2"/>
                </a:solidFill>
                <a:latin typeface="Calibri"/>
                <a:cs typeface="Calibri"/>
              </a:rPr>
              <a:t>o</a:t>
            </a:r>
            <a:r>
              <a:rPr sz="1100" spc="-19" dirty="0" smtClean="0">
                <a:solidFill>
                  <a:schemeClr val="tx2"/>
                </a:solidFill>
                <a:latin typeface="Calibri"/>
                <a:cs typeface="Calibri"/>
              </a:rPr>
              <a:t> </a:t>
            </a:r>
            <a:r>
              <a:rPr sz="1100" spc="-5" dirty="0" smtClean="0">
                <a:solidFill>
                  <a:schemeClr val="tx2"/>
                </a:solidFill>
                <a:latin typeface="Calibri"/>
                <a:cs typeface="Calibri"/>
              </a:rPr>
              <a:t>f</a:t>
            </a:r>
            <a:r>
              <a:rPr sz="1100" dirty="0" smtClean="0">
                <a:solidFill>
                  <a:schemeClr val="tx2"/>
                </a:solidFill>
                <a:latin typeface="Calibri"/>
                <a:cs typeface="Calibri"/>
              </a:rPr>
              <a:t>u</a:t>
            </a:r>
            <a:r>
              <a:rPr sz="1100" spc="-12" dirty="0" smtClean="0">
                <a:solidFill>
                  <a:schemeClr val="tx2"/>
                </a:solidFill>
                <a:latin typeface="Calibri"/>
                <a:cs typeface="Calibri"/>
              </a:rPr>
              <a:t>t</a:t>
            </a:r>
            <a:r>
              <a:rPr sz="1100" dirty="0" smtClean="0">
                <a:solidFill>
                  <a:schemeClr val="tx2"/>
                </a:solidFill>
                <a:latin typeface="Calibri"/>
                <a:cs typeface="Calibri"/>
              </a:rPr>
              <a:t>u</a:t>
            </a:r>
            <a:r>
              <a:rPr sz="1100" spc="-5" dirty="0" smtClean="0">
                <a:solidFill>
                  <a:schemeClr val="tx2"/>
                </a:solidFill>
                <a:latin typeface="Calibri"/>
                <a:cs typeface="Calibri"/>
              </a:rPr>
              <a:t>r</a:t>
            </a:r>
            <a:r>
              <a:rPr sz="1100" dirty="0" smtClean="0">
                <a:solidFill>
                  <a:schemeClr val="tx2"/>
                </a:solidFill>
                <a:latin typeface="Calibri"/>
                <a:cs typeface="Calibri"/>
              </a:rPr>
              <a:t>o</a:t>
            </a:r>
            <a:r>
              <a:rPr sz="1100" spc="25" dirty="0" smtClean="0">
                <a:solidFill>
                  <a:schemeClr val="tx2"/>
                </a:solidFill>
                <a:latin typeface="Calibri"/>
                <a:cs typeface="Calibri"/>
              </a:rPr>
              <a:t> </a:t>
            </a:r>
            <a:r>
              <a:rPr sz="1100" dirty="0" smtClean="0">
                <a:solidFill>
                  <a:schemeClr val="tx2"/>
                </a:solidFill>
                <a:latin typeface="Calibri"/>
                <a:cs typeface="Calibri"/>
              </a:rPr>
              <a:t>y d</a:t>
            </a:r>
            <a:r>
              <a:rPr sz="1100" spc="-5" dirty="0" smtClean="0">
                <a:solidFill>
                  <a:schemeClr val="tx2"/>
                </a:solidFill>
                <a:latin typeface="Calibri"/>
                <a:cs typeface="Calibri"/>
              </a:rPr>
              <a:t>o</a:t>
            </a:r>
            <a:r>
              <a:rPr sz="1100" dirty="0" smtClean="0">
                <a:solidFill>
                  <a:schemeClr val="tx2"/>
                </a:solidFill>
                <a:latin typeface="Calibri"/>
                <a:cs typeface="Calibri"/>
              </a:rPr>
              <a:t>n</a:t>
            </a:r>
            <a:r>
              <a:rPr sz="1100" spc="-5" dirty="0" smtClean="0">
                <a:solidFill>
                  <a:schemeClr val="tx2"/>
                </a:solidFill>
                <a:latin typeface="Calibri"/>
                <a:cs typeface="Calibri"/>
              </a:rPr>
              <a:t>d</a:t>
            </a:r>
            <a:r>
              <a:rPr sz="1100" dirty="0" smtClean="0">
                <a:solidFill>
                  <a:schemeClr val="tx2"/>
                </a:solidFill>
                <a:latin typeface="Calibri"/>
                <a:cs typeface="Calibri"/>
              </a:rPr>
              <a:t>e</a:t>
            </a:r>
            <a:r>
              <a:rPr sz="1100" spc="5" dirty="0" smtClean="0">
                <a:solidFill>
                  <a:schemeClr val="tx2"/>
                </a:solidFill>
                <a:latin typeface="Calibri"/>
                <a:cs typeface="Calibri"/>
              </a:rPr>
              <a:t> </a:t>
            </a:r>
            <a:r>
              <a:rPr sz="1100" spc="-5" dirty="0" smtClean="0">
                <a:solidFill>
                  <a:schemeClr val="tx2"/>
                </a:solidFill>
                <a:latin typeface="Calibri"/>
                <a:cs typeface="Calibri"/>
              </a:rPr>
              <a:t>l</a:t>
            </a:r>
            <a:r>
              <a:rPr sz="1100" dirty="0" smtClean="0">
                <a:solidFill>
                  <a:schemeClr val="tx2"/>
                </a:solidFill>
                <a:latin typeface="Calibri"/>
                <a:cs typeface="Calibri"/>
              </a:rPr>
              <a:t>a p</a:t>
            </a:r>
            <a:r>
              <a:rPr sz="1100" spc="-5" dirty="0" smtClean="0">
                <a:solidFill>
                  <a:schemeClr val="tx2"/>
                </a:solidFill>
                <a:latin typeface="Calibri"/>
                <a:cs typeface="Calibri"/>
              </a:rPr>
              <a:t>ro</a:t>
            </a:r>
            <a:r>
              <a:rPr sz="1100" dirty="0" smtClean="0">
                <a:solidFill>
                  <a:schemeClr val="tx2"/>
                </a:solidFill>
                <a:latin typeface="Calibri"/>
                <a:cs typeface="Calibri"/>
              </a:rPr>
              <a:t>p</a:t>
            </a:r>
            <a:r>
              <a:rPr sz="1100" spc="-5" dirty="0" smtClean="0">
                <a:solidFill>
                  <a:schemeClr val="tx2"/>
                </a:solidFill>
                <a:latin typeface="Calibri"/>
                <a:cs typeface="Calibri"/>
              </a:rPr>
              <a:t>ie</a:t>
            </a:r>
            <a:r>
              <a:rPr sz="1100" dirty="0" smtClean="0">
                <a:solidFill>
                  <a:schemeClr val="tx2"/>
                </a:solidFill>
                <a:latin typeface="Calibri"/>
                <a:cs typeface="Calibri"/>
              </a:rPr>
              <a:t>d</a:t>
            </a:r>
            <a:r>
              <a:rPr sz="1100" spc="-5" dirty="0" smtClean="0">
                <a:solidFill>
                  <a:schemeClr val="tx2"/>
                </a:solidFill>
                <a:latin typeface="Calibri"/>
                <a:cs typeface="Calibri"/>
              </a:rPr>
              <a:t>a</a:t>
            </a:r>
            <a:r>
              <a:rPr sz="1100" dirty="0" smtClean="0">
                <a:solidFill>
                  <a:schemeClr val="tx2"/>
                </a:solidFill>
                <a:latin typeface="Calibri"/>
                <a:cs typeface="Calibri"/>
              </a:rPr>
              <a:t>d</a:t>
            </a:r>
            <a:r>
              <a:rPr sz="1100" spc="12" dirty="0" smtClean="0">
                <a:solidFill>
                  <a:schemeClr val="tx2"/>
                </a:solidFill>
                <a:latin typeface="Calibri"/>
                <a:cs typeface="Calibri"/>
              </a:rPr>
              <a:t> </a:t>
            </a:r>
            <a:r>
              <a:rPr sz="1100" spc="-5" dirty="0" smtClean="0">
                <a:solidFill>
                  <a:schemeClr val="tx2"/>
                </a:solidFill>
                <a:latin typeface="Calibri"/>
                <a:cs typeface="Calibri"/>
              </a:rPr>
              <a:t>le</a:t>
            </a:r>
            <a:r>
              <a:rPr sz="1100" spc="5" dirty="0" smtClean="0">
                <a:solidFill>
                  <a:schemeClr val="tx2"/>
                </a:solidFill>
                <a:latin typeface="Calibri"/>
                <a:cs typeface="Calibri"/>
              </a:rPr>
              <a:t>g</a:t>
            </a:r>
            <a:r>
              <a:rPr sz="1100" dirty="0" smtClean="0">
                <a:solidFill>
                  <a:schemeClr val="tx2"/>
                </a:solidFill>
                <a:latin typeface="Calibri"/>
                <a:cs typeface="Calibri"/>
              </a:rPr>
              <a:t>al</a:t>
            </a:r>
            <a:r>
              <a:rPr sz="1100" spc="-5" dirty="0" smtClean="0">
                <a:solidFill>
                  <a:schemeClr val="tx2"/>
                </a:solidFill>
                <a:latin typeface="Calibri"/>
                <a:cs typeface="Calibri"/>
              </a:rPr>
              <a:t> de</a:t>
            </a:r>
            <a:r>
              <a:rPr sz="1100" dirty="0" smtClean="0">
                <a:solidFill>
                  <a:schemeClr val="tx2"/>
                </a:solidFill>
                <a:latin typeface="Calibri"/>
                <a:cs typeface="Calibri"/>
              </a:rPr>
              <a:t>l</a:t>
            </a:r>
            <a:endParaRPr sz="1100" dirty="0">
              <a:solidFill>
                <a:schemeClr val="tx2"/>
              </a:solidFill>
              <a:latin typeface="Calibri"/>
              <a:cs typeface="Calibri"/>
            </a:endParaRPr>
          </a:p>
          <a:p>
            <a:pPr algn="ctr">
              <a:lnSpc>
                <a:spcPts val="1192"/>
              </a:lnSpc>
            </a:pPr>
            <a:r>
              <a:rPr sz="1600" spc="5" baseline="3413" dirty="0" smtClean="0">
                <a:solidFill>
                  <a:schemeClr val="tx2"/>
                </a:solidFill>
                <a:latin typeface="Calibri"/>
                <a:cs typeface="Calibri"/>
              </a:rPr>
              <a:t>m</a:t>
            </a:r>
            <a:r>
              <a:rPr sz="1600" spc="-5" baseline="3413" dirty="0" smtClean="0">
                <a:solidFill>
                  <a:schemeClr val="tx2"/>
                </a:solidFill>
                <a:latin typeface="Calibri"/>
                <a:cs typeface="Calibri"/>
              </a:rPr>
              <a:t>i</a:t>
            </a:r>
            <a:r>
              <a:rPr sz="1600" baseline="3413" dirty="0" smtClean="0">
                <a:solidFill>
                  <a:schemeClr val="tx2"/>
                </a:solidFill>
                <a:latin typeface="Calibri"/>
                <a:cs typeface="Calibri"/>
              </a:rPr>
              <a:t>smo</a:t>
            </a:r>
            <a:r>
              <a:rPr sz="1600" spc="-19" baseline="3413" dirty="0" smtClean="0">
                <a:solidFill>
                  <a:schemeClr val="tx2"/>
                </a:solidFill>
                <a:latin typeface="Calibri"/>
                <a:cs typeface="Calibri"/>
              </a:rPr>
              <a:t> </a:t>
            </a:r>
            <a:r>
              <a:rPr sz="1600" baseline="3413" dirty="0" smtClean="0">
                <a:solidFill>
                  <a:schemeClr val="tx2"/>
                </a:solidFill>
                <a:latin typeface="Calibri"/>
                <a:cs typeface="Calibri"/>
              </a:rPr>
              <a:t>no</a:t>
            </a:r>
            <a:r>
              <a:rPr sz="1600" spc="-5" baseline="3413" dirty="0" smtClean="0">
                <a:solidFill>
                  <a:schemeClr val="tx2"/>
                </a:solidFill>
                <a:latin typeface="Calibri"/>
                <a:cs typeface="Calibri"/>
              </a:rPr>
              <a:t> p</a:t>
            </a:r>
            <a:r>
              <a:rPr sz="1600" baseline="3413" dirty="0" smtClean="0">
                <a:solidFill>
                  <a:schemeClr val="tx2"/>
                </a:solidFill>
                <a:latin typeface="Calibri"/>
                <a:cs typeface="Calibri"/>
              </a:rPr>
              <a:t>u</a:t>
            </a:r>
            <a:r>
              <a:rPr sz="1600" spc="-5" baseline="3413" dirty="0" smtClean="0">
                <a:solidFill>
                  <a:schemeClr val="tx2"/>
                </a:solidFill>
                <a:latin typeface="Calibri"/>
                <a:cs typeface="Calibri"/>
              </a:rPr>
              <a:t>e</a:t>
            </a:r>
            <a:r>
              <a:rPr sz="1600" baseline="3413" dirty="0" smtClean="0">
                <a:solidFill>
                  <a:schemeClr val="tx2"/>
                </a:solidFill>
                <a:latin typeface="Calibri"/>
                <a:cs typeface="Calibri"/>
              </a:rPr>
              <a:t>de</a:t>
            </a:r>
            <a:r>
              <a:rPr sz="1600" spc="5" baseline="3413" dirty="0" smtClean="0">
                <a:solidFill>
                  <a:schemeClr val="tx2"/>
                </a:solidFill>
                <a:latin typeface="Calibri"/>
                <a:cs typeface="Calibri"/>
              </a:rPr>
              <a:t> </a:t>
            </a:r>
            <a:r>
              <a:rPr sz="1600" baseline="3413" dirty="0" smtClean="0">
                <a:solidFill>
                  <a:schemeClr val="tx2"/>
                </a:solidFill>
                <a:latin typeface="Calibri"/>
                <a:cs typeface="Calibri"/>
              </a:rPr>
              <a:t>s</a:t>
            </a:r>
            <a:r>
              <a:rPr sz="1600" spc="-5" baseline="3413" dirty="0" smtClean="0">
                <a:solidFill>
                  <a:schemeClr val="tx2"/>
                </a:solidFill>
                <a:latin typeface="Calibri"/>
                <a:cs typeface="Calibri"/>
              </a:rPr>
              <a:t>e</a:t>
            </a:r>
            <a:r>
              <a:rPr sz="1600" baseline="3413" dirty="0" smtClean="0">
                <a:solidFill>
                  <a:schemeClr val="tx2"/>
                </a:solidFill>
                <a:latin typeface="Calibri"/>
                <a:cs typeface="Calibri"/>
              </a:rPr>
              <a:t>r</a:t>
            </a:r>
            <a:r>
              <a:rPr sz="1600" spc="5" baseline="3413" dirty="0" smtClean="0">
                <a:solidFill>
                  <a:schemeClr val="tx2"/>
                </a:solidFill>
                <a:latin typeface="Calibri"/>
                <a:cs typeface="Calibri"/>
              </a:rPr>
              <a:t> </a:t>
            </a:r>
            <a:r>
              <a:rPr sz="1600" spc="-5" baseline="3413" dirty="0" smtClean="0">
                <a:solidFill>
                  <a:schemeClr val="tx2"/>
                </a:solidFill>
                <a:latin typeface="Calibri"/>
                <a:cs typeface="Calibri"/>
              </a:rPr>
              <a:t>tr</a:t>
            </a:r>
            <a:r>
              <a:rPr sz="1600" baseline="3413" dirty="0" smtClean="0">
                <a:solidFill>
                  <a:schemeClr val="tx2"/>
                </a:solidFill>
                <a:latin typeface="Calibri"/>
                <a:cs typeface="Calibri"/>
              </a:rPr>
              <a:t>a</a:t>
            </a:r>
            <a:r>
              <a:rPr sz="1600" spc="-5" baseline="3413" dirty="0" smtClean="0">
                <a:solidFill>
                  <a:schemeClr val="tx2"/>
                </a:solidFill>
                <a:latin typeface="Calibri"/>
                <a:cs typeface="Calibri"/>
              </a:rPr>
              <a:t>s</a:t>
            </a:r>
            <a:r>
              <a:rPr sz="1600" baseline="3413" dirty="0" smtClean="0">
                <a:solidFill>
                  <a:schemeClr val="tx2"/>
                </a:solidFill>
                <a:latin typeface="Calibri"/>
                <a:cs typeface="Calibri"/>
              </a:rPr>
              <a:t>p</a:t>
            </a:r>
            <a:r>
              <a:rPr sz="1600" spc="-5" baseline="3413" dirty="0" smtClean="0">
                <a:solidFill>
                  <a:schemeClr val="tx2"/>
                </a:solidFill>
                <a:latin typeface="Calibri"/>
                <a:cs typeface="Calibri"/>
              </a:rPr>
              <a:t>a</a:t>
            </a:r>
            <a:r>
              <a:rPr sz="1600" baseline="3413" dirty="0" smtClean="0">
                <a:solidFill>
                  <a:schemeClr val="tx2"/>
                </a:solidFill>
                <a:latin typeface="Calibri"/>
                <a:cs typeface="Calibri"/>
              </a:rPr>
              <a:t>s</a:t>
            </a:r>
            <a:r>
              <a:rPr sz="1600" spc="-5" baseline="3413" dirty="0" smtClean="0">
                <a:solidFill>
                  <a:schemeClr val="tx2"/>
                </a:solidFill>
                <a:latin typeface="Calibri"/>
                <a:cs typeface="Calibri"/>
              </a:rPr>
              <a:t>a</a:t>
            </a:r>
            <a:r>
              <a:rPr sz="1600" baseline="3413" dirty="0" smtClean="0">
                <a:solidFill>
                  <a:schemeClr val="tx2"/>
                </a:solidFill>
                <a:latin typeface="Calibri"/>
                <a:cs typeface="Calibri"/>
              </a:rPr>
              <a:t>da</a:t>
            </a:r>
            <a:r>
              <a:rPr sz="1600" spc="-5" baseline="3413" dirty="0" smtClean="0">
                <a:solidFill>
                  <a:schemeClr val="tx2"/>
                </a:solidFill>
                <a:latin typeface="Calibri"/>
                <a:cs typeface="Calibri"/>
              </a:rPr>
              <a:t> </a:t>
            </a:r>
            <a:r>
              <a:rPr sz="1600" baseline="3413" dirty="0" smtClean="0">
                <a:solidFill>
                  <a:schemeClr val="tx2"/>
                </a:solidFill>
                <a:latin typeface="Calibri"/>
                <a:cs typeface="Calibri"/>
              </a:rPr>
              <a:t>a</a:t>
            </a:r>
            <a:endParaRPr sz="1100" dirty="0">
              <a:solidFill>
                <a:schemeClr val="tx2"/>
              </a:solidFill>
              <a:latin typeface="Calibri"/>
              <a:cs typeface="Calibri"/>
            </a:endParaRPr>
          </a:p>
          <a:p>
            <a:pPr marL="6043" marR="17172" algn="ctr">
              <a:lnSpc>
                <a:spcPts val="1186"/>
              </a:lnSpc>
            </a:pPr>
            <a:r>
              <a:rPr sz="1600" spc="-5" baseline="3413" dirty="0" smtClean="0">
                <a:solidFill>
                  <a:schemeClr val="tx2"/>
                </a:solidFill>
                <a:latin typeface="Calibri"/>
                <a:cs typeface="Calibri"/>
              </a:rPr>
              <a:t>otr</a:t>
            </a:r>
            <a:r>
              <a:rPr sz="1600" baseline="3413" dirty="0" smtClean="0">
                <a:solidFill>
                  <a:schemeClr val="tx2"/>
                </a:solidFill>
                <a:latin typeface="Calibri"/>
                <a:cs typeface="Calibri"/>
              </a:rPr>
              <a:t>a</a:t>
            </a:r>
            <a:r>
              <a:rPr sz="1600" spc="12" baseline="3413" dirty="0" smtClean="0">
                <a:solidFill>
                  <a:schemeClr val="tx2"/>
                </a:solidFill>
                <a:latin typeface="Calibri"/>
                <a:cs typeface="Calibri"/>
              </a:rPr>
              <a:t> </a:t>
            </a:r>
            <a:r>
              <a:rPr sz="1600" spc="5" baseline="3413" dirty="0" smtClean="0">
                <a:solidFill>
                  <a:schemeClr val="tx2"/>
                </a:solidFill>
                <a:latin typeface="Calibri"/>
                <a:cs typeface="Calibri"/>
              </a:rPr>
              <a:t>m</a:t>
            </a:r>
            <a:r>
              <a:rPr sz="1600" spc="-5" baseline="3413" dirty="0" smtClean="0">
                <a:solidFill>
                  <a:schemeClr val="tx2"/>
                </a:solidFill>
                <a:latin typeface="Calibri"/>
                <a:cs typeface="Calibri"/>
              </a:rPr>
              <a:t>e</a:t>
            </a:r>
            <a:r>
              <a:rPr sz="1600" baseline="3413" dirty="0" smtClean="0">
                <a:solidFill>
                  <a:schemeClr val="tx2"/>
                </a:solidFill>
                <a:latin typeface="Calibri"/>
                <a:cs typeface="Calibri"/>
              </a:rPr>
              <a:t>d</a:t>
            </a:r>
            <a:r>
              <a:rPr sz="1600" spc="-5" baseline="3413" dirty="0" smtClean="0">
                <a:solidFill>
                  <a:schemeClr val="tx2"/>
                </a:solidFill>
                <a:latin typeface="Calibri"/>
                <a:cs typeface="Calibri"/>
              </a:rPr>
              <a:t>i</a:t>
            </a:r>
            <a:r>
              <a:rPr sz="1600" baseline="3413" dirty="0" smtClean="0">
                <a:solidFill>
                  <a:schemeClr val="tx2"/>
                </a:solidFill>
                <a:latin typeface="Calibri"/>
                <a:cs typeface="Calibri"/>
              </a:rPr>
              <a:t>a</a:t>
            </a:r>
            <a:r>
              <a:rPr sz="1600" spc="-5" baseline="3413" dirty="0" smtClean="0">
                <a:solidFill>
                  <a:schemeClr val="tx2"/>
                </a:solidFill>
                <a:latin typeface="Calibri"/>
                <a:cs typeface="Calibri"/>
              </a:rPr>
              <a:t>nt</a:t>
            </a:r>
            <a:r>
              <a:rPr sz="1600" baseline="3413" dirty="0" smtClean="0">
                <a:solidFill>
                  <a:schemeClr val="tx2"/>
                </a:solidFill>
                <a:latin typeface="Calibri"/>
                <a:cs typeface="Calibri"/>
              </a:rPr>
              <a:t>e</a:t>
            </a:r>
            <a:r>
              <a:rPr sz="1600" spc="-5" baseline="3413" dirty="0" smtClean="0">
                <a:solidFill>
                  <a:schemeClr val="tx2"/>
                </a:solidFill>
                <a:latin typeface="Calibri"/>
                <a:cs typeface="Calibri"/>
              </a:rPr>
              <a:t> e</a:t>
            </a:r>
            <a:r>
              <a:rPr sz="1600" baseline="3413" dirty="0" smtClean="0">
                <a:solidFill>
                  <a:schemeClr val="tx2"/>
                </a:solidFill>
                <a:latin typeface="Calibri"/>
                <a:cs typeface="Calibri"/>
              </a:rPr>
              <a:t>n</a:t>
            </a:r>
            <a:r>
              <a:rPr sz="1600" spc="-12" baseline="3413" dirty="0" smtClean="0">
                <a:solidFill>
                  <a:schemeClr val="tx2"/>
                </a:solidFill>
                <a:latin typeface="Calibri"/>
                <a:cs typeface="Calibri"/>
              </a:rPr>
              <a:t>t</a:t>
            </a:r>
            <a:r>
              <a:rPr sz="1600" spc="-5" baseline="3413" dirty="0" smtClean="0">
                <a:solidFill>
                  <a:schemeClr val="tx2"/>
                </a:solidFill>
                <a:latin typeface="Calibri"/>
                <a:cs typeface="Calibri"/>
              </a:rPr>
              <a:t>re</a:t>
            </a:r>
            <a:r>
              <a:rPr sz="1600" spc="5" baseline="3413" dirty="0" smtClean="0">
                <a:solidFill>
                  <a:schemeClr val="tx2"/>
                </a:solidFill>
                <a:latin typeface="Calibri"/>
                <a:cs typeface="Calibri"/>
              </a:rPr>
              <a:t>g</a:t>
            </a:r>
            <a:r>
              <a:rPr sz="1600" baseline="3413" dirty="0" smtClean="0">
                <a:solidFill>
                  <a:schemeClr val="tx2"/>
                </a:solidFill>
                <a:latin typeface="Calibri"/>
                <a:cs typeface="Calibri"/>
              </a:rPr>
              <a:t>a o</a:t>
            </a:r>
            <a:r>
              <a:rPr sz="1600" spc="5" baseline="3413" dirty="0" smtClean="0">
                <a:solidFill>
                  <a:schemeClr val="tx2"/>
                </a:solidFill>
                <a:latin typeface="Calibri"/>
                <a:cs typeface="Calibri"/>
              </a:rPr>
              <a:t> </a:t>
            </a:r>
            <a:r>
              <a:rPr sz="1600" spc="-5" baseline="3413" dirty="0" err="1" smtClean="0">
                <a:solidFill>
                  <a:schemeClr val="tx2"/>
                </a:solidFill>
                <a:latin typeface="Calibri"/>
                <a:cs typeface="Calibri"/>
              </a:rPr>
              <a:t>e</a:t>
            </a:r>
            <a:r>
              <a:rPr sz="1600" baseline="3413" dirty="0" err="1" smtClean="0">
                <a:solidFill>
                  <a:schemeClr val="tx2"/>
                </a:solidFill>
                <a:latin typeface="Calibri"/>
                <a:cs typeface="Calibri"/>
              </a:rPr>
              <a:t>n</a:t>
            </a:r>
            <a:r>
              <a:rPr sz="1600" spc="-5" baseline="3413" dirty="0" err="1" smtClean="0">
                <a:solidFill>
                  <a:schemeClr val="tx2"/>
                </a:solidFill>
                <a:latin typeface="Calibri"/>
                <a:cs typeface="Calibri"/>
              </a:rPr>
              <a:t>do</a:t>
            </a:r>
            <a:r>
              <a:rPr sz="1600" baseline="3413" dirty="0" err="1" smtClean="0">
                <a:solidFill>
                  <a:schemeClr val="tx2"/>
                </a:solidFill>
                <a:latin typeface="Calibri"/>
                <a:cs typeface="Calibri"/>
              </a:rPr>
              <a:t>s</a:t>
            </a:r>
            <a:r>
              <a:rPr sz="1600" spc="-5" baseline="3413" dirty="0" err="1" smtClean="0">
                <a:solidFill>
                  <a:schemeClr val="tx2"/>
                </a:solidFill>
                <a:latin typeface="Calibri"/>
                <a:cs typeface="Calibri"/>
              </a:rPr>
              <a:t>o</a:t>
            </a:r>
            <a:r>
              <a:rPr sz="1600" baseline="3413" dirty="0" smtClean="0">
                <a:solidFill>
                  <a:schemeClr val="tx2"/>
                </a:solidFill>
                <a:latin typeface="Calibri"/>
                <a:cs typeface="Calibri"/>
              </a:rPr>
              <a:t>.</a:t>
            </a:r>
            <a:endParaRPr lang="es-ES" sz="1600" baseline="3413" dirty="0" smtClean="0">
              <a:solidFill>
                <a:schemeClr val="tx2"/>
              </a:solidFill>
              <a:latin typeface="Calibri"/>
              <a:cs typeface="Calibri"/>
            </a:endParaRPr>
          </a:p>
          <a:p>
            <a:pPr marL="6043" marR="17172" algn="ctr">
              <a:lnSpc>
                <a:spcPts val="1186"/>
              </a:lnSpc>
            </a:pPr>
            <a:endParaRPr lang="es-ES" sz="1600" b="1" baseline="3413" dirty="0" smtClean="0">
              <a:solidFill>
                <a:schemeClr val="tx2"/>
              </a:solidFill>
              <a:latin typeface="Calibri"/>
              <a:cs typeface="Calibri"/>
            </a:endParaRPr>
          </a:p>
          <a:p>
            <a:pPr marL="6043" marR="17172" algn="ctr">
              <a:lnSpc>
                <a:spcPts val="1186"/>
              </a:lnSpc>
            </a:pPr>
            <a:r>
              <a:rPr lang="es-ES" sz="1600" b="1" baseline="3413" dirty="0" smtClean="0">
                <a:solidFill>
                  <a:schemeClr val="tx2"/>
                </a:solidFill>
                <a:latin typeface="Calibri"/>
                <a:cs typeface="Calibri"/>
              </a:rPr>
              <a:t>Operación comercial</a:t>
            </a:r>
          </a:p>
          <a:p>
            <a:pPr marL="6043" marR="17172" algn="ctr">
              <a:lnSpc>
                <a:spcPts val="1186"/>
              </a:lnSpc>
            </a:pPr>
            <a:endParaRPr lang="es-ES" sz="1600" b="1" baseline="3413" dirty="0" smtClean="0">
              <a:solidFill>
                <a:schemeClr val="tx2"/>
              </a:solidFill>
              <a:latin typeface="Calibri"/>
              <a:cs typeface="Calibri"/>
            </a:endParaRPr>
          </a:p>
          <a:p>
            <a:pPr marL="6043" marR="17172" algn="ctr">
              <a:lnSpc>
                <a:spcPts val="1186"/>
              </a:lnSpc>
            </a:pPr>
            <a:r>
              <a:rPr lang="es-ES" sz="1600" b="1" baseline="3413" dirty="0" smtClean="0">
                <a:solidFill>
                  <a:schemeClr val="tx2"/>
                </a:solidFill>
                <a:latin typeface="Calibri"/>
                <a:cs typeface="Calibri"/>
              </a:rPr>
              <a:t>Prefinanciaciones</a:t>
            </a:r>
          </a:p>
          <a:p>
            <a:pPr marL="6043" marR="17172" algn="ctr">
              <a:lnSpc>
                <a:spcPts val="1186"/>
              </a:lnSpc>
            </a:pPr>
            <a:r>
              <a:rPr lang="es-ES" sz="1600" b="1" baseline="3413" dirty="0" smtClean="0">
                <a:solidFill>
                  <a:schemeClr val="tx2"/>
                </a:solidFill>
                <a:latin typeface="Calibri"/>
                <a:cs typeface="Calibri"/>
              </a:rPr>
              <a:t>Préstamos</a:t>
            </a:r>
            <a:endParaRPr sz="1100" b="1" dirty="0">
              <a:solidFill>
                <a:schemeClr val="tx2"/>
              </a:solidFill>
              <a:latin typeface="Calibri"/>
              <a:cs typeface="Calibri"/>
            </a:endParaRPr>
          </a:p>
        </p:txBody>
      </p:sp>
      <p:sp>
        <p:nvSpPr>
          <p:cNvPr id="9" name="object 9"/>
          <p:cNvSpPr txBox="1"/>
          <p:nvPr/>
        </p:nvSpPr>
        <p:spPr>
          <a:xfrm>
            <a:off x="252000" y="3573016"/>
            <a:ext cx="1261559" cy="2952328"/>
          </a:xfrm>
          <a:prstGeom prst="rect">
            <a:avLst/>
          </a:prstGeom>
        </p:spPr>
        <p:txBody>
          <a:bodyPr wrap="square" lIns="0" tIns="0" rIns="0" bIns="0" rtlCol="0">
            <a:noAutofit/>
          </a:bodyPr>
          <a:lstStyle/>
          <a:p>
            <a:pPr marL="4530" marR="4530" indent="-560" algn="ctr">
              <a:lnSpc>
                <a:spcPts val="1301"/>
              </a:lnSpc>
              <a:spcBef>
                <a:spcPts val="20"/>
              </a:spcBef>
            </a:pPr>
            <a:r>
              <a:rPr sz="1600" dirty="0" smtClean="0">
                <a:solidFill>
                  <a:schemeClr val="tx2"/>
                </a:solidFill>
                <a:latin typeface="Calibri"/>
                <a:cs typeface="Calibri"/>
              </a:rPr>
              <a:t>S</a:t>
            </a:r>
            <a:r>
              <a:rPr sz="1600" spc="-5" dirty="0" smtClean="0">
                <a:solidFill>
                  <a:schemeClr val="tx2"/>
                </a:solidFill>
                <a:latin typeface="Calibri"/>
                <a:cs typeface="Calibri"/>
              </a:rPr>
              <a:t>o</a:t>
            </a:r>
            <a:r>
              <a:rPr sz="1600" dirty="0" smtClean="0">
                <a:solidFill>
                  <a:schemeClr val="tx2"/>
                </a:solidFill>
                <a:latin typeface="Calibri"/>
                <a:cs typeface="Calibri"/>
              </a:rPr>
              <a:t>n</a:t>
            </a:r>
            <a:r>
              <a:rPr sz="1600" spc="-5" dirty="0" smtClean="0">
                <a:solidFill>
                  <a:schemeClr val="tx2"/>
                </a:solidFill>
                <a:latin typeface="Calibri"/>
                <a:cs typeface="Calibri"/>
              </a:rPr>
              <a:t> i</a:t>
            </a:r>
            <a:r>
              <a:rPr sz="1600" dirty="0" smtClean="0">
                <a:solidFill>
                  <a:schemeClr val="tx2"/>
                </a:solidFill>
                <a:latin typeface="Calibri"/>
                <a:cs typeface="Calibri"/>
              </a:rPr>
              <a:t>n</a:t>
            </a:r>
            <a:r>
              <a:rPr sz="1600" spc="-5" dirty="0" smtClean="0">
                <a:solidFill>
                  <a:schemeClr val="tx2"/>
                </a:solidFill>
                <a:latin typeface="Calibri"/>
                <a:cs typeface="Calibri"/>
              </a:rPr>
              <a:t>str</a:t>
            </a:r>
            <a:r>
              <a:rPr sz="1600" dirty="0" smtClean="0">
                <a:solidFill>
                  <a:schemeClr val="tx2"/>
                </a:solidFill>
                <a:latin typeface="Calibri"/>
                <a:cs typeface="Calibri"/>
              </a:rPr>
              <a:t>um</a:t>
            </a:r>
            <a:r>
              <a:rPr sz="1600" spc="-5" dirty="0" smtClean="0">
                <a:solidFill>
                  <a:schemeClr val="tx2"/>
                </a:solidFill>
                <a:latin typeface="Calibri"/>
                <a:cs typeface="Calibri"/>
              </a:rPr>
              <a:t>e</a:t>
            </a:r>
            <a:r>
              <a:rPr sz="1600" dirty="0" smtClean="0">
                <a:solidFill>
                  <a:schemeClr val="tx2"/>
                </a:solidFill>
                <a:latin typeface="Calibri"/>
                <a:cs typeface="Calibri"/>
              </a:rPr>
              <a:t>n</a:t>
            </a:r>
            <a:r>
              <a:rPr sz="1600" spc="-12" dirty="0" smtClean="0">
                <a:solidFill>
                  <a:schemeClr val="tx2"/>
                </a:solidFill>
                <a:latin typeface="Calibri"/>
                <a:cs typeface="Calibri"/>
              </a:rPr>
              <a:t>t</a:t>
            </a:r>
            <a:r>
              <a:rPr sz="1600" spc="-5" dirty="0" smtClean="0">
                <a:solidFill>
                  <a:schemeClr val="tx2"/>
                </a:solidFill>
                <a:latin typeface="Calibri"/>
                <a:cs typeface="Calibri"/>
              </a:rPr>
              <a:t>o</a:t>
            </a:r>
            <a:r>
              <a:rPr sz="1600" dirty="0" smtClean="0">
                <a:solidFill>
                  <a:schemeClr val="tx2"/>
                </a:solidFill>
                <a:latin typeface="Calibri"/>
                <a:cs typeface="Calibri"/>
              </a:rPr>
              <a:t>s</a:t>
            </a:r>
            <a:r>
              <a:rPr sz="1600" spc="12" dirty="0" smtClean="0">
                <a:solidFill>
                  <a:schemeClr val="tx2"/>
                </a:solidFill>
                <a:latin typeface="Calibri"/>
                <a:cs typeface="Calibri"/>
              </a:rPr>
              <a:t> </a:t>
            </a:r>
            <a:r>
              <a:rPr sz="1600" dirty="0" smtClean="0">
                <a:solidFill>
                  <a:schemeClr val="tx2"/>
                </a:solidFill>
                <a:latin typeface="Calibri"/>
                <a:cs typeface="Calibri"/>
              </a:rPr>
              <a:t>y</a:t>
            </a:r>
            <a:r>
              <a:rPr sz="1600" spc="-5" dirty="0" smtClean="0">
                <a:solidFill>
                  <a:schemeClr val="tx2"/>
                </a:solidFill>
                <a:latin typeface="Calibri"/>
                <a:cs typeface="Calibri"/>
              </a:rPr>
              <a:t> re</a:t>
            </a:r>
            <a:r>
              <a:rPr sz="1600" spc="5" dirty="0" smtClean="0">
                <a:solidFill>
                  <a:schemeClr val="tx2"/>
                </a:solidFill>
                <a:latin typeface="Calibri"/>
                <a:cs typeface="Calibri"/>
              </a:rPr>
              <a:t>g</a:t>
            </a:r>
            <a:r>
              <a:rPr sz="1600" spc="-5" dirty="0" smtClean="0">
                <a:solidFill>
                  <a:schemeClr val="tx2"/>
                </a:solidFill>
                <a:latin typeface="Calibri"/>
                <a:cs typeface="Calibri"/>
              </a:rPr>
              <a:t>i</a:t>
            </a:r>
            <a:r>
              <a:rPr sz="1600" dirty="0" smtClean="0">
                <a:solidFill>
                  <a:schemeClr val="tx2"/>
                </a:solidFill>
                <a:latin typeface="Calibri"/>
                <a:cs typeface="Calibri"/>
              </a:rPr>
              <a:t>s</a:t>
            </a:r>
            <a:r>
              <a:rPr sz="1600" spc="-12" dirty="0" smtClean="0">
                <a:solidFill>
                  <a:schemeClr val="tx2"/>
                </a:solidFill>
                <a:latin typeface="Calibri"/>
                <a:cs typeface="Calibri"/>
              </a:rPr>
              <a:t>t</a:t>
            </a:r>
            <a:r>
              <a:rPr sz="1600" spc="-5" dirty="0" smtClean="0">
                <a:solidFill>
                  <a:schemeClr val="tx2"/>
                </a:solidFill>
                <a:latin typeface="Calibri"/>
                <a:cs typeface="Calibri"/>
              </a:rPr>
              <a:t>ro</a:t>
            </a:r>
            <a:r>
              <a:rPr sz="1600" dirty="0" smtClean="0">
                <a:solidFill>
                  <a:schemeClr val="tx2"/>
                </a:solidFill>
                <a:latin typeface="Calibri"/>
                <a:cs typeface="Calibri"/>
              </a:rPr>
              <a:t>s q</a:t>
            </a:r>
            <a:r>
              <a:rPr sz="1600" spc="-5" dirty="0" smtClean="0">
                <a:solidFill>
                  <a:schemeClr val="tx2"/>
                </a:solidFill>
                <a:latin typeface="Calibri"/>
                <a:cs typeface="Calibri"/>
              </a:rPr>
              <a:t>u</a:t>
            </a:r>
            <a:r>
              <a:rPr sz="1600" dirty="0" smtClean="0">
                <a:solidFill>
                  <a:schemeClr val="tx2"/>
                </a:solidFill>
                <a:latin typeface="Calibri"/>
                <a:cs typeface="Calibri"/>
              </a:rPr>
              <a:t>e</a:t>
            </a:r>
            <a:r>
              <a:rPr sz="1600" spc="-5" dirty="0" smtClean="0">
                <a:solidFill>
                  <a:schemeClr val="tx2"/>
                </a:solidFill>
                <a:latin typeface="Calibri"/>
                <a:cs typeface="Calibri"/>
              </a:rPr>
              <a:t> reco</a:t>
            </a:r>
            <a:r>
              <a:rPr sz="1600" dirty="0" smtClean="0">
                <a:solidFill>
                  <a:schemeClr val="tx2"/>
                </a:solidFill>
                <a:latin typeface="Calibri"/>
                <a:cs typeface="Calibri"/>
              </a:rPr>
              <a:t>n</a:t>
            </a:r>
            <a:r>
              <a:rPr sz="1600" spc="-5" dirty="0" smtClean="0">
                <a:solidFill>
                  <a:schemeClr val="tx2"/>
                </a:solidFill>
                <a:latin typeface="Calibri"/>
                <a:cs typeface="Calibri"/>
              </a:rPr>
              <a:t>oce</a:t>
            </a:r>
            <a:r>
              <a:rPr sz="1600" dirty="0" smtClean="0">
                <a:solidFill>
                  <a:schemeClr val="tx2"/>
                </a:solidFill>
                <a:latin typeface="Calibri"/>
                <a:cs typeface="Calibri"/>
              </a:rPr>
              <a:t>n</a:t>
            </a:r>
            <a:r>
              <a:rPr sz="1600" spc="25" dirty="0" smtClean="0">
                <a:solidFill>
                  <a:schemeClr val="tx2"/>
                </a:solidFill>
                <a:latin typeface="Calibri"/>
                <a:cs typeface="Calibri"/>
              </a:rPr>
              <a:t> </a:t>
            </a:r>
            <a:r>
              <a:rPr sz="1600" spc="-5" dirty="0" smtClean="0">
                <a:solidFill>
                  <a:schemeClr val="tx2"/>
                </a:solidFill>
                <a:latin typeface="Calibri"/>
                <a:cs typeface="Calibri"/>
              </a:rPr>
              <a:t>lo</a:t>
            </a:r>
            <a:r>
              <a:rPr sz="1600" dirty="0" smtClean="0">
                <a:solidFill>
                  <a:schemeClr val="tx2"/>
                </a:solidFill>
                <a:latin typeface="Calibri"/>
                <a:cs typeface="Calibri"/>
              </a:rPr>
              <a:t>s</a:t>
            </a:r>
            <a:r>
              <a:rPr sz="1600" spc="-5" dirty="0" smtClean="0">
                <a:solidFill>
                  <a:schemeClr val="tx2"/>
                </a:solidFill>
                <a:latin typeface="Calibri"/>
                <a:cs typeface="Calibri"/>
              </a:rPr>
              <a:t> </a:t>
            </a:r>
            <a:r>
              <a:rPr sz="1600" dirty="0" smtClean="0">
                <a:solidFill>
                  <a:schemeClr val="tx2"/>
                </a:solidFill>
                <a:latin typeface="Calibri"/>
                <a:cs typeface="Calibri"/>
              </a:rPr>
              <a:t>d</a:t>
            </a:r>
            <a:r>
              <a:rPr sz="1600" spc="-5" dirty="0" smtClean="0">
                <a:solidFill>
                  <a:schemeClr val="tx2"/>
                </a:solidFill>
                <a:latin typeface="Calibri"/>
                <a:cs typeface="Calibri"/>
              </a:rPr>
              <a:t>erec</a:t>
            </a:r>
            <a:r>
              <a:rPr sz="1600" dirty="0" smtClean="0">
                <a:solidFill>
                  <a:schemeClr val="tx2"/>
                </a:solidFill>
                <a:latin typeface="Calibri"/>
                <a:cs typeface="Calibri"/>
              </a:rPr>
              <a:t>h</a:t>
            </a:r>
            <a:r>
              <a:rPr sz="1600" spc="-5" dirty="0" smtClean="0">
                <a:solidFill>
                  <a:schemeClr val="tx2"/>
                </a:solidFill>
                <a:latin typeface="Calibri"/>
                <a:cs typeface="Calibri"/>
              </a:rPr>
              <a:t>o</a:t>
            </a:r>
            <a:r>
              <a:rPr sz="1600" dirty="0" smtClean="0">
                <a:solidFill>
                  <a:schemeClr val="tx2"/>
                </a:solidFill>
                <a:latin typeface="Calibri"/>
                <a:cs typeface="Calibri"/>
              </a:rPr>
              <a:t>s </a:t>
            </a:r>
            <a:r>
              <a:rPr sz="1600" spc="-5" dirty="0" smtClean="0">
                <a:solidFill>
                  <a:schemeClr val="tx2"/>
                </a:solidFill>
                <a:latin typeface="Calibri"/>
                <a:cs typeface="Calibri"/>
              </a:rPr>
              <a:t>fre</a:t>
            </a:r>
            <a:r>
              <a:rPr sz="1600" dirty="0" smtClean="0">
                <a:solidFill>
                  <a:schemeClr val="tx2"/>
                </a:solidFill>
                <a:latin typeface="Calibri"/>
                <a:cs typeface="Calibri"/>
              </a:rPr>
              <a:t>n</a:t>
            </a:r>
            <a:r>
              <a:rPr sz="1600" spc="-12" dirty="0" smtClean="0">
                <a:solidFill>
                  <a:schemeClr val="tx2"/>
                </a:solidFill>
                <a:latin typeface="Calibri"/>
                <a:cs typeface="Calibri"/>
              </a:rPr>
              <a:t>t</a:t>
            </a:r>
            <a:r>
              <a:rPr sz="1600" dirty="0" smtClean="0">
                <a:solidFill>
                  <a:schemeClr val="tx2"/>
                </a:solidFill>
                <a:latin typeface="Calibri"/>
                <a:cs typeface="Calibri"/>
              </a:rPr>
              <a:t>e</a:t>
            </a:r>
            <a:r>
              <a:rPr sz="1600" spc="5" dirty="0" smtClean="0">
                <a:solidFill>
                  <a:schemeClr val="tx2"/>
                </a:solidFill>
                <a:latin typeface="Calibri"/>
                <a:cs typeface="Calibri"/>
              </a:rPr>
              <a:t> </a:t>
            </a:r>
            <a:r>
              <a:rPr sz="1600" dirty="0" smtClean="0">
                <a:solidFill>
                  <a:schemeClr val="tx2"/>
                </a:solidFill>
                <a:latin typeface="Calibri"/>
                <a:cs typeface="Calibri"/>
              </a:rPr>
              <a:t>al</a:t>
            </a:r>
            <a:r>
              <a:rPr sz="1600" spc="5" dirty="0" smtClean="0">
                <a:solidFill>
                  <a:schemeClr val="tx2"/>
                </a:solidFill>
                <a:latin typeface="Calibri"/>
                <a:cs typeface="Calibri"/>
              </a:rPr>
              <a:t> </a:t>
            </a:r>
            <a:r>
              <a:rPr sz="1600" spc="-5" dirty="0" smtClean="0">
                <a:solidFill>
                  <a:schemeClr val="tx2"/>
                </a:solidFill>
                <a:latin typeface="Calibri"/>
                <a:cs typeface="Calibri"/>
              </a:rPr>
              <a:t>v</a:t>
            </a:r>
            <a:r>
              <a:rPr sz="1600" dirty="0" smtClean="0">
                <a:solidFill>
                  <a:schemeClr val="tx2"/>
                </a:solidFill>
                <a:latin typeface="Calibri"/>
                <a:cs typeface="Calibri"/>
              </a:rPr>
              <a:t>a</a:t>
            </a:r>
            <a:r>
              <a:rPr sz="1600" spc="-5" dirty="0" smtClean="0">
                <a:solidFill>
                  <a:schemeClr val="tx2"/>
                </a:solidFill>
                <a:latin typeface="Calibri"/>
                <a:cs typeface="Calibri"/>
              </a:rPr>
              <a:t>lo</a:t>
            </a:r>
            <a:r>
              <a:rPr sz="1600" dirty="0" smtClean="0">
                <a:solidFill>
                  <a:schemeClr val="tx2"/>
                </a:solidFill>
                <a:latin typeface="Calibri"/>
                <a:cs typeface="Calibri"/>
              </a:rPr>
              <a:t>r</a:t>
            </a:r>
            <a:r>
              <a:rPr sz="1600" spc="-5" dirty="0" smtClean="0">
                <a:solidFill>
                  <a:schemeClr val="tx2"/>
                </a:solidFill>
                <a:latin typeface="Calibri"/>
                <a:cs typeface="Calibri"/>
              </a:rPr>
              <a:t> re</a:t>
            </a:r>
            <a:r>
              <a:rPr sz="1600" dirty="0" smtClean="0">
                <a:solidFill>
                  <a:schemeClr val="tx2"/>
                </a:solidFill>
                <a:latin typeface="Calibri"/>
                <a:cs typeface="Calibri"/>
              </a:rPr>
              <a:t>s</a:t>
            </a:r>
            <a:r>
              <a:rPr sz="1600" spc="-5" dirty="0" smtClean="0">
                <a:solidFill>
                  <a:schemeClr val="tx2"/>
                </a:solidFill>
                <a:latin typeface="Calibri"/>
                <a:cs typeface="Calibri"/>
              </a:rPr>
              <a:t>i</a:t>
            </a:r>
            <a:r>
              <a:rPr sz="1600" dirty="0" smtClean="0">
                <a:solidFill>
                  <a:schemeClr val="tx2"/>
                </a:solidFill>
                <a:latin typeface="Calibri"/>
                <a:cs typeface="Calibri"/>
              </a:rPr>
              <a:t>d</a:t>
            </a:r>
            <a:r>
              <a:rPr sz="1600" spc="-5" dirty="0" smtClean="0">
                <a:solidFill>
                  <a:schemeClr val="tx2"/>
                </a:solidFill>
                <a:latin typeface="Calibri"/>
                <a:cs typeface="Calibri"/>
              </a:rPr>
              <a:t>u</a:t>
            </a:r>
            <a:r>
              <a:rPr sz="1600" dirty="0" smtClean="0">
                <a:solidFill>
                  <a:schemeClr val="tx2"/>
                </a:solidFill>
                <a:latin typeface="Calibri"/>
                <a:cs typeface="Calibri"/>
              </a:rPr>
              <a:t>al</a:t>
            </a:r>
            <a:r>
              <a:rPr sz="1600" spc="19" dirty="0" smtClean="0">
                <a:solidFill>
                  <a:schemeClr val="tx2"/>
                </a:solidFill>
                <a:latin typeface="Calibri"/>
                <a:cs typeface="Calibri"/>
              </a:rPr>
              <a:t> </a:t>
            </a:r>
            <a:r>
              <a:rPr sz="1600" dirty="0" smtClean="0">
                <a:solidFill>
                  <a:schemeClr val="tx2"/>
                </a:solidFill>
                <a:latin typeface="Calibri"/>
                <a:cs typeface="Calibri"/>
              </a:rPr>
              <a:t>de</a:t>
            </a:r>
            <a:r>
              <a:rPr sz="1600" spc="-5" dirty="0" smtClean="0">
                <a:solidFill>
                  <a:schemeClr val="tx2"/>
                </a:solidFill>
                <a:latin typeface="Calibri"/>
                <a:cs typeface="Calibri"/>
              </a:rPr>
              <a:t> u</a:t>
            </a:r>
            <a:r>
              <a:rPr sz="1600" dirty="0" smtClean="0">
                <a:solidFill>
                  <a:schemeClr val="tx2"/>
                </a:solidFill>
                <a:latin typeface="Calibri"/>
                <a:cs typeface="Calibri"/>
              </a:rPr>
              <a:t>na s</a:t>
            </a:r>
            <a:r>
              <a:rPr sz="1600" spc="-5" dirty="0" smtClean="0">
                <a:solidFill>
                  <a:schemeClr val="tx2"/>
                </a:solidFill>
                <a:latin typeface="Calibri"/>
                <a:cs typeface="Calibri"/>
              </a:rPr>
              <a:t>ocie</a:t>
            </a:r>
            <a:r>
              <a:rPr sz="1600" dirty="0" smtClean="0">
                <a:solidFill>
                  <a:schemeClr val="tx2"/>
                </a:solidFill>
                <a:latin typeface="Calibri"/>
                <a:cs typeface="Calibri"/>
              </a:rPr>
              <a:t>d</a:t>
            </a:r>
            <a:r>
              <a:rPr sz="1600" spc="-5" dirty="0" smtClean="0">
                <a:solidFill>
                  <a:schemeClr val="tx2"/>
                </a:solidFill>
                <a:latin typeface="Calibri"/>
                <a:cs typeface="Calibri"/>
              </a:rPr>
              <a:t>a</a:t>
            </a:r>
            <a:r>
              <a:rPr sz="1600" dirty="0" smtClean="0">
                <a:solidFill>
                  <a:schemeClr val="tx2"/>
                </a:solidFill>
                <a:latin typeface="Calibri"/>
                <a:cs typeface="Calibri"/>
              </a:rPr>
              <a:t>d</a:t>
            </a:r>
            <a:r>
              <a:rPr sz="1600" spc="12" dirty="0" smtClean="0">
                <a:solidFill>
                  <a:schemeClr val="tx2"/>
                </a:solidFill>
                <a:latin typeface="Calibri"/>
                <a:cs typeface="Calibri"/>
              </a:rPr>
              <a:t> </a:t>
            </a:r>
            <a:r>
              <a:rPr sz="1600" dirty="0" smtClean="0">
                <a:solidFill>
                  <a:schemeClr val="tx2"/>
                </a:solidFill>
                <a:latin typeface="Calibri"/>
                <a:cs typeface="Calibri"/>
              </a:rPr>
              <a:t>o</a:t>
            </a:r>
            <a:r>
              <a:rPr sz="1600" spc="-5" dirty="0" smtClean="0">
                <a:solidFill>
                  <a:schemeClr val="tx2"/>
                </a:solidFill>
                <a:latin typeface="Calibri"/>
                <a:cs typeface="Calibri"/>
              </a:rPr>
              <a:t> c</a:t>
            </a:r>
            <a:r>
              <a:rPr sz="1600" dirty="0" smtClean="0">
                <a:solidFill>
                  <a:schemeClr val="tx2"/>
                </a:solidFill>
                <a:latin typeface="Calibri"/>
                <a:cs typeface="Calibri"/>
              </a:rPr>
              <a:t>u</a:t>
            </a:r>
            <a:r>
              <a:rPr sz="1600" spc="-5" dirty="0" smtClean="0">
                <a:solidFill>
                  <a:schemeClr val="tx2"/>
                </a:solidFill>
                <a:latin typeface="Calibri"/>
                <a:cs typeface="Calibri"/>
              </a:rPr>
              <a:t>a</a:t>
            </a:r>
            <a:r>
              <a:rPr sz="1600" dirty="0" smtClean="0">
                <a:solidFill>
                  <a:schemeClr val="tx2"/>
                </a:solidFill>
                <a:latin typeface="Calibri"/>
                <a:cs typeface="Calibri"/>
              </a:rPr>
              <a:t>si</a:t>
            </a:r>
            <a:r>
              <a:rPr sz="1600" spc="5" dirty="0" smtClean="0">
                <a:solidFill>
                  <a:schemeClr val="tx2"/>
                </a:solidFill>
                <a:latin typeface="Calibri"/>
                <a:cs typeface="Calibri"/>
              </a:rPr>
              <a:t> </a:t>
            </a:r>
            <a:r>
              <a:rPr sz="1600" dirty="0" smtClean="0">
                <a:solidFill>
                  <a:schemeClr val="tx2"/>
                </a:solidFill>
                <a:latin typeface="Calibri"/>
                <a:cs typeface="Calibri"/>
              </a:rPr>
              <a:t>s</a:t>
            </a:r>
            <a:r>
              <a:rPr sz="1600" spc="-5" dirty="0" smtClean="0">
                <a:solidFill>
                  <a:schemeClr val="tx2"/>
                </a:solidFill>
                <a:latin typeface="Calibri"/>
                <a:cs typeface="Calibri"/>
              </a:rPr>
              <a:t>ocie</a:t>
            </a:r>
            <a:r>
              <a:rPr sz="1600" dirty="0" smtClean="0">
                <a:solidFill>
                  <a:schemeClr val="tx2"/>
                </a:solidFill>
                <a:latin typeface="Calibri"/>
                <a:cs typeface="Calibri"/>
              </a:rPr>
              <a:t>d</a:t>
            </a:r>
            <a:r>
              <a:rPr sz="1600" spc="-5" dirty="0" smtClean="0">
                <a:solidFill>
                  <a:schemeClr val="tx2"/>
                </a:solidFill>
                <a:latin typeface="Calibri"/>
                <a:cs typeface="Calibri"/>
              </a:rPr>
              <a:t>a</a:t>
            </a:r>
            <a:r>
              <a:rPr sz="1600" dirty="0" smtClean="0">
                <a:solidFill>
                  <a:schemeClr val="tx2"/>
                </a:solidFill>
                <a:latin typeface="Calibri"/>
                <a:cs typeface="Calibri"/>
              </a:rPr>
              <a:t>d.</a:t>
            </a:r>
            <a:endParaRPr sz="1600" dirty="0">
              <a:solidFill>
                <a:schemeClr val="tx2"/>
              </a:solidFill>
              <a:latin typeface="Calibri"/>
              <a:cs typeface="Calibri"/>
            </a:endParaRPr>
          </a:p>
        </p:txBody>
      </p:sp>
      <p:sp>
        <p:nvSpPr>
          <p:cNvPr id="2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31"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3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790595" y="1268761"/>
            <a:ext cx="7724870" cy="5078313"/>
          </a:xfrm>
          <a:prstGeom prst="rect">
            <a:avLst/>
          </a:prstGeom>
          <a:noFill/>
        </p:spPr>
        <p:txBody>
          <a:bodyPr wrap="square" rtlCol="0">
            <a:spAutoFit/>
          </a:bodyPr>
          <a:lstStyle/>
          <a:p>
            <a:pPr algn="ctr">
              <a:lnSpc>
                <a:spcPct val="90000"/>
              </a:lnSpc>
            </a:pPr>
            <a:r>
              <a:rPr lang="es-ES" sz="2800" b="1" i="1" u="sng" dirty="0" smtClean="0">
                <a:solidFill>
                  <a:schemeClr val="tx2"/>
                </a:solidFill>
                <a:latin typeface="Cambria" pitchFamily="18" charset="0"/>
                <a:cs typeface="Georgia"/>
              </a:rPr>
              <a:t>El</a:t>
            </a:r>
            <a:r>
              <a:rPr lang="es-ES" sz="2800" b="1" i="1" u="sng" spc="-25" dirty="0" smtClean="0">
                <a:solidFill>
                  <a:schemeClr val="tx2"/>
                </a:solidFill>
                <a:latin typeface="Cambria" pitchFamily="18" charset="0"/>
                <a:cs typeface="Georgia"/>
              </a:rPr>
              <a:t> </a:t>
            </a:r>
            <a:r>
              <a:rPr lang="es-ES" sz="2800" b="1" i="1" u="sng" dirty="0" smtClean="0">
                <a:solidFill>
                  <a:schemeClr val="tx2"/>
                </a:solidFill>
                <a:latin typeface="Cambria" pitchFamily="18" charset="0"/>
                <a:cs typeface="Georgia"/>
              </a:rPr>
              <a:t>dec</a:t>
            </a:r>
            <a:r>
              <a:rPr lang="es-ES" sz="2800" b="1" i="1" u="sng" spc="-5" dirty="0" smtClean="0">
                <a:solidFill>
                  <a:schemeClr val="tx2"/>
                </a:solidFill>
                <a:latin typeface="Cambria" pitchFamily="18" charset="0"/>
                <a:cs typeface="Georgia"/>
              </a:rPr>
              <a:t>la</a:t>
            </a:r>
            <a:r>
              <a:rPr lang="es-ES" sz="2800" b="1" i="1" u="sng" spc="5" dirty="0" smtClean="0">
                <a:solidFill>
                  <a:schemeClr val="tx2"/>
                </a:solidFill>
                <a:latin typeface="Cambria" pitchFamily="18" charset="0"/>
                <a:cs typeface="Georgia"/>
              </a:rPr>
              <a:t>r</a:t>
            </a:r>
            <a:r>
              <a:rPr lang="es-ES" sz="2800" b="1" i="1" u="sng" spc="-5" dirty="0" smtClean="0">
                <a:solidFill>
                  <a:schemeClr val="tx2"/>
                </a:solidFill>
                <a:latin typeface="Cambria" pitchFamily="18" charset="0"/>
                <a:cs typeface="Georgia"/>
              </a:rPr>
              <a:t>an</a:t>
            </a:r>
            <a:r>
              <a:rPr lang="es-ES" sz="2800" b="1" i="1" u="sng" dirty="0" smtClean="0">
                <a:solidFill>
                  <a:schemeClr val="tx2"/>
                </a:solidFill>
                <a:latin typeface="Cambria" pitchFamily="18" charset="0"/>
                <a:cs typeface="Georgia"/>
              </a:rPr>
              <a:t>te</a:t>
            </a:r>
            <a:r>
              <a:rPr lang="es-ES" sz="2800" b="1" i="1" u="sng" spc="-5" dirty="0" smtClean="0">
                <a:solidFill>
                  <a:schemeClr val="tx2"/>
                </a:solidFill>
                <a:latin typeface="Cambria" pitchFamily="18" charset="0"/>
                <a:cs typeface="Georgia"/>
              </a:rPr>
              <a:t> </a:t>
            </a:r>
            <a:r>
              <a:rPr lang="es-ES" sz="2800" b="1" i="1" u="sng" dirty="0" smtClean="0">
                <a:solidFill>
                  <a:schemeClr val="tx2"/>
                </a:solidFill>
                <a:latin typeface="Cambria" pitchFamily="18" charset="0"/>
                <a:cs typeface="Georgia"/>
              </a:rPr>
              <a:t>deberá</a:t>
            </a:r>
            <a:r>
              <a:rPr lang="es-ES" sz="2800" b="1" i="1" u="sng" spc="-5" dirty="0" smtClean="0">
                <a:solidFill>
                  <a:schemeClr val="tx2"/>
                </a:solidFill>
                <a:latin typeface="Cambria" pitchFamily="18" charset="0"/>
                <a:cs typeface="Georgia"/>
              </a:rPr>
              <a:t> </a:t>
            </a:r>
            <a:r>
              <a:rPr lang="es-ES" sz="2800" b="1" i="1" u="sng" dirty="0" smtClean="0">
                <a:solidFill>
                  <a:schemeClr val="tx2"/>
                </a:solidFill>
                <a:latin typeface="Cambria" pitchFamily="18" charset="0"/>
                <a:cs typeface="Georgia"/>
              </a:rPr>
              <a:t>i</a:t>
            </a:r>
            <a:r>
              <a:rPr lang="es-ES" sz="2800" b="1" i="1" u="sng" spc="-5" dirty="0" smtClean="0">
                <a:solidFill>
                  <a:schemeClr val="tx2"/>
                </a:solidFill>
                <a:latin typeface="Cambria" pitchFamily="18" charset="0"/>
                <a:cs typeface="Georgia"/>
              </a:rPr>
              <a:t>n</a:t>
            </a:r>
            <a:r>
              <a:rPr lang="es-ES" sz="2800" b="1" i="1" u="sng" dirty="0" smtClean="0">
                <a:solidFill>
                  <a:schemeClr val="tx2"/>
                </a:solidFill>
                <a:latin typeface="Cambria" pitchFamily="18" charset="0"/>
                <a:cs typeface="Georgia"/>
              </a:rPr>
              <a:t>f</a:t>
            </a:r>
            <a:r>
              <a:rPr lang="es-ES" sz="2800" b="1" i="1" u="sng" spc="5" dirty="0" smtClean="0">
                <a:solidFill>
                  <a:schemeClr val="tx2"/>
                </a:solidFill>
                <a:latin typeface="Cambria" pitchFamily="18" charset="0"/>
                <a:cs typeface="Georgia"/>
              </a:rPr>
              <a:t>or</a:t>
            </a:r>
            <a:r>
              <a:rPr lang="es-ES" sz="2800" b="1" i="1" u="sng" dirty="0" smtClean="0">
                <a:solidFill>
                  <a:schemeClr val="tx2"/>
                </a:solidFill>
                <a:latin typeface="Cambria" pitchFamily="18" charset="0"/>
                <a:cs typeface="Georgia"/>
              </a:rPr>
              <a:t>m</a:t>
            </a:r>
            <a:r>
              <a:rPr lang="es-ES" sz="2800" b="1" i="1" u="sng" spc="-5" dirty="0" smtClean="0">
                <a:solidFill>
                  <a:schemeClr val="tx2"/>
                </a:solidFill>
                <a:latin typeface="Cambria" pitchFamily="18" charset="0"/>
                <a:cs typeface="Georgia"/>
              </a:rPr>
              <a:t>a</a:t>
            </a:r>
            <a:r>
              <a:rPr lang="es-ES" sz="2800" b="1" i="1" u="sng" dirty="0" smtClean="0">
                <a:solidFill>
                  <a:schemeClr val="tx2"/>
                </a:solidFill>
                <a:latin typeface="Cambria" pitchFamily="18" charset="0"/>
                <a:cs typeface="Georgia"/>
              </a:rPr>
              <a:t>r</a:t>
            </a:r>
            <a:r>
              <a:rPr lang="es-ES" sz="2800" b="1" i="1" u="sng" spc="-12" dirty="0" smtClean="0">
                <a:solidFill>
                  <a:schemeClr val="tx2"/>
                </a:solidFill>
                <a:latin typeface="Cambria" pitchFamily="18" charset="0"/>
                <a:cs typeface="Georgia"/>
              </a:rPr>
              <a:t> </a:t>
            </a:r>
            <a:r>
              <a:rPr lang="es-ES" sz="2800" b="1" i="1" u="sng" dirty="0" smtClean="0">
                <a:solidFill>
                  <a:schemeClr val="tx2"/>
                </a:solidFill>
                <a:latin typeface="Cambria" pitchFamily="18" charset="0"/>
                <a:cs typeface="Georgia"/>
              </a:rPr>
              <a:t>t</a:t>
            </a:r>
            <a:r>
              <a:rPr lang="es-ES" sz="2800" b="1" i="1" u="sng" spc="5" dirty="0" smtClean="0">
                <a:solidFill>
                  <a:schemeClr val="tx2"/>
                </a:solidFill>
                <a:latin typeface="Cambria" pitchFamily="18" charset="0"/>
                <a:cs typeface="Georgia"/>
              </a:rPr>
              <a:t>o</a:t>
            </a:r>
            <a:r>
              <a:rPr lang="es-ES" sz="2800" b="1" i="1" u="sng" dirty="0" smtClean="0">
                <a:solidFill>
                  <a:schemeClr val="tx2"/>
                </a:solidFill>
                <a:latin typeface="Cambria" pitchFamily="18" charset="0"/>
                <a:cs typeface="Georgia"/>
              </a:rPr>
              <a:t>d</a:t>
            </a:r>
            <a:r>
              <a:rPr lang="es-ES" sz="2800" b="1" i="1" u="sng" spc="5" dirty="0" smtClean="0">
                <a:solidFill>
                  <a:schemeClr val="tx2"/>
                </a:solidFill>
                <a:latin typeface="Cambria" pitchFamily="18" charset="0"/>
                <a:cs typeface="Georgia"/>
              </a:rPr>
              <a:t>o</a:t>
            </a:r>
            <a:r>
              <a:rPr lang="es-ES" sz="2800" b="1" i="1" u="sng" dirty="0" smtClean="0">
                <a:solidFill>
                  <a:schemeClr val="tx2"/>
                </a:solidFill>
                <a:latin typeface="Cambria" pitchFamily="18" charset="0"/>
                <a:cs typeface="Georgia"/>
              </a:rPr>
              <a:t>s</a:t>
            </a:r>
            <a:r>
              <a:rPr lang="es-ES" sz="2800" b="1" i="1" u="sng" spc="-59" dirty="0" smtClean="0">
                <a:solidFill>
                  <a:schemeClr val="tx2"/>
                </a:solidFill>
                <a:latin typeface="Cambria" pitchFamily="18" charset="0"/>
                <a:cs typeface="Georgia"/>
              </a:rPr>
              <a:t> </a:t>
            </a:r>
            <a:r>
              <a:rPr lang="es-ES" sz="2800" b="1" i="1" u="sng" spc="-5" dirty="0" smtClean="0">
                <a:solidFill>
                  <a:schemeClr val="tx2"/>
                </a:solidFill>
                <a:latin typeface="Cambria" pitchFamily="18" charset="0"/>
                <a:cs typeface="Georgia"/>
              </a:rPr>
              <a:t>l</a:t>
            </a:r>
            <a:r>
              <a:rPr lang="es-ES" sz="2800" b="1" i="1" u="sng" spc="5" dirty="0" smtClean="0">
                <a:solidFill>
                  <a:schemeClr val="tx2"/>
                </a:solidFill>
                <a:latin typeface="Cambria" pitchFamily="18" charset="0"/>
                <a:cs typeface="Georgia"/>
              </a:rPr>
              <a:t>o</a:t>
            </a:r>
            <a:r>
              <a:rPr lang="es-ES" sz="2800" b="1" i="1" u="sng" dirty="0" smtClean="0">
                <a:solidFill>
                  <a:schemeClr val="tx2"/>
                </a:solidFill>
                <a:latin typeface="Cambria" pitchFamily="18" charset="0"/>
                <a:cs typeface="Georgia"/>
              </a:rPr>
              <a:t>s</a:t>
            </a:r>
            <a:r>
              <a:rPr lang="es-ES" sz="2800" b="1" i="1" u="sng" spc="-12" dirty="0" smtClean="0">
                <a:solidFill>
                  <a:schemeClr val="tx2"/>
                </a:solidFill>
                <a:latin typeface="Cambria" pitchFamily="18" charset="0"/>
                <a:cs typeface="Georgia"/>
              </a:rPr>
              <a:t> </a:t>
            </a:r>
            <a:r>
              <a:rPr lang="es-ES" sz="2800" b="1" i="1" u="sng" spc="-5" dirty="0" smtClean="0">
                <a:solidFill>
                  <a:schemeClr val="tx2"/>
                </a:solidFill>
                <a:latin typeface="Cambria" pitchFamily="18" charset="0"/>
                <a:cs typeface="Georgia"/>
              </a:rPr>
              <a:t>a</a:t>
            </a:r>
            <a:r>
              <a:rPr lang="es-ES" sz="2800" b="1" i="1" u="sng" spc="5" dirty="0" smtClean="0">
                <a:solidFill>
                  <a:schemeClr val="tx2"/>
                </a:solidFill>
                <a:latin typeface="Cambria" pitchFamily="18" charset="0"/>
                <a:cs typeface="Georgia"/>
              </a:rPr>
              <a:t>p</a:t>
            </a:r>
            <a:r>
              <a:rPr lang="es-ES" sz="2800" b="1" i="1" u="sng" spc="-5" dirty="0" smtClean="0">
                <a:solidFill>
                  <a:schemeClr val="tx2"/>
                </a:solidFill>
                <a:latin typeface="Cambria" pitchFamily="18" charset="0"/>
                <a:cs typeface="Georgia"/>
              </a:rPr>
              <a:t>a</a:t>
            </a:r>
            <a:r>
              <a:rPr lang="es-ES" sz="2800" b="1" i="1" u="sng" spc="5" dirty="0" smtClean="0">
                <a:solidFill>
                  <a:schemeClr val="tx2"/>
                </a:solidFill>
                <a:latin typeface="Cambria" pitchFamily="18" charset="0"/>
                <a:cs typeface="Georgia"/>
              </a:rPr>
              <a:t>r</a:t>
            </a:r>
            <a:r>
              <a:rPr lang="es-ES" sz="2800" b="1" i="1" u="sng" dirty="0" smtClean="0">
                <a:solidFill>
                  <a:schemeClr val="tx2"/>
                </a:solidFill>
                <a:latin typeface="Cambria" pitchFamily="18" charset="0"/>
                <a:cs typeface="Georgia"/>
              </a:rPr>
              <a:t>tad</a:t>
            </a:r>
            <a:r>
              <a:rPr lang="es-ES" sz="2800" b="1" i="1" u="sng" spc="-5" dirty="0" smtClean="0">
                <a:solidFill>
                  <a:schemeClr val="tx2"/>
                </a:solidFill>
                <a:latin typeface="Cambria" pitchFamily="18" charset="0"/>
                <a:cs typeface="Georgia"/>
              </a:rPr>
              <a:t>o</a:t>
            </a:r>
            <a:r>
              <a:rPr lang="es-ES" sz="2800" b="1" i="1" u="sng" dirty="0" smtClean="0">
                <a:solidFill>
                  <a:schemeClr val="tx2"/>
                </a:solidFill>
                <a:latin typeface="Cambria" pitchFamily="18" charset="0"/>
                <a:cs typeface="Georgia"/>
              </a:rPr>
              <a:t>s.</a:t>
            </a:r>
          </a:p>
          <a:p>
            <a:pPr algn="ctr">
              <a:lnSpc>
                <a:spcPct val="90000"/>
              </a:lnSpc>
            </a:pPr>
            <a:endParaRPr lang="es-ES" sz="2800" b="1" i="1" u="sng" dirty="0" smtClean="0">
              <a:solidFill>
                <a:schemeClr val="tx2"/>
              </a:solidFill>
              <a:latin typeface="Cambria" pitchFamily="18" charset="0"/>
              <a:cs typeface="Georgia"/>
            </a:endParaRPr>
          </a:p>
          <a:p>
            <a:pPr algn="ctr">
              <a:lnSpc>
                <a:spcPct val="90000"/>
              </a:lnSpc>
            </a:pPr>
            <a:r>
              <a:rPr lang="es-ES" sz="2800" b="1" i="1" dirty="0" smtClean="0">
                <a:solidFill>
                  <a:schemeClr val="tx2"/>
                </a:solidFill>
                <a:latin typeface="Cambria" pitchFamily="18" charset="0"/>
                <a:cs typeface="Georgia"/>
              </a:rPr>
              <a:t>En</a:t>
            </a:r>
            <a:r>
              <a:rPr lang="es-ES" sz="2800" b="1" i="1" spc="-2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caso</a:t>
            </a:r>
            <a:r>
              <a:rPr lang="es-ES" sz="2800" b="1" i="1" spc="-2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de</a:t>
            </a:r>
            <a:r>
              <a:rPr lang="es-ES" sz="2800" b="1" i="1" spc="5"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n</a:t>
            </a:r>
            <a:r>
              <a:rPr lang="es-ES" sz="2800" b="1" i="1" dirty="0" smtClean="0">
                <a:solidFill>
                  <a:schemeClr val="tx2"/>
                </a:solidFill>
                <a:latin typeface="Cambria" pitchFamily="18" charset="0"/>
                <a:cs typeface="Georgia"/>
              </a:rPr>
              <a:t>o</a:t>
            </a:r>
            <a:r>
              <a:rPr lang="es-ES" sz="2800" b="1" i="1" spc="-1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po</a:t>
            </a:r>
            <a:r>
              <a:rPr lang="es-ES" sz="2800" b="1" i="1" dirty="0" smtClean="0">
                <a:solidFill>
                  <a:schemeClr val="tx2"/>
                </a:solidFill>
                <a:latin typeface="Cambria" pitchFamily="18" charset="0"/>
                <a:cs typeface="Georgia"/>
              </a:rPr>
              <a:t>se</a:t>
            </a:r>
            <a:r>
              <a:rPr lang="es-ES" sz="2800" b="1" i="1" spc="-12"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r</a:t>
            </a:r>
            <a:r>
              <a:rPr lang="es-ES" sz="2800" b="1" i="1" spc="-32"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i</a:t>
            </a:r>
            <a:r>
              <a:rPr lang="es-ES" sz="2800" b="1" i="1" spc="-5" dirty="0" smtClean="0">
                <a:solidFill>
                  <a:schemeClr val="tx2"/>
                </a:solidFill>
                <a:latin typeface="Cambria" pitchFamily="18" charset="0"/>
                <a:cs typeface="Georgia"/>
              </a:rPr>
              <a:t>n</a:t>
            </a:r>
            <a:r>
              <a:rPr lang="es-ES" sz="2800" b="1" i="1" dirty="0" smtClean="0">
                <a:solidFill>
                  <a:schemeClr val="tx2"/>
                </a:solidFill>
                <a:latin typeface="Cambria" pitchFamily="18" charset="0"/>
                <a:cs typeface="Georgia"/>
              </a:rPr>
              <a:t>f</a:t>
            </a:r>
            <a:r>
              <a:rPr lang="es-ES" sz="2800" b="1" i="1" spc="5" dirty="0" smtClean="0">
                <a:solidFill>
                  <a:schemeClr val="tx2"/>
                </a:solidFill>
                <a:latin typeface="Cambria" pitchFamily="18" charset="0"/>
                <a:cs typeface="Georgia"/>
              </a:rPr>
              <a:t>or</a:t>
            </a:r>
            <a:r>
              <a:rPr lang="es-ES" sz="2800" b="1" i="1" dirty="0" smtClean="0">
                <a:solidFill>
                  <a:schemeClr val="tx2"/>
                </a:solidFill>
                <a:latin typeface="Cambria" pitchFamily="18" charset="0"/>
                <a:cs typeface="Georgia"/>
              </a:rPr>
              <a:t>m</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ci</a:t>
            </a:r>
            <a:r>
              <a:rPr lang="es-ES" sz="2800" b="1" i="1" spc="5" dirty="0" smtClean="0">
                <a:solidFill>
                  <a:schemeClr val="tx2"/>
                </a:solidFill>
                <a:latin typeface="Cambria" pitchFamily="18" charset="0"/>
                <a:cs typeface="Georgia"/>
              </a:rPr>
              <a:t>ó</a:t>
            </a:r>
            <a:r>
              <a:rPr lang="es-ES" sz="2800" b="1" i="1" dirty="0" smtClean="0">
                <a:solidFill>
                  <a:schemeClr val="tx2"/>
                </a:solidFill>
                <a:latin typeface="Cambria" pitchFamily="18" charset="0"/>
                <a:cs typeface="Georgia"/>
              </a:rPr>
              <a:t>n</a:t>
            </a:r>
            <a:r>
              <a:rPr lang="es-ES" sz="2800" b="1" i="1" spc="-39"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d</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cl</a:t>
            </a:r>
            <a:r>
              <a:rPr lang="es-ES" sz="2800" b="1" i="1" spc="-5"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r</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r</a:t>
            </a:r>
            <a:r>
              <a:rPr lang="es-ES" sz="2800" b="1" i="1" spc="-1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n</a:t>
            </a:r>
            <a:r>
              <a:rPr lang="es-ES" sz="2800" b="1" i="1" spc="5"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al</a:t>
            </a:r>
            <a:r>
              <a:rPr lang="es-ES" sz="2800" b="1" i="1" dirty="0" smtClean="0">
                <a:solidFill>
                  <a:schemeClr val="tx2"/>
                </a:solidFill>
                <a:latin typeface="Cambria" pitchFamily="18" charset="0"/>
                <a:cs typeface="Georgia"/>
              </a:rPr>
              <a:t>guno</a:t>
            </a:r>
            <a:r>
              <a:rPr lang="es-ES" sz="2800" b="1" i="1" spc="-12"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de</a:t>
            </a:r>
            <a:r>
              <a:rPr lang="es-ES" sz="2800" b="1" i="1" spc="-5" dirty="0" smtClean="0">
                <a:solidFill>
                  <a:schemeClr val="tx2"/>
                </a:solidFill>
                <a:latin typeface="Cambria" pitchFamily="18" charset="0"/>
                <a:cs typeface="Georgia"/>
              </a:rPr>
              <a:t> l</a:t>
            </a:r>
            <a:r>
              <a:rPr lang="es-ES" sz="2800" b="1" i="1" spc="5" dirty="0" smtClean="0">
                <a:solidFill>
                  <a:schemeClr val="tx2"/>
                </a:solidFill>
                <a:latin typeface="Cambria" pitchFamily="18" charset="0"/>
                <a:cs typeface="Georgia"/>
              </a:rPr>
              <a:t>o</a:t>
            </a:r>
            <a:r>
              <a:rPr lang="es-ES" sz="2800" b="1" i="1" dirty="0" smtClean="0">
                <a:solidFill>
                  <a:schemeClr val="tx2"/>
                </a:solidFill>
                <a:latin typeface="Cambria" pitchFamily="18" charset="0"/>
                <a:cs typeface="Georgia"/>
              </a:rPr>
              <a:t>s</a:t>
            </a:r>
            <a:r>
              <a:rPr lang="es-ES" sz="2800" b="1" i="1" spc="-1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p</a:t>
            </a:r>
            <a:r>
              <a:rPr lang="es-ES" sz="2800" b="1" i="1" spc="-5"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r</a:t>
            </a:r>
            <a:r>
              <a:rPr lang="es-ES" sz="2800" b="1" i="1" dirty="0" smtClean="0">
                <a:solidFill>
                  <a:schemeClr val="tx2"/>
                </a:solidFill>
                <a:latin typeface="Cambria" pitchFamily="18" charset="0"/>
                <a:cs typeface="Georgia"/>
              </a:rPr>
              <a:t>tad</a:t>
            </a:r>
            <a:r>
              <a:rPr lang="es-ES" sz="2800" b="1" i="1" spc="-5" dirty="0" smtClean="0">
                <a:solidFill>
                  <a:schemeClr val="tx2"/>
                </a:solidFill>
                <a:latin typeface="Cambria" pitchFamily="18" charset="0"/>
                <a:cs typeface="Georgia"/>
              </a:rPr>
              <a:t>o</a:t>
            </a:r>
            <a:r>
              <a:rPr lang="es-ES" sz="2800" b="1" i="1" dirty="0" smtClean="0">
                <a:solidFill>
                  <a:schemeClr val="tx2"/>
                </a:solidFill>
                <a:latin typeface="Cambria" pitchFamily="18" charset="0"/>
                <a:cs typeface="Georgia"/>
              </a:rPr>
              <a:t>s</a:t>
            </a:r>
            <a:r>
              <a:rPr lang="es-ES" sz="2800" b="1" i="1" spc="-4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o</a:t>
            </a:r>
            <a:r>
              <a:rPr lang="es-ES" sz="2800" b="1" i="1" spc="-12" dirty="0" smtClean="0">
                <a:solidFill>
                  <a:schemeClr val="tx2"/>
                </a:solidFill>
                <a:latin typeface="Cambria" pitchFamily="18" charset="0"/>
                <a:cs typeface="Georgia"/>
              </a:rPr>
              <a:t> </a:t>
            </a:r>
            <a:r>
              <a:rPr lang="es-ES" sz="2800" b="1" i="1" spc="52"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n</a:t>
            </a:r>
            <a:r>
              <a:rPr lang="es-ES" sz="2800" b="1" i="1" spc="-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sus </a:t>
            </a:r>
            <a:r>
              <a:rPr lang="es-ES" sz="2800" b="1" i="1" dirty="0" err="1" smtClean="0">
                <a:solidFill>
                  <a:schemeClr val="tx2"/>
                </a:solidFill>
                <a:latin typeface="Cambria" pitchFamily="18" charset="0"/>
                <a:cs typeface="Georgia"/>
              </a:rPr>
              <a:t>s</a:t>
            </a:r>
            <a:r>
              <a:rPr lang="es-ES" sz="2800" b="1" i="1" spc="5" dirty="0" err="1" smtClean="0">
                <a:solidFill>
                  <a:schemeClr val="tx2"/>
                </a:solidFill>
                <a:latin typeface="Cambria" pitchFamily="18" charset="0"/>
                <a:cs typeface="Georgia"/>
              </a:rPr>
              <a:t>ub</a:t>
            </a:r>
            <a:r>
              <a:rPr lang="es-ES" sz="2800" b="1" i="1" dirty="0" err="1" smtClean="0">
                <a:solidFill>
                  <a:schemeClr val="tx2"/>
                </a:solidFill>
                <a:latin typeface="Cambria" pitchFamily="18" charset="0"/>
                <a:cs typeface="Georgia"/>
              </a:rPr>
              <a:t>cat</a:t>
            </a:r>
            <a:r>
              <a:rPr lang="es-ES" sz="2800" b="1" i="1" spc="-5" dirty="0" err="1" smtClean="0">
                <a:solidFill>
                  <a:schemeClr val="tx2"/>
                </a:solidFill>
                <a:latin typeface="Cambria" pitchFamily="18" charset="0"/>
                <a:cs typeface="Georgia"/>
              </a:rPr>
              <a:t>e</a:t>
            </a:r>
            <a:r>
              <a:rPr lang="es-ES" sz="2800" b="1" i="1" dirty="0" err="1" smtClean="0">
                <a:solidFill>
                  <a:schemeClr val="tx2"/>
                </a:solidFill>
                <a:latin typeface="Cambria" pitchFamily="18" charset="0"/>
                <a:cs typeface="Georgia"/>
              </a:rPr>
              <a:t>g</a:t>
            </a:r>
            <a:r>
              <a:rPr lang="es-ES" sz="2800" b="1" i="1" spc="5" dirty="0" err="1" smtClean="0">
                <a:solidFill>
                  <a:schemeClr val="tx2"/>
                </a:solidFill>
                <a:latin typeface="Cambria" pitchFamily="18" charset="0"/>
                <a:cs typeface="Georgia"/>
              </a:rPr>
              <a:t>o</a:t>
            </a:r>
            <a:r>
              <a:rPr lang="es-ES" sz="2800" b="1" i="1" dirty="0" err="1" smtClean="0">
                <a:solidFill>
                  <a:schemeClr val="tx2"/>
                </a:solidFill>
                <a:latin typeface="Cambria" pitchFamily="18" charset="0"/>
                <a:cs typeface="Georgia"/>
              </a:rPr>
              <a:t>rí</a:t>
            </a:r>
            <a:r>
              <a:rPr lang="es-ES" sz="2800" b="1" i="1" spc="-5" dirty="0" err="1" smtClean="0">
                <a:solidFill>
                  <a:schemeClr val="tx2"/>
                </a:solidFill>
                <a:latin typeface="Cambria" pitchFamily="18" charset="0"/>
                <a:cs typeface="Georgia"/>
              </a:rPr>
              <a:t>a</a:t>
            </a:r>
            <a:r>
              <a:rPr lang="es-ES" sz="2800" b="1" i="1" spc="-12" dirty="0" err="1" smtClean="0">
                <a:solidFill>
                  <a:schemeClr val="tx2"/>
                </a:solidFill>
                <a:latin typeface="Cambria" pitchFamily="18" charset="0"/>
                <a:cs typeface="Georgia"/>
              </a:rPr>
              <a:t>s</a:t>
            </a:r>
            <a:r>
              <a:rPr lang="es-ES" sz="2800" b="1" i="1" dirty="0" smtClean="0">
                <a:solidFill>
                  <a:schemeClr val="tx2"/>
                </a:solidFill>
                <a:latin typeface="Cambria" pitchFamily="18" charset="0"/>
                <a:cs typeface="Georgia"/>
              </a:rPr>
              <a:t>,</a:t>
            </a:r>
            <a:r>
              <a:rPr lang="es-ES" sz="2800" b="1" i="1" spc="-4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se</a:t>
            </a:r>
            <a:r>
              <a:rPr lang="es-ES" sz="2800" b="1" i="1" spc="-5"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h</a:t>
            </a:r>
            <a:r>
              <a:rPr lang="es-ES" sz="2800" b="1" i="1" spc="-5"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b</a:t>
            </a:r>
            <a:r>
              <a:rPr lang="es-ES" sz="2800" b="1" i="1" dirty="0" smtClean="0">
                <a:solidFill>
                  <a:schemeClr val="tx2"/>
                </a:solidFill>
                <a:latin typeface="Cambria" pitchFamily="18" charset="0"/>
                <a:cs typeface="Georgia"/>
              </a:rPr>
              <a:t>ilit</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rá</a:t>
            </a:r>
            <a:r>
              <a:rPr lang="es-ES" sz="2800" b="1" i="1" spc="-5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l</a:t>
            </a:r>
            <a:r>
              <a:rPr lang="es-ES" sz="2800" b="1" i="1"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o</a:t>
            </a:r>
            <a:r>
              <a:rPr lang="es-ES" sz="2800" b="1" i="1" spc="12" dirty="0" smtClean="0">
                <a:solidFill>
                  <a:schemeClr val="tx2"/>
                </a:solidFill>
                <a:latin typeface="Cambria" pitchFamily="18" charset="0"/>
                <a:cs typeface="Georgia"/>
              </a:rPr>
              <a:t>p</a:t>
            </a:r>
            <a:r>
              <a:rPr lang="es-ES" sz="2800" b="1" i="1" dirty="0" smtClean="0">
                <a:solidFill>
                  <a:schemeClr val="tx2"/>
                </a:solidFill>
                <a:latin typeface="Cambria" pitchFamily="18" charset="0"/>
                <a:cs typeface="Georgia"/>
              </a:rPr>
              <a:t>ci</a:t>
            </a:r>
            <a:r>
              <a:rPr lang="es-ES" sz="2800" b="1" i="1" spc="-5" dirty="0" smtClean="0">
                <a:solidFill>
                  <a:schemeClr val="tx2"/>
                </a:solidFill>
                <a:latin typeface="Cambria" pitchFamily="18" charset="0"/>
                <a:cs typeface="Georgia"/>
              </a:rPr>
              <a:t>ó</a:t>
            </a:r>
            <a:r>
              <a:rPr lang="es-ES" sz="2800" b="1" i="1" dirty="0" smtClean="0">
                <a:solidFill>
                  <a:schemeClr val="tx2"/>
                </a:solidFill>
                <a:latin typeface="Cambria" pitchFamily="18" charset="0"/>
                <a:cs typeface="Georgia"/>
              </a:rPr>
              <a:t>n</a:t>
            </a:r>
            <a:r>
              <a:rPr lang="es-ES" sz="2800" b="1" i="1" spc="-5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p</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ra</a:t>
            </a:r>
          </a:p>
          <a:p>
            <a:pPr algn="ctr">
              <a:lnSpc>
                <a:spcPct val="90000"/>
              </a:lnSpc>
            </a:pPr>
            <a:endParaRPr lang="es-ES" sz="2800" b="1" i="1" spc="-12" dirty="0" smtClean="0">
              <a:solidFill>
                <a:schemeClr val="tx2"/>
              </a:solidFill>
              <a:latin typeface="Cambria" pitchFamily="18" charset="0"/>
              <a:cs typeface="Georgia"/>
            </a:endParaRPr>
          </a:p>
          <a:p>
            <a:pPr algn="ctr">
              <a:lnSpc>
                <a:spcPct val="90000"/>
              </a:lnSpc>
            </a:pPr>
            <a:r>
              <a:rPr lang="es-ES" sz="2800" b="1" i="1" spc="-12"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a:t>
            </a:r>
            <a:r>
              <a:rPr lang="es-ES" sz="2800" b="1" i="1" spc="5" dirty="0" smtClean="0">
                <a:solidFill>
                  <a:schemeClr val="tx2"/>
                </a:solidFill>
                <a:latin typeface="Cambria" pitchFamily="18" charset="0"/>
                <a:cs typeface="Georgia"/>
              </a:rPr>
              <a:t>N</a:t>
            </a:r>
            <a:r>
              <a:rPr lang="es-ES" sz="2800" b="1" i="1" dirty="0" smtClean="0">
                <a:solidFill>
                  <a:schemeClr val="tx2"/>
                </a:solidFill>
                <a:latin typeface="Cambria" pitchFamily="18" charset="0"/>
                <a:cs typeface="Georgia"/>
              </a:rPr>
              <a:t>o</a:t>
            </a:r>
            <a:r>
              <a:rPr lang="es-ES" sz="2800" b="1" i="1" spc="-25"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po</a:t>
            </a:r>
            <a:r>
              <a:rPr lang="es-ES" sz="2800" b="1" i="1" dirty="0" smtClean="0">
                <a:solidFill>
                  <a:schemeClr val="tx2"/>
                </a:solidFill>
                <a:latin typeface="Cambria" pitchFamily="18" charset="0"/>
                <a:cs typeface="Georgia"/>
              </a:rPr>
              <a:t>seo</a:t>
            </a:r>
            <a:r>
              <a:rPr lang="es-ES" sz="2800" b="1" i="1" spc="-4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i</a:t>
            </a:r>
            <a:r>
              <a:rPr lang="es-ES" sz="2800" b="1" i="1" spc="-5" dirty="0" smtClean="0">
                <a:solidFill>
                  <a:schemeClr val="tx2"/>
                </a:solidFill>
                <a:latin typeface="Cambria" pitchFamily="18" charset="0"/>
                <a:cs typeface="Georgia"/>
              </a:rPr>
              <a:t>n</a:t>
            </a:r>
            <a:r>
              <a:rPr lang="es-ES" sz="2800" b="1" i="1" dirty="0" smtClean="0">
                <a:solidFill>
                  <a:schemeClr val="tx2"/>
                </a:solidFill>
                <a:latin typeface="Cambria" pitchFamily="18" charset="0"/>
                <a:cs typeface="Georgia"/>
              </a:rPr>
              <a:t>f</a:t>
            </a:r>
            <a:r>
              <a:rPr lang="es-ES" sz="2800" b="1" i="1" spc="5" dirty="0" smtClean="0">
                <a:solidFill>
                  <a:schemeClr val="tx2"/>
                </a:solidFill>
                <a:latin typeface="Cambria" pitchFamily="18" charset="0"/>
                <a:cs typeface="Georgia"/>
              </a:rPr>
              <a:t>o</a:t>
            </a:r>
            <a:r>
              <a:rPr lang="es-ES" sz="2800" b="1" i="1" dirty="0" smtClean="0">
                <a:solidFill>
                  <a:schemeClr val="tx2"/>
                </a:solidFill>
                <a:latin typeface="Cambria" pitchFamily="18" charset="0"/>
                <a:cs typeface="Georgia"/>
              </a:rPr>
              <a:t>rm</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ci</a:t>
            </a:r>
            <a:r>
              <a:rPr lang="es-ES" sz="2800" b="1" i="1" spc="5" dirty="0" smtClean="0">
                <a:solidFill>
                  <a:schemeClr val="tx2"/>
                </a:solidFill>
                <a:latin typeface="Cambria" pitchFamily="18" charset="0"/>
                <a:cs typeface="Georgia"/>
              </a:rPr>
              <a:t>ó</a:t>
            </a:r>
            <a:r>
              <a:rPr lang="es-ES" sz="2800" b="1" i="1" dirty="0" smtClean="0">
                <a:solidFill>
                  <a:schemeClr val="tx2"/>
                </a:solidFill>
                <a:latin typeface="Cambria" pitchFamily="18" charset="0"/>
                <a:cs typeface="Georgia"/>
              </a:rPr>
              <a:t>n</a:t>
            </a:r>
            <a:r>
              <a:rPr lang="es-ES" sz="2800" b="1" i="1" spc="-39"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a</a:t>
            </a:r>
            <a:r>
              <a:rPr lang="es-ES" sz="2800" b="1" i="1" spc="-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d</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cl</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r</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r</a:t>
            </a:r>
            <a:r>
              <a:rPr lang="es-ES" sz="2800" b="1" i="1" spc="-12"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n</a:t>
            </a:r>
            <a:r>
              <a:rPr lang="es-ES" sz="2800" b="1" i="1" spc="5" dirty="0" smtClean="0">
                <a:solidFill>
                  <a:schemeClr val="tx2"/>
                </a:solidFill>
                <a:latin typeface="Cambria" pitchFamily="18" charset="0"/>
                <a:cs typeface="Georgia"/>
              </a:rPr>
              <a:t> </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s</a:t>
            </a:r>
            <a:r>
              <a:rPr lang="es-ES" sz="2800" b="1" i="1" spc="5" dirty="0" smtClean="0">
                <a:solidFill>
                  <a:schemeClr val="tx2"/>
                </a:solidFill>
                <a:latin typeface="Cambria" pitchFamily="18" charset="0"/>
                <a:cs typeface="Georgia"/>
              </a:rPr>
              <a:t>t</a:t>
            </a:r>
            <a:r>
              <a:rPr lang="es-ES" sz="2800" b="1" i="1" dirty="0" smtClean="0">
                <a:solidFill>
                  <a:schemeClr val="tx2"/>
                </a:solidFill>
                <a:latin typeface="Cambria" pitchFamily="18" charset="0"/>
                <a:cs typeface="Georgia"/>
              </a:rPr>
              <a:t>a</a:t>
            </a:r>
            <a:r>
              <a:rPr lang="es-ES" sz="2800" b="1" i="1" spc="-25" dirty="0" smtClean="0">
                <a:solidFill>
                  <a:schemeClr val="tx2"/>
                </a:solidFill>
                <a:latin typeface="Cambria" pitchFamily="18" charset="0"/>
                <a:cs typeface="Georgia"/>
              </a:rPr>
              <a:t> </a:t>
            </a:r>
            <a:r>
              <a:rPr lang="es-ES" sz="2800" b="1" i="1" dirty="0" smtClean="0">
                <a:solidFill>
                  <a:schemeClr val="tx2"/>
                </a:solidFill>
                <a:latin typeface="Cambria" pitchFamily="18" charset="0"/>
                <a:cs typeface="Georgia"/>
              </a:rPr>
              <a:t>cat</a:t>
            </a:r>
            <a:r>
              <a:rPr lang="es-ES" sz="2800" b="1" i="1" spc="-5" dirty="0" smtClean="0">
                <a:solidFill>
                  <a:schemeClr val="tx2"/>
                </a:solidFill>
                <a:latin typeface="Cambria" pitchFamily="18" charset="0"/>
                <a:cs typeface="Georgia"/>
              </a:rPr>
              <a:t>e</a:t>
            </a:r>
            <a:r>
              <a:rPr lang="es-ES" sz="2800" b="1" i="1" dirty="0" smtClean="0">
                <a:solidFill>
                  <a:schemeClr val="tx2"/>
                </a:solidFill>
                <a:latin typeface="Cambria" pitchFamily="18" charset="0"/>
                <a:cs typeface="Georgia"/>
              </a:rPr>
              <a:t>g</a:t>
            </a:r>
            <a:r>
              <a:rPr lang="es-ES" sz="2800" b="1" i="1" spc="5" dirty="0" smtClean="0">
                <a:solidFill>
                  <a:schemeClr val="tx2"/>
                </a:solidFill>
                <a:latin typeface="Cambria" pitchFamily="18" charset="0"/>
                <a:cs typeface="Georgia"/>
              </a:rPr>
              <a:t>o</a:t>
            </a:r>
            <a:r>
              <a:rPr lang="es-ES" sz="2800" b="1" i="1" dirty="0" smtClean="0">
                <a:solidFill>
                  <a:schemeClr val="tx2"/>
                </a:solidFill>
                <a:latin typeface="Cambria" pitchFamily="18" charset="0"/>
                <a:cs typeface="Georgia"/>
              </a:rPr>
              <a:t>rí</a:t>
            </a:r>
            <a:r>
              <a:rPr lang="es-ES" sz="2800" b="1" i="1" spc="-5" dirty="0" smtClean="0">
                <a:solidFill>
                  <a:schemeClr val="tx2"/>
                </a:solidFill>
                <a:latin typeface="Cambria" pitchFamily="18" charset="0"/>
                <a:cs typeface="Georgia"/>
              </a:rPr>
              <a:t>a</a:t>
            </a:r>
            <a:r>
              <a:rPr lang="es-ES" sz="2800" b="1" i="1" dirty="0" smtClean="0">
                <a:solidFill>
                  <a:schemeClr val="tx2"/>
                </a:solidFill>
                <a:latin typeface="Cambria" pitchFamily="18" charset="0"/>
                <a:cs typeface="Georgia"/>
              </a:rPr>
              <a:t>”.</a:t>
            </a:r>
          </a:p>
          <a:p>
            <a:pPr algn="ctr">
              <a:lnSpc>
                <a:spcPct val="90000"/>
              </a:lnSpc>
            </a:pPr>
            <a:endParaRPr lang="es-ES" sz="2800" b="1" i="1" dirty="0" smtClean="0">
              <a:solidFill>
                <a:schemeClr val="tx2"/>
              </a:solidFill>
              <a:latin typeface="Cambria" pitchFamily="18" charset="0"/>
              <a:cs typeface="Georgia"/>
            </a:endParaRPr>
          </a:p>
          <a:p>
            <a:pPr algn="ctr">
              <a:lnSpc>
                <a:spcPct val="90000"/>
              </a:lnSpc>
            </a:pPr>
            <a:r>
              <a:rPr lang="es-ES" sz="2800" b="1" i="1" dirty="0" smtClean="0">
                <a:solidFill>
                  <a:srgbClr val="FF0000"/>
                </a:solidFill>
                <a:latin typeface="Cambria" pitchFamily="18" charset="0"/>
                <a:cs typeface="Georgia"/>
              </a:rPr>
              <a:t>RECOMENDACIÓN:</a:t>
            </a:r>
            <a:r>
              <a:rPr lang="es-ES" sz="2800" b="1" i="1" dirty="0" smtClean="0">
                <a:solidFill>
                  <a:schemeClr val="tx2"/>
                </a:solidFill>
                <a:latin typeface="Cambria" pitchFamily="18" charset="0"/>
                <a:cs typeface="Georgia"/>
              </a:rPr>
              <a:t> Las rectificativas se cargan en el período que corresponda.</a:t>
            </a: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180000" y="1647952"/>
            <a:ext cx="1655696" cy="4606544"/>
          </a:xfrm>
          <a:custGeom>
            <a:avLst/>
            <a:gdLst/>
            <a:ahLst/>
            <a:cxnLst/>
            <a:rect l="l" t="t" r="r" b="b"/>
            <a:pathLst>
              <a:path w="1031748" h="3454908">
                <a:moveTo>
                  <a:pt x="0" y="103124"/>
                </a:moveTo>
                <a:lnTo>
                  <a:pt x="0" y="3351733"/>
                </a:lnTo>
                <a:lnTo>
                  <a:pt x="248" y="3358949"/>
                </a:lnTo>
                <a:lnTo>
                  <a:pt x="11788" y="3399671"/>
                </a:lnTo>
                <a:lnTo>
                  <a:pt x="37826" y="3431580"/>
                </a:lnTo>
                <a:lnTo>
                  <a:pt x="74583" y="3450895"/>
                </a:lnTo>
                <a:lnTo>
                  <a:pt x="103174" y="3454908"/>
                </a:lnTo>
                <a:lnTo>
                  <a:pt x="928573" y="3454908"/>
                </a:lnTo>
                <a:lnTo>
                  <a:pt x="976511" y="3443119"/>
                </a:lnTo>
                <a:lnTo>
                  <a:pt x="1008420" y="3417081"/>
                </a:lnTo>
                <a:lnTo>
                  <a:pt x="1027735" y="3380324"/>
                </a:lnTo>
                <a:lnTo>
                  <a:pt x="1031748" y="3351733"/>
                </a:lnTo>
                <a:lnTo>
                  <a:pt x="1031748" y="103124"/>
                </a:lnTo>
                <a:lnTo>
                  <a:pt x="1019972" y="55260"/>
                </a:lnTo>
                <a:lnTo>
                  <a:pt x="993934" y="23345"/>
                </a:lnTo>
                <a:lnTo>
                  <a:pt x="957171" y="4016"/>
                </a:lnTo>
                <a:lnTo>
                  <a:pt x="928573" y="0"/>
                </a:lnTo>
                <a:lnTo>
                  <a:pt x="103174" y="0"/>
                </a:lnTo>
                <a:lnTo>
                  <a:pt x="55260" y="11781"/>
                </a:lnTo>
                <a:lnTo>
                  <a:pt x="23337" y="37820"/>
                </a:lnTo>
                <a:lnTo>
                  <a:pt x="4014" y="74561"/>
                </a:lnTo>
                <a:lnTo>
                  <a:pt x="0" y="103124"/>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indent="308" algn="ctr">
              <a:lnSpc>
                <a:spcPts val="1514"/>
              </a:lnSpc>
              <a:spcBef>
                <a:spcPts val="100"/>
              </a:spcBef>
            </a:pPr>
            <a:r>
              <a:rPr lang="es-ES" b="1" i="1" dirty="0" smtClean="0">
                <a:solidFill>
                  <a:schemeClr val="tx2"/>
                </a:solidFill>
                <a:latin typeface="Cambria" pitchFamily="18" charset="0"/>
                <a:cs typeface="Calibri" pitchFamily="34" charset="0"/>
              </a:rPr>
              <a:t>01.</a:t>
            </a:r>
            <a:r>
              <a:rPr lang="es-ES" b="1" i="1" spc="-24" dirty="0" smtClean="0">
                <a:solidFill>
                  <a:schemeClr val="tx2"/>
                </a:solidFill>
                <a:latin typeface="Cambria" pitchFamily="18" charset="0"/>
                <a:cs typeface="Calibri" pitchFamily="34" charset="0"/>
              </a:rPr>
              <a:t> </a:t>
            </a:r>
            <a:r>
              <a:rPr lang="es-ES" b="1" i="1" dirty="0" smtClean="0">
                <a:solidFill>
                  <a:schemeClr val="tx2"/>
                </a:solidFill>
                <a:latin typeface="Cambria" pitchFamily="18" charset="0"/>
                <a:cs typeface="Calibri" pitchFamily="34" charset="0"/>
              </a:rPr>
              <a:t>A</a:t>
            </a:r>
            <a:r>
              <a:rPr lang="es-ES" b="1" i="1" spc="5" dirty="0" smtClean="0">
                <a:solidFill>
                  <a:schemeClr val="tx2"/>
                </a:solidFill>
                <a:latin typeface="Cambria" pitchFamily="18" charset="0"/>
                <a:cs typeface="Calibri" pitchFamily="34" charset="0"/>
              </a:rPr>
              <a:t>c</a:t>
            </a:r>
            <a:r>
              <a:rPr lang="es-ES" b="1" i="1" dirty="0" smtClean="0">
                <a:solidFill>
                  <a:schemeClr val="tx2"/>
                </a:solidFill>
                <a:latin typeface="Cambria" pitchFamily="18" charset="0"/>
                <a:cs typeface="Calibri" pitchFamily="34" charset="0"/>
              </a:rPr>
              <a:t>cion</a:t>
            </a:r>
            <a:r>
              <a:rPr lang="es-ES" b="1" i="1" spc="-5" dirty="0" smtClean="0">
                <a:solidFill>
                  <a:schemeClr val="tx2"/>
                </a:solidFill>
                <a:latin typeface="Cambria" pitchFamily="18" charset="0"/>
                <a:cs typeface="Calibri" pitchFamily="34" charset="0"/>
              </a:rPr>
              <a:t>e</a:t>
            </a:r>
            <a:r>
              <a:rPr lang="es-ES" b="1" i="1" dirty="0" smtClean="0">
                <a:solidFill>
                  <a:schemeClr val="tx2"/>
                </a:solidFill>
                <a:latin typeface="Cambria" pitchFamily="18" charset="0"/>
                <a:cs typeface="Calibri" pitchFamily="34" charset="0"/>
              </a:rPr>
              <a:t>s</a:t>
            </a:r>
            <a:r>
              <a:rPr lang="es-ES" b="1" i="1" spc="-39" dirty="0" smtClean="0">
                <a:solidFill>
                  <a:schemeClr val="tx2"/>
                </a:solidFill>
                <a:latin typeface="Cambria" pitchFamily="18" charset="0"/>
                <a:cs typeface="Calibri" pitchFamily="34" charset="0"/>
              </a:rPr>
              <a:t> </a:t>
            </a:r>
            <a:r>
              <a:rPr lang="es-ES" b="1" i="1" dirty="0" smtClean="0">
                <a:solidFill>
                  <a:schemeClr val="tx2"/>
                </a:solidFill>
                <a:latin typeface="Cambria" pitchFamily="18" charset="0"/>
                <a:cs typeface="Calibri" pitchFamily="34" charset="0"/>
              </a:rPr>
              <a:t>y </a:t>
            </a:r>
          </a:p>
          <a:p>
            <a:pPr marL="2502" marR="2502" indent="308" algn="ctr">
              <a:lnSpc>
                <a:spcPts val="1514"/>
              </a:lnSpc>
              <a:spcBef>
                <a:spcPts val="100"/>
              </a:spcBef>
            </a:pPr>
            <a:endParaRPr lang="es-ES" b="1" i="1" dirty="0" smtClean="0">
              <a:solidFill>
                <a:schemeClr val="tx2"/>
              </a:solidFill>
              <a:latin typeface="Cambria" pitchFamily="18" charset="0"/>
              <a:cs typeface="Calibri" pitchFamily="34" charset="0"/>
            </a:endParaRPr>
          </a:p>
          <a:p>
            <a:pPr marL="2502" marR="2502" algn="ctr">
              <a:lnSpc>
                <a:spcPts val="1514"/>
              </a:lnSpc>
            </a:pPr>
            <a:r>
              <a:rPr lang="es-ES" b="1" i="1" dirty="0" smtClean="0">
                <a:solidFill>
                  <a:schemeClr val="tx2"/>
                </a:solidFill>
                <a:latin typeface="Cambria" pitchFamily="18" charset="0"/>
                <a:cs typeface="Calibri" pitchFamily="34" charset="0"/>
              </a:rPr>
              <a:t>o</a:t>
            </a:r>
            <a:r>
              <a:rPr lang="es-ES" b="1" i="1" spc="5" dirty="0" smtClean="0">
                <a:solidFill>
                  <a:schemeClr val="tx2"/>
                </a:solidFill>
                <a:latin typeface="Cambria" pitchFamily="18" charset="0"/>
                <a:cs typeface="Calibri" pitchFamily="34" charset="0"/>
              </a:rPr>
              <a:t>t</a:t>
            </a:r>
            <a:r>
              <a:rPr lang="es-ES" b="1" i="1" dirty="0" smtClean="0">
                <a:solidFill>
                  <a:schemeClr val="tx2"/>
                </a:solidFill>
                <a:latin typeface="Cambria" pitchFamily="18" charset="0"/>
                <a:cs typeface="Calibri" pitchFamily="34" charset="0"/>
              </a:rPr>
              <a:t>ras </a:t>
            </a:r>
          </a:p>
          <a:p>
            <a:pPr marL="2502" marR="2502" algn="ctr">
              <a:lnSpc>
                <a:spcPts val="1514"/>
              </a:lnSpc>
            </a:pPr>
            <a:endParaRPr lang="es-ES" b="1" i="1" dirty="0" smtClean="0">
              <a:solidFill>
                <a:schemeClr val="tx2"/>
              </a:solidFill>
              <a:latin typeface="Cambria" pitchFamily="18" charset="0"/>
              <a:cs typeface="Calibri" pitchFamily="34" charset="0"/>
            </a:endParaRPr>
          </a:p>
          <a:p>
            <a:pPr marL="2502" marR="2502" algn="ctr">
              <a:lnSpc>
                <a:spcPts val="1514"/>
              </a:lnSpc>
            </a:pPr>
            <a:r>
              <a:rPr lang="es-ES" b="1" i="1" spc="-5" dirty="0" smtClean="0">
                <a:solidFill>
                  <a:schemeClr val="tx2"/>
                </a:solidFill>
                <a:latin typeface="Cambria" pitchFamily="18" charset="0"/>
                <a:cs typeface="Calibri" pitchFamily="34" charset="0"/>
              </a:rPr>
              <a:t>P</a:t>
            </a:r>
            <a:r>
              <a:rPr lang="es-ES" b="1" i="1" dirty="0" smtClean="0">
                <a:solidFill>
                  <a:schemeClr val="tx2"/>
                </a:solidFill>
                <a:latin typeface="Cambria" pitchFamily="18" charset="0"/>
                <a:cs typeface="Calibri" pitchFamily="34" charset="0"/>
              </a:rPr>
              <a:t>ar</a:t>
            </a:r>
            <a:r>
              <a:rPr lang="es-ES" b="1" i="1" spc="5" dirty="0" smtClean="0">
                <a:solidFill>
                  <a:schemeClr val="tx2"/>
                </a:solidFill>
                <a:latin typeface="Cambria" pitchFamily="18" charset="0"/>
                <a:cs typeface="Calibri" pitchFamily="34" charset="0"/>
              </a:rPr>
              <a:t>t</a:t>
            </a:r>
            <a:r>
              <a:rPr lang="es-ES" b="1" i="1" spc="-5" dirty="0" smtClean="0">
                <a:solidFill>
                  <a:schemeClr val="tx2"/>
                </a:solidFill>
                <a:latin typeface="Cambria" pitchFamily="18" charset="0"/>
                <a:cs typeface="Calibri" pitchFamily="34" charset="0"/>
              </a:rPr>
              <a:t>i</a:t>
            </a:r>
            <a:r>
              <a:rPr lang="es-ES" b="1" i="1" spc="5" dirty="0" smtClean="0">
                <a:solidFill>
                  <a:schemeClr val="tx2"/>
                </a:solidFill>
                <a:latin typeface="Cambria" pitchFamily="18" charset="0"/>
                <a:cs typeface="Calibri" pitchFamily="34" charset="0"/>
              </a:rPr>
              <a:t>c</a:t>
            </a:r>
            <a:r>
              <a:rPr lang="es-ES" b="1" i="1" spc="-5" dirty="0" smtClean="0">
                <a:solidFill>
                  <a:schemeClr val="tx2"/>
                </a:solidFill>
                <a:latin typeface="Cambria" pitchFamily="18" charset="0"/>
                <a:cs typeface="Calibri" pitchFamily="34" charset="0"/>
              </a:rPr>
              <a:t>ip</a:t>
            </a:r>
            <a:r>
              <a:rPr lang="es-ES" b="1" i="1" dirty="0" smtClean="0">
                <a:solidFill>
                  <a:schemeClr val="tx2"/>
                </a:solidFill>
                <a:latin typeface="Cambria" pitchFamily="18" charset="0"/>
                <a:cs typeface="Calibri" pitchFamily="34" charset="0"/>
              </a:rPr>
              <a:t>a</a:t>
            </a:r>
            <a:r>
              <a:rPr lang="es-ES" b="1" i="1" spc="5" dirty="0" smtClean="0">
                <a:solidFill>
                  <a:schemeClr val="tx2"/>
                </a:solidFill>
                <a:latin typeface="Cambria" pitchFamily="18" charset="0"/>
                <a:cs typeface="Calibri" pitchFamily="34" charset="0"/>
              </a:rPr>
              <a:t>c</a:t>
            </a:r>
            <a:r>
              <a:rPr lang="es-ES" b="1" i="1" spc="-5" dirty="0" smtClean="0">
                <a:solidFill>
                  <a:schemeClr val="tx2"/>
                </a:solidFill>
                <a:latin typeface="Cambria" pitchFamily="18" charset="0"/>
                <a:cs typeface="Calibri" pitchFamily="34" charset="0"/>
              </a:rPr>
              <a:t>i</a:t>
            </a:r>
            <a:r>
              <a:rPr lang="es-ES" b="1" i="1" dirty="0" smtClean="0">
                <a:solidFill>
                  <a:schemeClr val="tx2"/>
                </a:solidFill>
                <a:latin typeface="Cambria" pitchFamily="18" charset="0"/>
                <a:cs typeface="Calibri" pitchFamily="34" charset="0"/>
              </a:rPr>
              <a:t>ones</a:t>
            </a:r>
          </a:p>
          <a:p>
            <a:pPr marL="2502" marR="2502" algn="ctr">
              <a:lnSpc>
                <a:spcPts val="1514"/>
              </a:lnSpc>
            </a:pPr>
            <a:r>
              <a:rPr lang="es-ES" b="1" i="1" dirty="0" smtClean="0">
                <a:solidFill>
                  <a:schemeClr val="tx2"/>
                </a:solidFill>
                <a:latin typeface="Cambria" pitchFamily="18" charset="0"/>
                <a:cs typeface="Calibri" pitchFamily="34" charset="0"/>
              </a:rPr>
              <a:t> </a:t>
            </a:r>
          </a:p>
          <a:p>
            <a:pPr marL="2502" marR="2502" algn="ctr">
              <a:lnSpc>
                <a:spcPts val="1514"/>
              </a:lnSpc>
            </a:pPr>
            <a:r>
              <a:rPr lang="es-ES" b="1" i="1" spc="5" dirty="0" smtClean="0">
                <a:solidFill>
                  <a:schemeClr val="tx2"/>
                </a:solidFill>
                <a:latin typeface="Cambria" pitchFamily="18" charset="0"/>
                <a:cs typeface="Calibri" pitchFamily="34" charset="0"/>
              </a:rPr>
              <a:t>d</a:t>
            </a:r>
            <a:r>
              <a:rPr lang="es-ES" b="1" i="1" dirty="0" smtClean="0">
                <a:solidFill>
                  <a:schemeClr val="tx2"/>
                </a:solidFill>
                <a:latin typeface="Cambria" pitchFamily="18" charset="0"/>
                <a:cs typeface="Calibri" pitchFamily="34" charset="0"/>
              </a:rPr>
              <a:t>e</a:t>
            </a:r>
            <a:r>
              <a:rPr lang="es-ES" b="1" i="1" spc="-13" dirty="0" smtClean="0">
                <a:solidFill>
                  <a:schemeClr val="tx2"/>
                </a:solidFill>
                <a:latin typeface="Cambria" pitchFamily="18" charset="0"/>
                <a:cs typeface="Calibri" pitchFamily="34" charset="0"/>
              </a:rPr>
              <a:t> </a:t>
            </a:r>
            <a:r>
              <a:rPr lang="es-ES" b="1" i="1" dirty="0" smtClean="0">
                <a:solidFill>
                  <a:schemeClr val="tx2"/>
                </a:solidFill>
                <a:latin typeface="Cambria" pitchFamily="18" charset="0"/>
                <a:cs typeface="Calibri" pitchFamily="34" charset="0"/>
              </a:rPr>
              <a:t>c</a:t>
            </a:r>
            <a:r>
              <a:rPr lang="es-ES" b="1" i="1" spc="5" dirty="0" smtClean="0">
                <a:solidFill>
                  <a:schemeClr val="tx2"/>
                </a:solidFill>
                <a:latin typeface="Cambria" pitchFamily="18" charset="0"/>
                <a:cs typeface="Calibri" pitchFamily="34" charset="0"/>
              </a:rPr>
              <a:t>a</a:t>
            </a:r>
            <a:r>
              <a:rPr lang="es-ES" b="1" i="1" spc="-5" dirty="0" smtClean="0">
                <a:solidFill>
                  <a:schemeClr val="tx2"/>
                </a:solidFill>
                <a:latin typeface="Cambria" pitchFamily="18" charset="0"/>
                <a:cs typeface="Calibri" pitchFamily="34" charset="0"/>
              </a:rPr>
              <a:t>pi</a:t>
            </a:r>
            <a:r>
              <a:rPr lang="es-ES" b="1" i="1" spc="5" dirty="0" smtClean="0">
                <a:solidFill>
                  <a:schemeClr val="tx2"/>
                </a:solidFill>
                <a:latin typeface="Cambria" pitchFamily="18" charset="0"/>
                <a:cs typeface="Calibri" pitchFamily="34" charset="0"/>
              </a:rPr>
              <a:t>t</a:t>
            </a:r>
            <a:r>
              <a:rPr lang="es-ES" b="1" i="1" dirty="0" smtClean="0">
                <a:solidFill>
                  <a:schemeClr val="tx2"/>
                </a:solidFill>
                <a:latin typeface="Cambria" pitchFamily="18" charset="0"/>
                <a:cs typeface="Calibri" pitchFamily="34" charset="0"/>
              </a:rPr>
              <a:t>a</a:t>
            </a:r>
            <a:r>
              <a:rPr lang="es-ES" i="1" dirty="0" smtClean="0">
                <a:solidFill>
                  <a:schemeClr val="tx2"/>
                </a:solidFill>
                <a:latin typeface="Cambria" pitchFamily="18" charset="0"/>
                <a:cs typeface="Calibri" pitchFamily="34" charset="0"/>
              </a:rPr>
              <a:t>l</a:t>
            </a:r>
            <a:endParaRPr lang="es-ES" i="1" dirty="0">
              <a:solidFill>
                <a:schemeClr val="tx2"/>
              </a:solidFill>
              <a:latin typeface="Cambria" pitchFamily="18" charset="0"/>
              <a:cs typeface="Calibri" pitchFamily="34" charset="0"/>
            </a:endParaRPr>
          </a:p>
        </p:txBody>
      </p:sp>
      <p:sp>
        <p:nvSpPr>
          <p:cNvPr id="26" name="object 26"/>
          <p:cNvSpPr/>
          <p:nvPr/>
        </p:nvSpPr>
        <p:spPr>
          <a:xfrm>
            <a:off x="1980000" y="2088897"/>
            <a:ext cx="1800000" cy="1080000"/>
          </a:xfrm>
          <a:custGeom>
            <a:avLst/>
            <a:gdLst/>
            <a:ahLst/>
            <a:cxnLst/>
            <a:rect l="l" t="t" r="r" b="b"/>
            <a:pathLst>
              <a:path w="1431035" h="797051">
                <a:moveTo>
                  <a:pt x="0" y="79755"/>
                </a:moveTo>
                <a:lnTo>
                  <a:pt x="0" y="717295"/>
                </a:lnTo>
                <a:lnTo>
                  <a:pt x="1027" y="730140"/>
                </a:lnTo>
                <a:lnTo>
                  <a:pt x="18167" y="767991"/>
                </a:lnTo>
                <a:lnTo>
                  <a:pt x="51570" y="791934"/>
                </a:lnTo>
                <a:lnTo>
                  <a:pt x="79756" y="797051"/>
                </a:lnTo>
                <a:lnTo>
                  <a:pt x="1351280" y="797051"/>
                </a:lnTo>
                <a:lnTo>
                  <a:pt x="1390591" y="786716"/>
                </a:lnTo>
                <a:lnTo>
                  <a:pt x="1419872" y="758032"/>
                </a:lnTo>
                <a:lnTo>
                  <a:pt x="1431035" y="717295"/>
                </a:lnTo>
                <a:lnTo>
                  <a:pt x="1431035" y="79755"/>
                </a:lnTo>
                <a:lnTo>
                  <a:pt x="1420700" y="40444"/>
                </a:lnTo>
                <a:lnTo>
                  <a:pt x="1392016" y="11163"/>
                </a:lnTo>
                <a:lnTo>
                  <a:pt x="1351280" y="0"/>
                </a:lnTo>
                <a:lnTo>
                  <a:pt x="79756" y="0"/>
                </a:lnTo>
                <a:lnTo>
                  <a:pt x="40444" y="10335"/>
                </a:lnTo>
                <a:lnTo>
                  <a:pt x="11163" y="39019"/>
                </a:lnTo>
                <a:lnTo>
                  <a:pt x="0" y="79755"/>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28" name="object 28"/>
          <p:cNvSpPr/>
          <p:nvPr/>
        </p:nvSpPr>
        <p:spPr>
          <a:xfrm>
            <a:off x="3960000" y="1981201"/>
            <a:ext cx="4896000" cy="1260000"/>
          </a:xfrm>
          <a:custGeom>
            <a:avLst/>
            <a:gdLst/>
            <a:ahLst/>
            <a:cxnLst/>
            <a:rect l="l" t="t" r="r" b="b"/>
            <a:pathLst>
              <a:path w="2279904" h="958595">
                <a:moveTo>
                  <a:pt x="0" y="95885"/>
                </a:moveTo>
                <a:lnTo>
                  <a:pt x="0" y="862711"/>
                </a:lnTo>
                <a:lnTo>
                  <a:pt x="509" y="872659"/>
                </a:lnTo>
                <a:lnTo>
                  <a:pt x="13931" y="912515"/>
                </a:lnTo>
                <a:lnTo>
                  <a:pt x="42319" y="942252"/>
                </a:lnTo>
                <a:lnTo>
                  <a:pt x="81296" y="957493"/>
                </a:lnTo>
                <a:lnTo>
                  <a:pt x="95885" y="958595"/>
                </a:lnTo>
                <a:lnTo>
                  <a:pt x="2184018" y="958595"/>
                </a:lnTo>
                <a:lnTo>
                  <a:pt x="2221446" y="951017"/>
                </a:lnTo>
                <a:lnTo>
                  <a:pt x="2255042" y="927132"/>
                </a:lnTo>
                <a:lnTo>
                  <a:pt x="2275601" y="891198"/>
                </a:lnTo>
                <a:lnTo>
                  <a:pt x="2279904" y="862711"/>
                </a:lnTo>
                <a:lnTo>
                  <a:pt x="2279904" y="95885"/>
                </a:lnTo>
                <a:lnTo>
                  <a:pt x="2272325" y="58457"/>
                </a:lnTo>
                <a:lnTo>
                  <a:pt x="2248440" y="24861"/>
                </a:lnTo>
                <a:lnTo>
                  <a:pt x="2212506" y="4302"/>
                </a:lnTo>
                <a:lnTo>
                  <a:pt x="2184018" y="0"/>
                </a:lnTo>
                <a:lnTo>
                  <a:pt x="95885" y="0"/>
                </a:lnTo>
                <a:lnTo>
                  <a:pt x="58457" y="7578"/>
                </a:lnTo>
                <a:lnTo>
                  <a:pt x="24861" y="31463"/>
                </a:lnTo>
                <a:lnTo>
                  <a:pt x="4302" y="67397"/>
                </a:lnTo>
                <a:lnTo>
                  <a:pt x="0" y="95885"/>
                </a:lnTo>
                <a:close/>
              </a:path>
            </a:pathLst>
          </a:custGeom>
          <a:solidFill>
            <a:schemeClr val="bg1">
              <a:lumMod val="85000"/>
            </a:schemeClr>
          </a:solidFill>
        </p:spPr>
        <p:txBody>
          <a:bodyPr wrap="square" lIns="0" tIns="0" rIns="0" bIns="0" rtlCol="0">
            <a:noAutofit/>
          </a:bodyPr>
          <a:lstStyle/>
          <a:p>
            <a:endParaRPr/>
          </a:p>
        </p:txBody>
      </p:sp>
      <p:sp>
        <p:nvSpPr>
          <p:cNvPr id="32" name="object 32"/>
          <p:cNvSpPr/>
          <p:nvPr/>
        </p:nvSpPr>
        <p:spPr>
          <a:xfrm>
            <a:off x="1980000" y="3429000"/>
            <a:ext cx="1800000" cy="1332000"/>
          </a:xfrm>
          <a:custGeom>
            <a:avLst/>
            <a:gdLst/>
            <a:ahLst/>
            <a:cxnLst/>
            <a:rect l="l" t="t" r="r" b="b"/>
            <a:pathLst>
              <a:path w="1431035" h="797052">
                <a:moveTo>
                  <a:pt x="0" y="79756"/>
                </a:moveTo>
                <a:lnTo>
                  <a:pt x="0" y="717296"/>
                </a:lnTo>
                <a:lnTo>
                  <a:pt x="1027" y="730140"/>
                </a:lnTo>
                <a:lnTo>
                  <a:pt x="18167" y="767991"/>
                </a:lnTo>
                <a:lnTo>
                  <a:pt x="51570" y="791934"/>
                </a:lnTo>
                <a:lnTo>
                  <a:pt x="79756" y="797052"/>
                </a:lnTo>
                <a:lnTo>
                  <a:pt x="1351280" y="797052"/>
                </a:lnTo>
                <a:lnTo>
                  <a:pt x="1390591" y="786716"/>
                </a:lnTo>
                <a:lnTo>
                  <a:pt x="1419872" y="758032"/>
                </a:lnTo>
                <a:lnTo>
                  <a:pt x="1431035" y="717296"/>
                </a:lnTo>
                <a:lnTo>
                  <a:pt x="1431035" y="79756"/>
                </a:lnTo>
                <a:lnTo>
                  <a:pt x="1420700" y="40444"/>
                </a:lnTo>
                <a:lnTo>
                  <a:pt x="1392016" y="11163"/>
                </a:lnTo>
                <a:lnTo>
                  <a:pt x="1351280" y="0"/>
                </a:lnTo>
                <a:lnTo>
                  <a:pt x="79756" y="0"/>
                </a:lnTo>
                <a:lnTo>
                  <a:pt x="40444" y="10335"/>
                </a:lnTo>
                <a:lnTo>
                  <a:pt x="11163" y="39019"/>
                </a:lnTo>
                <a:lnTo>
                  <a:pt x="0" y="79756"/>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4" name="object 34"/>
          <p:cNvSpPr/>
          <p:nvPr/>
        </p:nvSpPr>
        <p:spPr>
          <a:xfrm>
            <a:off x="3996000" y="3417826"/>
            <a:ext cx="4824000" cy="1280159"/>
          </a:xfrm>
          <a:custGeom>
            <a:avLst/>
            <a:gdLst/>
            <a:ahLst/>
            <a:cxnLst/>
            <a:rect l="l" t="t" r="r" b="b"/>
            <a:pathLst>
              <a:path w="2279904" h="960119">
                <a:moveTo>
                  <a:pt x="0" y="96012"/>
                </a:moveTo>
                <a:lnTo>
                  <a:pt x="0" y="864107"/>
                </a:lnTo>
                <a:lnTo>
                  <a:pt x="529" y="874271"/>
                </a:lnTo>
                <a:lnTo>
                  <a:pt x="14003" y="914112"/>
                </a:lnTo>
                <a:lnTo>
                  <a:pt x="42411" y="943810"/>
                </a:lnTo>
                <a:lnTo>
                  <a:pt x="81409" y="959020"/>
                </a:lnTo>
                <a:lnTo>
                  <a:pt x="96012" y="960119"/>
                </a:lnTo>
                <a:lnTo>
                  <a:pt x="2183891" y="960119"/>
                </a:lnTo>
                <a:lnTo>
                  <a:pt x="2221529" y="952481"/>
                </a:lnTo>
                <a:lnTo>
                  <a:pt x="2255090" y="928569"/>
                </a:lnTo>
                <a:lnTo>
                  <a:pt x="2275612" y="892618"/>
                </a:lnTo>
                <a:lnTo>
                  <a:pt x="2279904" y="864107"/>
                </a:lnTo>
                <a:lnTo>
                  <a:pt x="2279904" y="96012"/>
                </a:lnTo>
                <a:lnTo>
                  <a:pt x="2272265" y="58374"/>
                </a:lnTo>
                <a:lnTo>
                  <a:pt x="2248353" y="24813"/>
                </a:lnTo>
                <a:lnTo>
                  <a:pt x="2212402" y="4291"/>
                </a:lnTo>
                <a:lnTo>
                  <a:pt x="2183891" y="0"/>
                </a:lnTo>
                <a:lnTo>
                  <a:pt x="96012" y="0"/>
                </a:lnTo>
                <a:lnTo>
                  <a:pt x="58374" y="7638"/>
                </a:lnTo>
                <a:lnTo>
                  <a:pt x="24813" y="31550"/>
                </a:lnTo>
                <a:lnTo>
                  <a:pt x="4291" y="67501"/>
                </a:lnTo>
                <a:lnTo>
                  <a:pt x="0" y="96012"/>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8" name="object 38"/>
          <p:cNvSpPr/>
          <p:nvPr/>
        </p:nvSpPr>
        <p:spPr>
          <a:xfrm>
            <a:off x="1980000" y="4964175"/>
            <a:ext cx="1800000" cy="1062736"/>
          </a:xfrm>
          <a:custGeom>
            <a:avLst/>
            <a:gdLst/>
            <a:ahLst/>
            <a:cxnLst/>
            <a:rect l="l" t="t" r="r" b="b"/>
            <a:pathLst>
              <a:path w="1431035" h="797051">
                <a:moveTo>
                  <a:pt x="0" y="79756"/>
                </a:moveTo>
                <a:lnTo>
                  <a:pt x="0" y="717346"/>
                </a:lnTo>
                <a:lnTo>
                  <a:pt x="1021" y="730141"/>
                </a:lnTo>
                <a:lnTo>
                  <a:pt x="18153" y="767983"/>
                </a:lnTo>
                <a:lnTo>
                  <a:pt x="51562" y="791931"/>
                </a:lnTo>
                <a:lnTo>
                  <a:pt x="79756" y="797052"/>
                </a:lnTo>
                <a:lnTo>
                  <a:pt x="1351280" y="797052"/>
                </a:lnTo>
                <a:lnTo>
                  <a:pt x="1390568" y="786731"/>
                </a:lnTo>
                <a:lnTo>
                  <a:pt x="1419865" y="758058"/>
                </a:lnTo>
                <a:lnTo>
                  <a:pt x="1431035" y="717346"/>
                </a:lnTo>
                <a:lnTo>
                  <a:pt x="1431035" y="79756"/>
                </a:lnTo>
                <a:lnTo>
                  <a:pt x="1420700" y="40444"/>
                </a:lnTo>
                <a:lnTo>
                  <a:pt x="1392016" y="11163"/>
                </a:lnTo>
                <a:lnTo>
                  <a:pt x="1351280" y="0"/>
                </a:lnTo>
                <a:lnTo>
                  <a:pt x="79756" y="0"/>
                </a:lnTo>
                <a:lnTo>
                  <a:pt x="40444" y="10335"/>
                </a:lnTo>
                <a:lnTo>
                  <a:pt x="11163" y="39019"/>
                </a:lnTo>
                <a:lnTo>
                  <a:pt x="0" y="79756"/>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40" name="object 40"/>
          <p:cNvSpPr/>
          <p:nvPr/>
        </p:nvSpPr>
        <p:spPr>
          <a:xfrm>
            <a:off x="3996000" y="4856480"/>
            <a:ext cx="4824000" cy="1278128"/>
          </a:xfrm>
          <a:custGeom>
            <a:avLst/>
            <a:gdLst/>
            <a:ahLst/>
            <a:cxnLst/>
            <a:rect l="l" t="t" r="r" b="b"/>
            <a:pathLst>
              <a:path w="2279904" h="958596">
                <a:moveTo>
                  <a:pt x="0" y="95884"/>
                </a:moveTo>
                <a:lnTo>
                  <a:pt x="0" y="862736"/>
                </a:lnTo>
                <a:lnTo>
                  <a:pt x="507" y="872663"/>
                </a:lnTo>
                <a:lnTo>
                  <a:pt x="13924" y="912516"/>
                </a:lnTo>
                <a:lnTo>
                  <a:pt x="42313" y="942252"/>
                </a:lnTo>
                <a:lnTo>
                  <a:pt x="81294" y="957493"/>
                </a:lnTo>
                <a:lnTo>
                  <a:pt x="95885" y="958595"/>
                </a:lnTo>
                <a:lnTo>
                  <a:pt x="2184018" y="958595"/>
                </a:lnTo>
                <a:lnTo>
                  <a:pt x="2221432" y="951025"/>
                </a:lnTo>
                <a:lnTo>
                  <a:pt x="2255036" y="927147"/>
                </a:lnTo>
                <a:lnTo>
                  <a:pt x="2275600" y="891220"/>
                </a:lnTo>
                <a:lnTo>
                  <a:pt x="2279904" y="862736"/>
                </a:lnTo>
                <a:lnTo>
                  <a:pt x="2279904" y="95884"/>
                </a:lnTo>
                <a:lnTo>
                  <a:pt x="2272325" y="58457"/>
                </a:lnTo>
                <a:lnTo>
                  <a:pt x="2248440" y="24861"/>
                </a:lnTo>
                <a:lnTo>
                  <a:pt x="2212506" y="4302"/>
                </a:lnTo>
                <a:lnTo>
                  <a:pt x="2184018" y="0"/>
                </a:lnTo>
                <a:lnTo>
                  <a:pt x="95885" y="0"/>
                </a:lnTo>
                <a:lnTo>
                  <a:pt x="58457" y="7578"/>
                </a:lnTo>
                <a:lnTo>
                  <a:pt x="24861" y="31463"/>
                </a:lnTo>
                <a:lnTo>
                  <a:pt x="4302" y="67397"/>
                </a:lnTo>
                <a:lnTo>
                  <a:pt x="0" y="95884"/>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18" name="object 18"/>
          <p:cNvSpPr txBox="1"/>
          <p:nvPr/>
        </p:nvSpPr>
        <p:spPr>
          <a:xfrm>
            <a:off x="167436" y="1029092"/>
            <a:ext cx="8618129"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314278"/>
                </a:solidFill>
                <a:latin typeface="Cambria" pitchFamily="18" charset="0"/>
                <a:cs typeface="Georgia"/>
              </a:rPr>
              <a:t>Dat</a:t>
            </a:r>
            <a:r>
              <a:rPr sz="2400" i="1" spc="5" dirty="0" smtClean="0">
                <a:solidFill>
                  <a:srgbClr val="314278"/>
                </a:solidFill>
                <a:latin typeface="Cambria" pitchFamily="18" charset="0"/>
                <a:cs typeface="Georgia"/>
              </a:rPr>
              <a:t>o</a:t>
            </a:r>
            <a:r>
              <a:rPr sz="2400" i="1" dirty="0" smtClean="0">
                <a:solidFill>
                  <a:srgbClr val="314278"/>
                </a:solidFill>
                <a:latin typeface="Cambria" pitchFamily="18" charset="0"/>
                <a:cs typeface="Georgia"/>
              </a:rPr>
              <a:t>s</a:t>
            </a:r>
            <a:r>
              <a:rPr sz="2400" i="1" spc="12" dirty="0" smtClean="0">
                <a:solidFill>
                  <a:srgbClr val="314278"/>
                </a:solidFill>
                <a:latin typeface="Cambria" pitchFamily="18" charset="0"/>
                <a:cs typeface="Georgia"/>
              </a:rPr>
              <a:t> </a:t>
            </a:r>
            <a:r>
              <a:rPr sz="2400" i="1" spc="-5" dirty="0" smtClean="0">
                <a:solidFill>
                  <a:srgbClr val="314278"/>
                </a:solidFill>
                <a:latin typeface="Cambria" pitchFamily="18" charset="0"/>
                <a:cs typeface="Georgia"/>
              </a:rPr>
              <a:t>r</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queridos</a:t>
            </a:r>
            <a:r>
              <a:rPr sz="2400" i="1" spc="3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0</a:t>
            </a:r>
            <a:r>
              <a:rPr sz="2400" i="1" spc="-5" dirty="0" smtClean="0">
                <a:solidFill>
                  <a:srgbClr val="314278"/>
                </a:solidFill>
                <a:latin typeface="Cambria" pitchFamily="18" charset="0"/>
                <a:cs typeface="Georgia"/>
              </a:rPr>
              <a:t>1</a:t>
            </a:r>
            <a:r>
              <a:rPr sz="2400" i="1" dirty="0" smtClean="0">
                <a:solidFill>
                  <a:srgbClr val="314278"/>
                </a:solidFill>
                <a:latin typeface="Cambria" pitchFamily="18" charset="0"/>
                <a:cs typeface="Georgia"/>
              </a:rPr>
              <a:t>.</a:t>
            </a:r>
            <a:r>
              <a:rPr sz="2400" i="1" spc="1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Accio</a:t>
            </a:r>
            <a:r>
              <a:rPr sz="2400" i="1" spc="5" dirty="0" smtClean="0">
                <a:solidFill>
                  <a:srgbClr val="314278"/>
                </a:solidFill>
                <a:latin typeface="Cambria" pitchFamily="18" charset="0"/>
                <a:cs typeface="Georgia"/>
              </a:rPr>
              <a:t>ne</a:t>
            </a:r>
            <a:r>
              <a:rPr sz="2400" i="1" dirty="0" smtClean="0">
                <a:solidFill>
                  <a:srgbClr val="314278"/>
                </a:solidFill>
                <a:latin typeface="Cambria" pitchFamily="18" charset="0"/>
                <a:cs typeface="Georgia"/>
              </a:rPr>
              <a:t>s</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y otras</a:t>
            </a:r>
            <a:r>
              <a:rPr sz="2400" i="1" spc="1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p</a:t>
            </a:r>
            <a:r>
              <a:rPr sz="2400" i="1" spc="5" dirty="0" smtClean="0">
                <a:solidFill>
                  <a:srgbClr val="314278"/>
                </a:solidFill>
                <a:latin typeface="Cambria" pitchFamily="18" charset="0"/>
                <a:cs typeface="Georgia"/>
              </a:rPr>
              <a:t>a</a:t>
            </a:r>
            <a:r>
              <a:rPr sz="2400" i="1" spc="-5"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tici</a:t>
            </a:r>
            <a:r>
              <a:rPr sz="2400" i="1" spc="5" dirty="0" smtClean="0">
                <a:solidFill>
                  <a:srgbClr val="314278"/>
                </a:solidFill>
                <a:latin typeface="Cambria" pitchFamily="18" charset="0"/>
                <a:cs typeface="Georgia"/>
              </a:rPr>
              <a:t>p</a:t>
            </a:r>
            <a:r>
              <a:rPr sz="2400" i="1" dirty="0" smtClean="0">
                <a:solidFill>
                  <a:srgbClr val="314278"/>
                </a:solidFill>
                <a:latin typeface="Cambria" pitchFamily="18" charset="0"/>
                <a:cs typeface="Georgia"/>
              </a:rPr>
              <a:t>aci</a:t>
            </a:r>
            <a:r>
              <a:rPr sz="2400" i="1" spc="5" dirty="0" smtClean="0">
                <a:solidFill>
                  <a:srgbClr val="314278"/>
                </a:solidFill>
                <a:latin typeface="Cambria" pitchFamily="18" charset="0"/>
                <a:cs typeface="Georgia"/>
              </a:rPr>
              <a:t>o</a:t>
            </a:r>
            <a:r>
              <a:rPr sz="2400" i="1" dirty="0" smtClean="0">
                <a:solidFill>
                  <a:srgbClr val="314278"/>
                </a:solidFill>
                <a:latin typeface="Cambria" pitchFamily="18" charset="0"/>
                <a:cs typeface="Georgia"/>
              </a:rPr>
              <a:t>n</a:t>
            </a:r>
            <a:r>
              <a:rPr sz="2400" i="1" spc="12"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s</a:t>
            </a:r>
            <a:r>
              <a:rPr sz="2400" i="1" spc="-3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de</a:t>
            </a:r>
            <a:r>
              <a:rPr sz="2400" i="1" spc="1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ca</a:t>
            </a:r>
            <a:r>
              <a:rPr sz="2400" i="1" spc="5" dirty="0" smtClean="0">
                <a:solidFill>
                  <a:srgbClr val="314278"/>
                </a:solidFill>
                <a:latin typeface="Cambria" pitchFamily="18" charset="0"/>
                <a:cs typeface="Georgia"/>
              </a:rPr>
              <a:t>p</a:t>
            </a:r>
            <a:r>
              <a:rPr sz="2400" i="1" dirty="0" smtClean="0">
                <a:solidFill>
                  <a:srgbClr val="314278"/>
                </a:solidFill>
                <a:latin typeface="Cambria" pitchFamily="18" charset="0"/>
                <a:cs typeface="Georgia"/>
              </a:rPr>
              <a:t>it</a:t>
            </a:r>
            <a:r>
              <a:rPr sz="2400" i="1" spc="5" dirty="0" smtClean="0">
                <a:solidFill>
                  <a:srgbClr val="314278"/>
                </a:solidFill>
                <a:latin typeface="Cambria" pitchFamily="18" charset="0"/>
                <a:cs typeface="Georgia"/>
              </a:rPr>
              <a:t>a</a:t>
            </a:r>
            <a:r>
              <a:rPr sz="2400" i="1" dirty="0" smtClean="0">
                <a:solidFill>
                  <a:srgbClr val="314278"/>
                </a:solidFill>
                <a:latin typeface="Cambria" pitchFamily="18" charset="0"/>
                <a:cs typeface="Georgia"/>
              </a:rPr>
              <a:t>l</a:t>
            </a:r>
            <a:endParaRPr sz="2400" i="1" dirty="0">
              <a:latin typeface="Cambria" pitchFamily="18" charset="0"/>
              <a:cs typeface="Georgia"/>
            </a:endParaRPr>
          </a:p>
        </p:txBody>
      </p:sp>
      <p:sp>
        <p:nvSpPr>
          <p:cNvPr id="16" name="object 16"/>
          <p:cNvSpPr txBox="1"/>
          <p:nvPr/>
        </p:nvSpPr>
        <p:spPr>
          <a:xfrm>
            <a:off x="5724128" y="1556792"/>
            <a:ext cx="1224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I</a:t>
            </a:r>
            <a:r>
              <a:rPr sz="1300" dirty="0" smtClean="0">
                <a:solidFill>
                  <a:srgbClr val="08205C"/>
                </a:solidFill>
                <a:latin typeface="Georgia"/>
                <a:cs typeface="Georgia"/>
              </a:rPr>
              <a:t>ns</a:t>
            </a:r>
            <a:r>
              <a:rPr sz="1300" spc="5" dirty="0" smtClean="0">
                <a:solidFill>
                  <a:srgbClr val="08205C"/>
                </a:solidFill>
                <a:latin typeface="Georgia"/>
                <a:cs typeface="Georgia"/>
              </a:rPr>
              <a:t>t</a:t>
            </a:r>
            <a:r>
              <a:rPr sz="1300" dirty="0" smtClean="0">
                <a:solidFill>
                  <a:srgbClr val="08205C"/>
                </a:solidFill>
                <a:latin typeface="Georgia"/>
                <a:cs typeface="Georgia"/>
              </a:rPr>
              <a:t>rumen</a:t>
            </a:r>
            <a:r>
              <a:rPr sz="1300" spc="5" dirty="0" smtClean="0">
                <a:solidFill>
                  <a:srgbClr val="08205C"/>
                </a:solidFill>
                <a:latin typeface="Georgia"/>
                <a:cs typeface="Georgia"/>
              </a:rPr>
              <a:t>t</a:t>
            </a:r>
            <a:r>
              <a:rPr sz="1300" dirty="0" smtClean="0">
                <a:solidFill>
                  <a:srgbClr val="08205C"/>
                </a:solidFill>
                <a:latin typeface="Georgia"/>
                <a:cs typeface="Georgia"/>
              </a:rPr>
              <a:t>os</a:t>
            </a:r>
            <a:endParaRPr sz="1300" dirty="0">
              <a:latin typeface="Georgia"/>
              <a:cs typeface="Georgia"/>
            </a:endParaRPr>
          </a:p>
        </p:txBody>
      </p:sp>
      <p:sp>
        <p:nvSpPr>
          <p:cNvPr id="15" name="object 15"/>
          <p:cNvSpPr txBox="1"/>
          <p:nvPr/>
        </p:nvSpPr>
        <p:spPr>
          <a:xfrm>
            <a:off x="2339752" y="1556792"/>
            <a:ext cx="1260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S</a:t>
            </a:r>
            <a:r>
              <a:rPr sz="1300" dirty="0" smtClean="0">
                <a:solidFill>
                  <a:srgbClr val="08205C"/>
                </a:solidFill>
                <a:latin typeface="Georgia"/>
                <a:cs typeface="Georgia"/>
              </a:rPr>
              <a:t>u</a:t>
            </a:r>
            <a:r>
              <a:rPr sz="1300" spc="-5" dirty="0" smtClean="0">
                <a:solidFill>
                  <a:srgbClr val="08205C"/>
                </a:solidFill>
                <a:latin typeface="Georgia"/>
                <a:cs typeface="Georgia"/>
              </a:rPr>
              <a:t>b</a:t>
            </a:r>
            <a:r>
              <a:rPr sz="1300" spc="5" dirty="0" smtClean="0">
                <a:solidFill>
                  <a:srgbClr val="08205C"/>
                </a:solidFill>
                <a:latin typeface="Georgia"/>
                <a:cs typeface="Georgia"/>
              </a:rPr>
              <a:t>c</a:t>
            </a:r>
            <a:r>
              <a:rPr sz="1300" dirty="0" smtClean="0">
                <a:solidFill>
                  <a:srgbClr val="08205C"/>
                </a:solidFill>
                <a:latin typeface="Georgia"/>
                <a:cs typeface="Georgia"/>
              </a:rPr>
              <a:t>a</a:t>
            </a:r>
            <a:r>
              <a:rPr sz="1300" spc="5" dirty="0" smtClean="0">
                <a:solidFill>
                  <a:srgbClr val="08205C"/>
                </a:solidFill>
                <a:latin typeface="Georgia"/>
                <a:cs typeface="Georgia"/>
              </a:rPr>
              <a:t>t</a:t>
            </a:r>
            <a:r>
              <a:rPr sz="1300" dirty="0" smtClean="0">
                <a:solidFill>
                  <a:srgbClr val="08205C"/>
                </a:solidFill>
                <a:latin typeface="Georgia"/>
                <a:cs typeface="Georgia"/>
              </a:rPr>
              <a:t>e</a:t>
            </a:r>
            <a:r>
              <a:rPr sz="1300" spc="-5" dirty="0" smtClean="0">
                <a:solidFill>
                  <a:srgbClr val="08205C"/>
                </a:solidFill>
                <a:latin typeface="Georgia"/>
                <a:cs typeface="Georgia"/>
              </a:rPr>
              <a:t>g</a:t>
            </a:r>
            <a:r>
              <a:rPr sz="1300" dirty="0" smtClean="0">
                <a:solidFill>
                  <a:srgbClr val="08205C"/>
                </a:solidFill>
                <a:latin typeface="Georgia"/>
                <a:cs typeface="Georgia"/>
              </a:rPr>
              <a:t>or</a:t>
            </a:r>
            <a:r>
              <a:rPr sz="1300" spc="-5" dirty="0" smtClean="0">
                <a:solidFill>
                  <a:srgbClr val="08205C"/>
                </a:solidFill>
                <a:latin typeface="Georgia"/>
                <a:cs typeface="Georgia"/>
              </a:rPr>
              <a:t>í</a:t>
            </a:r>
            <a:r>
              <a:rPr sz="1300" dirty="0" smtClean="0">
                <a:solidFill>
                  <a:srgbClr val="08205C"/>
                </a:solidFill>
                <a:latin typeface="Georgia"/>
                <a:cs typeface="Georgia"/>
              </a:rPr>
              <a:t>as</a:t>
            </a:r>
            <a:endParaRPr sz="1300" dirty="0">
              <a:latin typeface="Georgia"/>
              <a:cs typeface="Georgia"/>
            </a:endParaRPr>
          </a:p>
        </p:txBody>
      </p:sp>
      <p:sp>
        <p:nvSpPr>
          <p:cNvPr id="14" name="object 14"/>
          <p:cNvSpPr txBox="1"/>
          <p:nvPr/>
        </p:nvSpPr>
        <p:spPr>
          <a:xfrm>
            <a:off x="3996000" y="2017129"/>
            <a:ext cx="4824000" cy="1202604"/>
          </a:xfrm>
          <a:prstGeom prst="rect">
            <a:avLst/>
          </a:pr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pPr marL="28236" marR="29919" algn="ctr">
              <a:lnSpc>
                <a:spcPts val="1493"/>
              </a:lnSpc>
              <a:spcBef>
                <a:spcPts val="73"/>
              </a:spcBef>
            </a:pP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ene</a:t>
            </a:r>
            <a:r>
              <a:rPr sz="1300" spc="-5"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a:t>
            </a:r>
            <a:r>
              <a:rPr sz="1300" spc="-20"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ones</a:t>
            </a:r>
            <a:r>
              <a:rPr sz="1300" spc="-36"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mp</a:t>
            </a:r>
            <a:r>
              <a:rPr sz="1300" dirty="0" smtClean="0">
                <a:solidFill>
                  <a:schemeClr val="tx2"/>
                </a:solidFill>
                <a:latin typeface="Calibri" pitchFamily="34" charset="0"/>
                <a:cs typeface="Calibri" pitchFamily="34" charset="0"/>
              </a:rPr>
              <a:t>resas</a:t>
            </a:r>
            <a:r>
              <a:rPr sz="1300" spc="-2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endParaRPr sz="1300" dirty="0">
              <a:solidFill>
                <a:schemeClr val="tx2"/>
              </a:solidFill>
              <a:latin typeface="Calibri" pitchFamily="34" charset="0"/>
              <a:cs typeface="Calibri" pitchFamily="34" charset="0"/>
            </a:endParaRPr>
          </a:p>
          <a:p>
            <a:pPr marL="373365" marR="373739" algn="ctr">
              <a:lnSpc>
                <a:spcPts val="1358"/>
              </a:lnSpc>
            </a:pPr>
            <a:r>
              <a:rPr sz="1300" dirty="0" smtClean="0">
                <a:solidFill>
                  <a:schemeClr val="tx2"/>
                </a:solidFill>
                <a:latin typeface="Calibri" pitchFamily="34" charset="0"/>
                <a:cs typeface="Calibri" pitchFamily="34" charset="0"/>
              </a:rPr>
              <a:t>ex</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or</a:t>
            </a:r>
            <a:r>
              <a:rPr sz="1300" spc="-32"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ncluye</a:t>
            </a:r>
            <a:r>
              <a:rPr sz="1300" spc="-3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EAR’s)</a:t>
            </a:r>
            <a:endParaRPr sz="1300" dirty="0">
              <a:solidFill>
                <a:schemeClr val="tx2"/>
              </a:solidFill>
              <a:latin typeface="Calibri" pitchFamily="34" charset="0"/>
              <a:cs typeface="Calibri" pitchFamily="34" charset="0"/>
            </a:endParaRPr>
          </a:p>
          <a:p>
            <a:pPr marL="137945" marR="139278" algn="ctr">
              <a:lnSpc>
                <a:spcPts val="1513"/>
              </a:lnSpc>
              <a:spcBef>
                <a:spcPts val="393"/>
              </a:spcBef>
            </a:pP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ras</a:t>
            </a:r>
            <a:r>
              <a:rPr sz="1300" spc="-32"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formas</a:t>
            </a:r>
            <a:r>
              <a:rPr sz="1300" spc="-2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ones</a:t>
            </a:r>
            <a:r>
              <a:rPr sz="1300" spc="-6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endParaRPr sz="1300" dirty="0">
              <a:solidFill>
                <a:schemeClr val="tx2"/>
              </a:solidFill>
              <a:latin typeface="Calibri" pitchFamily="34" charset="0"/>
              <a:cs typeface="Calibri" pitchFamily="34" charset="0"/>
            </a:endParaRPr>
          </a:p>
          <a:p>
            <a:pPr marL="216898" marR="217118" algn="ctr">
              <a:lnSpc>
                <a:spcPts val="1358"/>
              </a:lnSpc>
            </a:pP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pi</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al</a:t>
            </a:r>
            <a:r>
              <a:rPr sz="1300" spc="29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a:t>
            </a:r>
            <a:r>
              <a:rPr sz="1300" dirty="0" smtClean="0">
                <a:solidFill>
                  <a:schemeClr val="tx2"/>
                </a:solidFill>
                <a:latin typeface="Calibri" pitchFamily="34" charset="0"/>
                <a:cs typeface="Calibri" pitchFamily="34" charset="0"/>
              </a:rPr>
              <a:t>f</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de</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mi</a:t>
            </a:r>
            <a:r>
              <a:rPr sz="1300" dirty="0" smtClean="0">
                <a:solidFill>
                  <a:schemeClr val="tx2"/>
                </a:solidFill>
                <a:latin typeface="Calibri" pitchFamily="34" charset="0"/>
                <a:cs typeface="Calibri" pitchFamily="34" charset="0"/>
              </a:rPr>
              <a:t>sos,</a:t>
            </a:r>
            <a:r>
              <a:rPr sz="1300" spc="-4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S</a:t>
            </a:r>
            <a:r>
              <a:rPr sz="1300" spc="-5" dirty="0" smtClean="0">
                <a:solidFill>
                  <a:schemeClr val="tx2"/>
                </a:solidFill>
                <a:latin typeface="Calibri" pitchFamily="34" charset="0"/>
                <a:cs typeface="Calibri" pitchFamily="34" charset="0"/>
              </a:rPr>
              <a:t>RL</a:t>
            </a:r>
            <a:r>
              <a:rPr sz="1300" dirty="0" smtClean="0">
                <a:solidFill>
                  <a:schemeClr val="tx2"/>
                </a:solidFill>
                <a:latin typeface="Calibri" pitchFamily="34" charset="0"/>
                <a:cs typeface="Calibri" pitchFamily="34" charset="0"/>
              </a:rPr>
              <a:t>,</a:t>
            </a:r>
            <a:r>
              <a:rPr sz="1300" spc="-1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etc</a:t>
            </a:r>
            <a:r>
              <a:rPr sz="1300" spc="-5" dirty="0" smtClean="0">
                <a:solidFill>
                  <a:schemeClr val="tx2"/>
                </a:solidFill>
                <a:latin typeface="Calibri" pitchFamily="34" charset="0"/>
                <a:cs typeface="Calibri" pitchFamily="34" charset="0"/>
              </a:rPr>
              <a:t>.</a:t>
            </a:r>
            <a:r>
              <a:rPr sz="1300" dirty="0" smtClean="0">
                <a:solidFill>
                  <a:schemeClr val="tx2"/>
                </a:solidFill>
                <a:latin typeface="Calibri" pitchFamily="34" charset="0"/>
                <a:cs typeface="Calibri" pitchFamily="34" charset="0"/>
              </a:rPr>
              <a:t>),</a:t>
            </a:r>
            <a:endParaRPr sz="1300" dirty="0">
              <a:solidFill>
                <a:schemeClr val="tx2"/>
              </a:solidFill>
              <a:latin typeface="Calibri" pitchFamily="34" charset="0"/>
              <a:cs typeface="Calibri" pitchFamily="34" charset="0"/>
            </a:endParaRPr>
          </a:p>
          <a:p>
            <a:pPr marL="2502" marR="2502" algn="ctr">
              <a:lnSpc>
                <a:spcPts val="1358"/>
              </a:lnSpc>
              <a:spcBef>
                <a:spcPts val="507"/>
              </a:spcBef>
            </a:pP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uo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apartes</a:t>
            </a:r>
            <a:r>
              <a:rPr sz="1300" spc="-5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fon</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3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v</a:t>
            </a:r>
            <a:r>
              <a:rPr sz="1300" dirty="0" smtClean="0">
                <a:solidFill>
                  <a:schemeClr val="tx2"/>
                </a:solidFill>
                <a:latin typeface="Calibri" pitchFamily="34" charset="0"/>
                <a:cs typeface="Calibri" pitchFamily="34" charset="0"/>
              </a:rPr>
              <a:t>ers</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ón</a:t>
            </a:r>
            <a:r>
              <a:rPr sz="1300" spc="-8"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 exter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or.</a:t>
            </a:r>
            <a:endParaRPr sz="1300" dirty="0">
              <a:solidFill>
                <a:schemeClr val="tx2"/>
              </a:solidFill>
              <a:latin typeface="Calibri" pitchFamily="34" charset="0"/>
              <a:cs typeface="Calibri" pitchFamily="34" charset="0"/>
            </a:endParaRPr>
          </a:p>
        </p:txBody>
      </p:sp>
      <p:sp>
        <p:nvSpPr>
          <p:cNvPr id="12" name="object 12"/>
          <p:cNvSpPr txBox="1"/>
          <p:nvPr/>
        </p:nvSpPr>
        <p:spPr>
          <a:xfrm>
            <a:off x="2016000" y="2257753"/>
            <a:ext cx="1800000" cy="722713"/>
          </a:xfrm>
          <a:prstGeom prst="rect">
            <a:avLst/>
          </a:prstGeom>
        </p:spPr>
        <p:txBody>
          <a:bodyPr wrap="square" lIns="0" tIns="0" rIns="0" bIns="0" rtlCol="0">
            <a:noAutofit/>
          </a:bodyPr>
          <a:lstStyle/>
          <a:p>
            <a:pPr marL="2502" marR="2502" indent="-2078" algn="ctr">
              <a:lnSpc>
                <a:spcPts val="1514"/>
              </a:lnSpc>
              <a:spcBef>
                <a:spcPts val="100"/>
              </a:spcBef>
            </a:pPr>
            <a:r>
              <a:rPr sz="1300" dirty="0" smtClean="0">
                <a:solidFill>
                  <a:schemeClr val="tx2"/>
                </a:solidFill>
                <a:latin typeface="Calibri" pitchFamily="34" charset="0"/>
                <a:cs typeface="Calibri" pitchFamily="34" charset="0"/>
              </a:rPr>
              <a:t>0</a:t>
            </a:r>
            <a:r>
              <a:rPr sz="1300" spc="5" dirty="0" smtClean="0">
                <a:solidFill>
                  <a:schemeClr val="tx2"/>
                </a:solidFill>
                <a:latin typeface="Calibri" pitchFamily="34" charset="0"/>
                <a:cs typeface="Calibri" pitchFamily="34" charset="0"/>
              </a:rPr>
              <a:t>1</a:t>
            </a:r>
            <a:r>
              <a:rPr sz="1300" spc="-5" dirty="0" smtClean="0">
                <a:solidFill>
                  <a:schemeClr val="tx2"/>
                </a:solidFill>
                <a:latin typeface="Calibri" pitchFamily="34" charset="0"/>
                <a:cs typeface="Calibri" pitchFamily="34" charset="0"/>
              </a:rPr>
              <a:t>.</a:t>
            </a:r>
            <a:r>
              <a:rPr sz="1300" dirty="0" smtClean="0">
                <a:solidFill>
                  <a:schemeClr val="tx2"/>
                </a:solidFill>
                <a:latin typeface="Calibri" pitchFamily="34" charset="0"/>
                <a:cs typeface="Calibri" pitchFamily="34" charset="0"/>
              </a:rPr>
              <a:t>01</a:t>
            </a:r>
            <a:r>
              <a:rPr sz="1300" spc="-24"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pa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o</a:t>
            </a:r>
            <a:r>
              <a:rPr sz="1300" dirty="0" smtClean="0">
                <a:solidFill>
                  <a:schemeClr val="tx2"/>
                </a:solidFill>
                <a:latin typeface="Calibri" pitchFamily="34" charset="0"/>
                <a:cs typeface="Calibri" pitchFamily="34" charset="0"/>
              </a:rPr>
              <a:t>nes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sz="1300" spc="-17" dirty="0" smtClean="0">
                <a:solidFill>
                  <a:schemeClr val="tx2"/>
                </a:solidFill>
                <a:latin typeface="Calibri" pitchFamily="34" charset="0"/>
                <a:cs typeface="Calibri" pitchFamily="34" charset="0"/>
              </a:rPr>
              <a:t> </a:t>
            </a:r>
            <a:r>
              <a:rPr sz="1300" spc="5" dirty="0" err="1" smtClean="0">
                <a:solidFill>
                  <a:schemeClr val="tx2"/>
                </a:solidFill>
                <a:latin typeface="Calibri" pitchFamily="34" charset="0"/>
                <a:cs typeface="Calibri" pitchFamily="34" charset="0"/>
              </a:rPr>
              <a:t>d</a:t>
            </a:r>
            <a:r>
              <a:rPr sz="1300" dirty="0" err="1" smtClean="0">
                <a:solidFill>
                  <a:schemeClr val="tx2"/>
                </a:solidFill>
                <a:latin typeface="Calibri" pitchFamily="34" charset="0"/>
                <a:cs typeface="Calibri" pitchFamily="34" charset="0"/>
              </a:rPr>
              <a:t>e</a:t>
            </a:r>
            <a:r>
              <a:rPr sz="1300" spc="5" dirty="0" err="1" smtClean="0">
                <a:solidFill>
                  <a:schemeClr val="tx2"/>
                </a:solidFill>
                <a:latin typeface="Calibri" pitchFamily="34" charset="0"/>
                <a:cs typeface="Calibri" pitchFamily="34" charset="0"/>
              </a:rPr>
              <a:t>c</a:t>
            </a:r>
            <a:r>
              <a:rPr sz="1300" dirty="0" err="1" smtClean="0">
                <a:solidFill>
                  <a:schemeClr val="tx2"/>
                </a:solidFill>
                <a:latin typeface="Calibri" pitchFamily="34" charset="0"/>
                <a:cs typeface="Calibri" pitchFamily="34" charset="0"/>
              </a:rPr>
              <a:t>l</a:t>
            </a:r>
            <a:r>
              <a:rPr sz="1300" spc="5" dirty="0" err="1" smtClean="0">
                <a:solidFill>
                  <a:schemeClr val="tx2"/>
                </a:solidFill>
                <a:latin typeface="Calibri" pitchFamily="34" charset="0"/>
                <a:cs typeface="Calibri" pitchFamily="34" charset="0"/>
              </a:rPr>
              <a:t>a</a:t>
            </a:r>
            <a:r>
              <a:rPr sz="1300" dirty="0" err="1" smtClean="0">
                <a:solidFill>
                  <a:schemeClr val="tx2"/>
                </a:solidFill>
                <a:latin typeface="Calibri" pitchFamily="34" charset="0"/>
                <a:cs typeface="Calibri" pitchFamily="34" charset="0"/>
              </a:rPr>
              <a:t>r</a:t>
            </a:r>
            <a:r>
              <a:rPr sz="1300" spc="5" dirty="0" err="1" smtClean="0">
                <a:solidFill>
                  <a:schemeClr val="tx2"/>
                </a:solidFill>
                <a:latin typeface="Calibri" pitchFamily="34" charset="0"/>
                <a:cs typeface="Calibri" pitchFamily="34" charset="0"/>
              </a:rPr>
              <a:t>a</a:t>
            </a:r>
            <a:r>
              <a:rPr sz="1300" dirty="0" err="1" smtClean="0">
                <a:solidFill>
                  <a:schemeClr val="tx2"/>
                </a:solidFill>
                <a:latin typeface="Calibri" pitchFamily="34" charset="0"/>
                <a:cs typeface="Calibri" pitchFamily="34" charset="0"/>
              </a:rPr>
              <a:t>n</a:t>
            </a:r>
            <a:r>
              <a:rPr sz="1300" spc="5" dirty="0" err="1" smtClean="0">
                <a:solidFill>
                  <a:schemeClr val="tx2"/>
                </a:solidFill>
                <a:latin typeface="Calibri" pitchFamily="34" charset="0"/>
                <a:cs typeface="Calibri" pitchFamily="34" charset="0"/>
              </a:rPr>
              <a:t>t</a:t>
            </a:r>
            <a:r>
              <a:rPr sz="1300" dirty="0" err="1" smtClean="0">
                <a:solidFill>
                  <a:schemeClr val="tx2"/>
                </a:solidFill>
                <a:latin typeface="Calibri" pitchFamily="34" charset="0"/>
                <a:cs typeface="Calibri" pitchFamily="34" charset="0"/>
              </a:rPr>
              <a:t>e</a:t>
            </a:r>
            <a:r>
              <a:rPr lang="es-ES" sz="1300" dirty="0" smtClean="0">
                <a:solidFill>
                  <a:schemeClr val="tx2"/>
                </a:solidFill>
                <a:latin typeface="Calibri" pitchFamily="34" charset="0"/>
                <a:cs typeface="Calibri" pitchFamily="34" charset="0"/>
              </a:rPr>
              <a:t> </a:t>
            </a:r>
            <a:r>
              <a:rPr sz="1300" spc="-6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a:t>
            </a:r>
            <a:r>
              <a:rPr lang="es-ES" sz="1300" dirty="0" smtClean="0">
                <a:solidFill>
                  <a:schemeClr val="tx2"/>
                </a:solidFill>
                <a:latin typeface="Calibri" pitchFamily="34" charset="0"/>
                <a:cs typeface="Calibri" pitchFamily="34" charset="0"/>
              </a:rPr>
              <a:t> empresas no residentes</a:t>
            </a:r>
            <a:endParaRPr sz="1300" dirty="0">
              <a:solidFill>
                <a:schemeClr val="tx2"/>
              </a:solidFill>
              <a:latin typeface="Calibri" pitchFamily="34" charset="0"/>
              <a:cs typeface="Calibri" pitchFamily="34" charset="0"/>
            </a:endParaRPr>
          </a:p>
        </p:txBody>
      </p:sp>
      <p:sp>
        <p:nvSpPr>
          <p:cNvPr id="11" name="object 11"/>
          <p:cNvSpPr txBox="1"/>
          <p:nvPr/>
        </p:nvSpPr>
        <p:spPr>
          <a:xfrm>
            <a:off x="1944000" y="3645024"/>
            <a:ext cx="1800000" cy="936104"/>
          </a:xfrm>
          <a:prstGeom prst="rect">
            <a:avLst/>
          </a:prstGeom>
        </p:spPr>
        <p:txBody>
          <a:bodyPr wrap="square" lIns="0" tIns="0" rIns="0" bIns="0" rtlCol="0">
            <a:noAutofit/>
          </a:bodyPr>
          <a:lstStyle/>
          <a:p>
            <a:pPr marL="2502" marR="2502" indent="5143" algn="ctr">
              <a:lnSpc>
                <a:spcPts val="1514"/>
              </a:lnSpc>
              <a:spcBef>
                <a:spcPts val="100"/>
              </a:spcBef>
            </a:pPr>
            <a:r>
              <a:rPr sz="1300" dirty="0" smtClean="0">
                <a:solidFill>
                  <a:schemeClr val="tx2"/>
                </a:solidFill>
                <a:latin typeface="Calibri" pitchFamily="34" charset="0"/>
                <a:cs typeface="Calibri" pitchFamily="34" charset="0"/>
              </a:rPr>
              <a:t>0</a:t>
            </a:r>
            <a:r>
              <a:rPr sz="1300" spc="5" dirty="0" smtClean="0">
                <a:solidFill>
                  <a:schemeClr val="tx2"/>
                </a:solidFill>
                <a:latin typeface="Calibri" pitchFamily="34" charset="0"/>
                <a:cs typeface="Calibri" pitchFamily="34" charset="0"/>
              </a:rPr>
              <a:t>1</a:t>
            </a:r>
            <a:r>
              <a:rPr sz="1300" spc="-5" dirty="0" smtClean="0">
                <a:solidFill>
                  <a:schemeClr val="tx2"/>
                </a:solidFill>
                <a:latin typeface="Calibri" pitchFamily="34" charset="0"/>
                <a:cs typeface="Calibri" pitchFamily="34" charset="0"/>
              </a:rPr>
              <a:t>.</a:t>
            </a:r>
            <a:r>
              <a:rPr sz="1300" dirty="0" smtClean="0">
                <a:solidFill>
                  <a:schemeClr val="tx2"/>
                </a:solidFill>
                <a:latin typeface="Calibri" pitchFamily="34" charset="0"/>
                <a:cs typeface="Calibri" pitchFamily="34" charset="0"/>
              </a:rPr>
              <a:t>02</a:t>
            </a:r>
            <a:r>
              <a:rPr sz="1300" spc="-19" dirty="0" smtClean="0">
                <a:solidFill>
                  <a:schemeClr val="tx2"/>
                </a:solidFill>
                <a:latin typeface="Calibri" pitchFamily="34" charset="0"/>
                <a:cs typeface="Calibri" pitchFamily="34" charset="0"/>
              </a:rPr>
              <a:t> </a:t>
            </a:r>
            <a:r>
              <a:rPr lang="es-ES" sz="1300" dirty="0" smtClean="0">
                <a:solidFill>
                  <a:schemeClr val="tx2"/>
                </a:solidFill>
                <a:latin typeface="Calibri" pitchFamily="34" charset="0"/>
                <a:cs typeface="Calibri" pitchFamily="34" charset="0"/>
              </a:rPr>
              <a:t>Tenencias en depositarias del exterior de acciones emitidas por residentes </a:t>
            </a:r>
            <a:endParaRPr sz="1300" dirty="0">
              <a:solidFill>
                <a:schemeClr val="tx2"/>
              </a:solidFill>
              <a:latin typeface="Calibri" pitchFamily="34" charset="0"/>
              <a:cs typeface="Calibri" pitchFamily="34" charset="0"/>
            </a:endParaRPr>
          </a:p>
        </p:txBody>
      </p:sp>
      <p:sp>
        <p:nvSpPr>
          <p:cNvPr id="10" name="object 10"/>
          <p:cNvSpPr txBox="1"/>
          <p:nvPr/>
        </p:nvSpPr>
        <p:spPr>
          <a:xfrm>
            <a:off x="4068000" y="3429000"/>
            <a:ext cx="4680000" cy="1224135"/>
          </a:xfrm>
          <a:prstGeom prst="rect">
            <a:avLst/>
          </a:prstGeom>
        </p:spPr>
        <p:txBody>
          <a:bodyPr wrap="square" lIns="0" tIns="0" rIns="0" bIns="0" rtlCol="0">
            <a:noAutofit/>
          </a:bodyPr>
          <a:lstStyle/>
          <a:p>
            <a:pPr marL="2502" marR="2502" algn="ctr">
              <a:lnSpc>
                <a:spcPts val="1358"/>
              </a:lnSpc>
              <a:spcBef>
                <a:spcPts val="181"/>
              </a:spcBef>
            </a:pPr>
            <a:endParaRPr lang="es-ES" sz="800" spc="5" dirty="0" smtClean="0">
              <a:solidFill>
                <a:schemeClr val="tx2"/>
              </a:solidFill>
              <a:effectLst>
                <a:outerShdw blurRad="38100" dist="38100" dir="2700000" algn="tl">
                  <a:srgbClr val="000000">
                    <a:alpha val="43137"/>
                  </a:srgbClr>
                </a:outerShdw>
              </a:effectLst>
              <a:latin typeface="Calibri" pitchFamily="34" charset="0"/>
              <a:cs typeface="Calibri" pitchFamily="34" charset="0"/>
            </a:endParaRPr>
          </a:p>
          <a:p>
            <a:pPr marL="2502" marR="2502" algn="ctr">
              <a:lnSpc>
                <a:spcPts val="1358"/>
              </a:lnSpc>
              <a:spcBef>
                <a:spcPts val="181"/>
              </a:spcBef>
            </a:pPr>
            <a:r>
              <a:rPr lang="es-ES" sz="1300" spc="5" dirty="0" smtClean="0">
                <a:solidFill>
                  <a:schemeClr val="tx2"/>
                </a:solidFill>
                <a:latin typeface="Calibri" pitchFamily="34" charset="0"/>
                <a:cs typeface="Calibri" pitchFamily="34" charset="0"/>
              </a:rPr>
              <a:t>A</a:t>
            </a:r>
            <a:r>
              <a:rPr sz="1300" spc="5" dirty="0" err="1" smtClean="0">
                <a:solidFill>
                  <a:schemeClr val="tx2"/>
                </a:solidFill>
                <a:latin typeface="Calibri" pitchFamily="34" charset="0"/>
                <a:cs typeface="Calibri" pitchFamily="34" charset="0"/>
              </a:rPr>
              <a:t>cc</a:t>
            </a:r>
            <a:r>
              <a:rPr sz="1300" spc="-5" dirty="0" err="1" smtClean="0">
                <a:solidFill>
                  <a:schemeClr val="tx2"/>
                </a:solidFill>
                <a:latin typeface="Calibri" pitchFamily="34" charset="0"/>
                <a:cs typeface="Calibri" pitchFamily="34" charset="0"/>
              </a:rPr>
              <a:t>i</a:t>
            </a:r>
            <a:r>
              <a:rPr sz="1300" dirty="0" err="1" smtClean="0">
                <a:solidFill>
                  <a:schemeClr val="tx2"/>
                </a:solidFill>
                <a:latin typeface="Calibri" pitchFamily="34" charset="0"/>
                <a:cs typeface="Calibri" pitchFamily="34" charset="0"/>
              </a:rPr>
              <a:t>ones</a:t>
            </a:r>
            <a:r>
              <a:rPr sz="1300" spc="-39"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em</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as</a:t>
            </a:r>
            <a:r>
              <a:rPr sz="1300" spc="-3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20"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ros</a:t>
            </a:r>
            <a:r>
              <a:rPr sz="1300" spc="-2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entes man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en</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5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osit</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as</a:t>
            </a:r>
            <a:r>
              <a:rPr sz="1300" spc="-5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 exter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or</a:t>
            </a:r>
            <a:endParaRPr sz="1300" dirty="0">
              <a:solidFill>
                <a:schemeClr val="tx2"/>
              </a:solidFill>
              <a:latin typeface="Calibri" pitchFamily="34" charset="0"/>
              <a:cs typeface="Calibri" pitchFamily="34" charset="0"/>
            </a:endParaRPr>
          </a:p>
          <a:p>
            <a:pPr marL="1825" marR="4049" algn="ctr">
              <a:lnSpc>
                <a:spcPts val="1513"/>
              </a:lnSpc>
              <a:spcBef>
                <a:spcPts val="420"/>
              </a:spcBef>
            </a:pP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D</a:t>
            </a:r>
            <a:r>
              <a:rPr sz="1300" spc="-5" dirty="0" smtClean="0">
                <a:solidFill>
                  <a:schemeClr val="tx2"/>
                </a:solidFill>
                <a:latin typeface="Calibri" pitchFamily="34" charset="0"/>
                <a:cs typeface="Calibri" pitchFamily="34" charset="0"/>
              </a:rPr>
              <a:t>R</a:t>
            </a:r>
            <a:r>
              <a:rPr sz="1300" dirty="0" smtClean="0">
                <a:solidFill>
                  <a:schemeClr val="tx2"/>
                </a:solidFill>
                <a:latin typeface="Calibri" pitchFamily="34" charset="0"/>
                <a:cs typeface="Calibri" pitchFamily="34" charset="0"/>
              </a:rPr>
              <a:t>’s</a:t>
            </a:r>
            <a:r>
              <a:rPr sz="1300" spc="-1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man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en</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5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err="1" smtClean="0">
                <a:solidFill>
                  <a:schemeClr val="tx2"/>
                </a:solidFill>
                <a:latin typeface="Calibri" pitchFamily="34" charset="0"/>
                <a:cs typeface="Calibri" pitchFamily="34" charset="0"/>
              </a:rPr>
              <a:t>d</a:t>
            </a:r>
            <a:r>
              <a:rPr sz="1300" dirty="0" err="1" smtClean="0">
                <a:solidFill>
                  <a:schemeClr val="tx2"/>
                </a:solidFill>
                <a:latin typeface="Calibri" pitchFamily="34" charset="0"/>
                <a:cs typeface="Calibri" pitchFamily="34" charset="0"/>
              </a:rPr>
              <a:t>e</a:t>
            </a:r>
            <a:r>
              <a:rPr sz="1300" spc="-5" dirty="0" err="1" smtClean="0">
                <a:solidFill>
                  <a:schemeClr val="tx2"/>
                </a:solidFill>
                <a:latin typeface="Calibri" pitchFamily="34" charset="0"/>
                <a:cs typeface="Calibri" pitchFamily="34" charset="0"/>
              </a:rPr>
              <a:t>p</a:t>
            </a:r>
            <a:r>
              <a:rPr sz="1300" dirty="0" err="1" smtClean="0">
                <a:solidFill>
                  <a:schemeClr val="tx2"/>
                </a:solidFill>
                <a:latin typeface="Calibri" pitchFamily="34" charset="0"/>
                <a:cs typeface="Calibri" pitchFamily="34" charset="0"/>
              </a:rPr>
              <a:t>osit</a:t>
            </a:r>
            <a:r>
              <a:rPr sz="1300" spc="5" dirty="0" err="1" smtClean="0">
                <a:solidFill>
                  <a:schemeClr val="tx2"/>
                </a:solidFill>
                <a:latin typeface="Calibri" pitchFamily="34" charset="0"/>
                <a:cs typeface="Calibri" pitchFamily="34" charset="0"/>
              </a:rPr>
              <a:t>a</a:t>
            </a:r>
            <a:r>
              <a:rPr sz="1300" dirty="0" err="1" smtClean="0">
                <a:solidFill>
                  <a:schemeClr val="tx2"/>
                </a:solidFill>
                <a:latin typeface="Calibri" pitchFamily="34" charset="0"/>
                <a:cs typeface="Calibri" pitchFamily="34" charset="0"/>
              </a:rPr>
              <a:t>r</a:t>
            </a:r>
            <a:r>
              <a:rPr sz="1300" spc="-5" dirty="0" err="1" smtClean="0">
                <a:solidFill>
                  <a:schemeClr val="tx2"/>
                </a:solidFill>
                <a:latin typeface="Calibri" pitchFamily="34" charset="0"/>
                <a:cs typeface="Calibri" pitchFamily="34" charset="0"/>
              </a:rPr>
              <a:t>i</a:t>
            </a:r>
            <a:r>
              <a:rPr sz="1300" dirty="0" err="1" smtClean="0">
                <a:solidFill>
                  <a:schemeClr val="tx2"/>
                </a:solidFill>
                <a:latin typeface="Calibri" pitchFamily="34" charset="0"/>
                <a:cs typeface="Calibri" pitchFamily="34" charset="0"/>
              </a:rPr>
              <a:t>as</a:t>
            </a:r>
            <a:r>
              <a:rPr sz="1300" spc="-51" dirty="0" smtClean="0">
                <a:solidFill>
                  <a:schemeClr val="tx2"/>
                </a:solidFill>
                <a:latin typeface="Calibri" pitchFamily="34" charset="0"/>
                <a:cs typeface="Calibri" pitchFamily="34" charset="0"/>
              </a:rPr>
              <a:t> </a:t>
            </a:r>
            <a:r>
              <a:rPr lang="es-ES" sz="1300" spc="-51" dirty="0" smtClean="0">
                <a:solidFill>
                  <a:schemeClr val="tx2"/>
                </a:solidFill>
                <a:latin typeface="Calibri" pitchFamily="34" charset="0"/>
                <a:cs typeface="Calibri" pitchFamily="34" charset="0"/>
              </a:rPr>
              <a:t> </a:t>
            </a:r>
            <a:r>
              <a:rPr lang="es-ES"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lang="es-ES" sz="1300" dirty="0" smtClean="0">
                <a:solidFill>
                  <a:schemeClr val="tx2"/>
                </a:solidFill>
                <a:latin typeface="Calibri" pitchFamily="34" charset="0"/>
                <a:cs typeface="Calibri" pitchFamily="34" charset="0"/>
              </a:rPr>
              <a:t> e</a:t>
            </a:r>
            <a:r>
              <a:rPr sz="1300" dirty="0" err="1" smtClean="0">
                <a:solidFill>
                  <a:schemeClr val="tx2"/>
                </a:solidFill>
                <a:latin typeface="Calibri" pitchFamily="34" charset="0"/>
                <a:cs typeface="Calibri" pitchFamily="34" charset="0"/>
              </a:rPr>
              <a:t>xte</a:t>
            </a:r>
            <a:r>
              <a:rPr lang="es-ES" sz="1300" dirty="0" err="1" smtClean="0">
                <a:solidFill>
                  <a:schemeClr val="tx2"/>
                </a:solidFill>
                <a:latin typeface="Calibri" pitchFamily="34" charset="0"/>
                <a:cs typeface="Calibri" pitchFamily="34" charset="0"/>
              </a:rPr>
              <a:t>rior</a:t>
            </a:r>
            <a:endParaRPr sz="1300" dirty="0">
              <a:solidFill>
                <a:schemeClr val="tx2"/>
              </a:solidFill>
              <a:latin typeface="Calibri" pitchFamily="34" charset="0"/>
              <a:cs typeface="Calibri" pitchFamily="34" charset="0"/>
            </a:endParaRPr>
          </a:p>
        </p:txBody>
      </p:sp>
      <p:sp>
        <p:nvSpPr>
          <p:cNvPr id="7" name="object 7"/>
          <p:cNvSpPr txBox="1"/>
          <p:nvPr/>
        </p:nvSpPr>
        <p:spPr>
          <a:xfrm>
            <a:off x="3996000" y="4927291"/>
            <a:ext cx="4680000" cy="1135684"/>
          </a:xfrm>
          <a:prstGeom prst="rect">
            <a:avLst/>
          </a:prstGeom>
          <a:solidFill>
            <a:schemeClr val="bg1">
              <a:lumMod val="85000"/>
            </a:schemeClr>
          </a:solidFill>
        </p:spPr>
        <p:txBody>
          <a:bodyPr wrap="square" lIns="0" tIns="0" rIns="0" bIns="0" rtlCol="0">
            <a:noAutofit/>
          </a:bodyPr>
          <a:lstStyle/>
          <a:p>
            <a:pPr marL="134559" marR="132381" indent="-1754" algn="ctr">
              <a:lnSpc>
                <a:spcPts val="1358"/>
              </a:lnSpc>
              <a:spcBef>
                <a:spcPts val="181"/>
              </a:spcBef>
            </a:pPr>
            <a:endParaRPr lang="es-ES" sz="1300" spc="5" dirty="0" smtClean="0">
              <a:solidFill>
                <a:schemeClr val="tx2"/>
              </a:solidFill>
              <a:latin typeface="Calibri" pitchFamily="34" charset="0"/>
              <a:cs typeface="Calibri" pitchFamily="34" charset="0"/>
            </a:endParaRPr>
          </a:p>
          <a:p>
            <a:pPr marL="134559" marR="132381" indent="-1754" algn="ctr">
              <a:lnSpc>
                <a:spcPts val="1358"/>
              </a:lnSpc>
              <a:spcBef>
                <a:spcPts val="181"/>
              </a:spcBef>
            </a:pPr>
            <a:r>
              <a:rPr sz="1300" spc="5" dirty="0" err="1" smtClean="0">
                <a:solidFill>
                  <a:schemeClr val="tx2"/>
                </a:solidFill>
                <a:latin typeface="Calibri" pitchFamily="34" charset="0"/>
                <a:cs typeface="Calibri" pitchFamily="34" charset="0"/>
              </a:rPr>
              <a:t>P</a:t>
            </a:r>
            <a:r>
              <a:rPr sz="1300" dirty="0" err="1" smtClean="0">
                <a:solidFill>
                  <a:schemeClr val="tx2"/>
                </a:solidFill>
                <a:latin typeface="Calibri" pitchFamily="34" charset="0"/>
                <a:cs typeface="Calibri" pitchFamily="34" charset="0"/>
              </a:rPr>
              <a:t>ar</a:t>
            </a:r>
            <a:r>
              <a:rPr sz="1300" spc="5" dirty="0" err="1" smtClean="0">
                <a:solidFill>
                  <a:schemeClr val="tx2"/>
                </a:solidFill>
                <a:latin typeface="Calibri" pitchFamily="34" charset="0"/>
                <a:cs typeface="Calibri" pitchFamily="34" charset="0"/>
              </a:rPr>
              <a:t>t</a:t>
            </a:r>
            <a:r>
              <a:rPr sz="1300" spc="-5" dirty="0" err="1" smtClean="0">
                <a:solidFill>
                  <a:schemeClr val="tx2"/>
                </a:solidFill>
                <a:latin typeface="Calibri" pitchFamily="34" charset="0"/>
                <a:cs typeface="Calibri" pitchFamily="34" charset="0"/>
              </a:rPr>
              <a:t>i</a:t>
            </a:r>
            <a:r>
              <a:rPr sz="1300" spc="5" dirty="0" err="1" smtClean="0">
                <a:solidFill>
                  <a:schemeClr val="tx2"/>
                </a:solidFill>
                <a:latin typeface="Calibri" pitchFamily="34" charset="0"/>
                <a:cs typeface="Calibri" pitchFamily="34" charset="0"/>
              </a:rPr>
              <a:t>c</a:t>
            </a:r>
            <a:r>
              <a:rPr sz="1300" spc="-5" dirty="0" err="1" smtClean="0">
                <a:solidFill>
                  <a:schemeClr val="tx2"/>
                </a:solidFill>
                <a:latin typeface="Calibri" pitchFamily="34" charset="0"/>
                <a:cs typeface="Calibri" pitchFamily="34" charset="0"/>
              </a:rPr>
              <a:t>ip</a:t>
            </a:r>
            <a:r>
              <a:rPr sz="1300" dirty="0" err="1" smtClean="0">
                <a:solidFill>
                  <a:schemeClr val="tx2"/>
                </a:solidFill>
                <a:latin typeface="Calibri" pitchFamily="34" charset="0"/>
                <a:cs typeface="Calibri" pitchFamily="34" charset="0"/>
              </a:rPr>
              <a:t>a</a:t>
            </a:r>
            <a:r>
              <a:rPr sz="1300" spc="5" dirty="0" err="1" smtClean="0">
                <a:solidFill>
                  <a:schemeClr val="tx2"/>
                </a:solidFill>
                <a:latin typeface="Calibri" pitchFamily="34" charset="0"/>
                <a:cs typeface="Calibri" pitchFamily="34" charset="0"/>
              </a:rPr>
              <a:t>c</a:t>
            </a:r>
            <a:r>
              <a:rPr sz="1300" spc="-5" dirty="0" err="1" smtClean="0">
                <a:solidFill>
                  <a:schemeClr val="tx2"/>
                </a:solidFill>
                <a:latin typeface="Calibri" pitchFamily="34" charset="0"/>
                <a:cs typeface="Calibri" pitchFamily="34" charset="0"/>
              </a:rPr>
              <a:t>i</a:t>
            </a:r>
            <a:r>
              <a:rPr sz="1300" dirty="0" err="1" smtClean="0">
                <a:solidFill>
                  <a:schemeClr val="tx2"/>
                </a:solidFill>
                <a:latin typeface="Calibri" pitchFamily="34" charset="0"/>
                <a:cs typeface="Calibri" pitchFamily="34" charset="0"/>
              </a:rPr>
              <a:t>ones</a:t>
            </a:r>
            <a:r>
              <a:rPr sz="1300" spc="-6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pi</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al</a:t>
            </a:r>
            <a:r>
              <a:rPr sz="1300" spc="-1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no r</a:t>
            </a:r>
            <a:r>
              <a:rPr sz="1300" spc="-5" dirty="0" smtClean="0">
                <a:solidFill>
                  <a:schemeClr val="tx2"/>
                </a:solidFill>
                <a:latin typeface="Calibri" pitchFamily="34" charset="0"/>
                <a:cs typeface="Calibri" pitchFamily="34" charset="0"/>
              </a:rPr>
              <a:t>e</a:t>
            </a:r>
            <a:r>
              <a:rPr sz="1300" dirty="0" smtClean="0">
                <a:solidFill>
                  <a:schemeClr val="tx2"/>
                </a:solidFill>
                <a:latin typeface="Calibri" pitchFamily="34" charset="0"/>
                <a:cs typeface="Calibri" pitchFamily="34" charset="0"/>
              </a:rPr>
              <a:t>s</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dentes</a:t>
            </a:r>
            <a:r>
              <a:rPr sz="1300" spc="-4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m</a:t>
            </a:r>
            <a:r>
              <a:rPr sz="1300" dirty="0" smtClean="0">
                <a:solidFill>
                  <a:schemeClr val="tx2"/>
                </a:solidFill>
                <a:latin typeface="Calibri" pitchFamily="34" charset="0"/>
                <a:cs typeface="Calibri" pitchFamily="34" charset="0"/>
              </a:rPr>
              <a:t>ed</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ante</a:t>
            </a:r>
            <a:r>
              <a:rPr sz="1300" spc="-28"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cion</a:t>
            </a:r>
            <a:r>
              <a:rPr sz="1300" spc="-5" dirty="0" smtClean="0">
                <a:solidFill>
                  <a:schemeClr val="tx2"/>
                </a:solidFill>
                <a:latin typeface="Calibri" pitchFamily="34" charset="0"/>
                <a:cs typeface="Calibri" pitchFamily="34" charset="0"/>
              </a:rPr>
              <a:t>e</a:t>
            </a:r>
            <a:r>
              <a:rPr sz="1300" dirty="0" smtClean="0">
                <a:solidFill>
                  <a:schemeClr val="tx2"/>
                </a:solidFill>
                <a:latin typeface="Calibri" pitchFamily="34" charset="0"/>
                <a:cs typeface="Calibri" pitchFamily="34" charset="0"/>
              </a:rPr>
              <a:t>s</a:t>
            </a:r>
            <a:r>
              <a:rPr sz="1300" spc="-49"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a:t>
            </a:r>
            <a:r>
              <a:rPr sz="1300" spc="-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ra forma</a:t>
            </a:r>
            <a:r>
              <a:rPr sz="1300" spc="-2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ón</a:t>
            </a:r>
            <a:r>
              <a:rPr sz="1300" spc="-5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pi</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al</a:t>
            </a:r>
            <a:endParaRPr sz="1300" dirty="0">
              <a:solidFill>
                <a:schemeClr val="tx2"/>
              </a:solidFill>
              <a:latin typeface="Calibri" pitchFamily="34" charset="0"/>
              <a:cs typeface="Calibri" pitchFamily="34" charset="0"/>
            </a:endParaRPr>
          </a:p>
          <a:p>
            <a:pPr marL="2502" marR="2502" algn="ctr">
              <a:lnSpc>
                <a:spcPts val="1358"/>
              </a:lnSpc>
              <a:spcBef>
                <a:spcPts val="540"/>
              </a:spcBef>
            </a:pP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ones</a:t>
            </a:r>
            <a:r>
              <a:rPr sz="1300" spc="-6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pi</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al</a:t>
            </a:r>
            <a:r>
              <a:rPr sz="1300" spc="-1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entes median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4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ones</a:t>
            </a:r>
            <a:r>
              <a:rPr sz="1300" spc="-3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a:t>
            </a:r>
            <a:r>
              <a:rPr sz="1300" spc="-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ra</a:t>
            </a:r>
            <a:r>
              <a:rPr sz="1300" spc="-2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f</a:t>
            </a:r>
            <a:r>
              <a:rPr sz="1300" spc="5" dirty="0" smtClean="0">
                <a:solidFill>
                  <a:schemeClr val="tx2"/>
                </a:solidFill>
                <a:latin typeface="Calibri" pitchFamily="34" charset="0"/>
                <a:cs typeface="Calibri" pitchFamily="34" charset="0"/>
              </a:rPr>
              <a:t>o</a:t>
            </a:r>
            <a:r>
              <a:rPr sz="1300" dirty="0" smtClean="0">
                <a:solidFill>
                  <a:schemeClr val="tx2"/>
                </a:solidFill>
                <a:latin typeface="Calibri" pitchFamily="34" charset="0"/>
                <a:cs typeface="Calibri" pitchFamily="34" charset="0"/>
              </a:rPr>
              <a:t>rma</a:t>
            </a:r>
            <a:r>
              <a:rPr sz="1300" spc="-3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ón</a:t>
            </a:r>
            <a:r>
              <a:rPr sz="1300" spc="-5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pi</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al</a:t>
            </a:r>
            <a:endParaRPr sz="1300" dirty="0">
              <a:solidFill>
                <a:schemeClr val="tx2"/>
              </a:solidFill>
              <a:latin typeface="Calibri" pitchFamily="34" charset="0"/>
              <a:cs typeface="Calibri" pitchFamily="34" charset="0"/>
            </a:endParaRPr>
          </a:p>
        </p:txBody>
      </p:sp>
      <p:sp>
        <p:nvSpPr>
          <p:cNvPr id="5" name="object 5"/>
          <p:cNvSpPr txBox="1"/>
          <p:nvPr/>
        </p:nvSpPr>
        <p:spPr>
          <a:xfrm>
            <a:off x="1980000" y="5134216"/>
            <a:ext cx="1800000" cy="723120"/>
          </a:xfrm>
          <a:prstGeom prst="rect">
            <a:avLst/>
          </a:prstGeom>
        </p:spPr>
        <p:txBody>
          <a:bodyPr wrap="square" lIns="0" tIns="0" rIns="0" bIns="0" rtlCol="0">
            <a:noAutofit/>
          </a:bodyPr>
          <a:lstStyle/>
          <a:p>
            <a:pPr marL="2502" marR="2502" algn="ctr">
              <a:lnSpc>
                <a:spcPts val="1514"/>
              </a:lnSpc>
              <a:spcBef>
                <a:spcPts val="100"/>
              </a:spcBef>
            </a:pPr>
            <a:r>
              <a:rPr sz="1300" dirty="0" smtClean="0">
                <a:solidFill>
                  <a:schemeClr val="tx2"/>
                </a:solidFill>
                <a:latin typeface="Calibri" pitchFamily="34" charset="0"/>
                <a:cs typeface="Calibri" pitchFamily="34" charset="0"/>
              </a:rPr>
              <a:t>0</a:t>
            </a:r>
            <a:r>
              <a:rPr sz="1300" spc="5" dirty="0" smtClean="0">
                <a:solidFill>
                  <a:schemeClr val="tx2"/>
                </a:solidFill>
                <a:latin typeface="Calibri" pitchFamily="34" charset="0"/>
                <a:cs typeface="Calibri" pitchFamily="34" charset="0"/>
              </a:rPr>
              <a:t>1</a:t>
            </a:r>
            <a:r>
              <a:rPr sz="1300" spc="-5" dirty="0" smtClean="0">
                <a:solidFill>
                  <a:schemeClr val="tx2"/>
                </a:solidFill>
                <a:latin typeface="Calibri" pitchFamily="34" charset="0"/>
                <a:cs typeface="Calibri" pitchFamily="34" charset="0"/>
              </a:rPr>
              <a:t>.</a:t>
            </a:r>
            <a:r>
              <a:rPr sz="1300" dirty="0" smtClean="0">
                <a:solidFill>
                  <a:schemeClr val="tx2"/>
                </a:solidFill>
                <a:latin typeface="Calibri" pitchFamily="34" charset="0"/>
                <a:cs typeface="Calibri" pitchFamily="34" charset="0"/>
              </a:rPr>
              <a:t>03</a:t>
            </a:r>
            <a:r>
              <a:rPr sz="1300" spc="-12"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ones</a:t>
            </a:r>
            <a:r>
              <a:rPr sz="1300" spc="-76"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no</a:t>
            </a:r>
            <a:r>
              <a:rPr sz="1300" spc="-8"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es</a:t>
            </a:r>
            <a:r>
              <a:rPr sz="1300" spc="-3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el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ca</a:t>
            </a:r>
            <a:r>
              <a:rPr sz="1300" dirty="0" smtClean="0">
                <a:solidFill>
                  <a:schemeClr val="tx2"/>
                </a:solidFill>
                <a:latin typeface="Calibri" pitchFamily="34" charset="0"/>
                <a:cs typeface="Calibri" pitchFamily="34" charset="0"/>
              </a:rPr>
              <a:t>p</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ta</a:t>
            </a:r>
            <a:r>
              <a:rPr sz="1300" dirty="0" smtClean="0">
                <a:solidFill>
                  <a:schemeClr val="tx2"/>
                </a:solidFill>
                <a:latin typeface="Calibri" pitchFamily="34" charset="0"/>
                <a:cs typeface="Calibri" pitchFamily="34" charset="0"/>
              </a:rPr>
              <a:t>l</a:t>
            </a:r>
            <a:r>
              <a:rPr sz="1300" spc="-2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l</a:t>
            </a:r>
            <a:r>
              <a:rPr sz="1300" dirty="0" smtClean="0">
                <a:solidFill>
                  <a:schemeClr val="tx2"/>
                </a:solidFill>
                <a:latin typeface="Calibri" pitchFamily="34" charset="0"/>
                <a:cs typeface="Calibri" pitchFamily="34" charset="0"/>
              </a:rPr>
              <a:t>a</a:t>
            </a:r>
            <a:r>
              <a:rPr sz="1300" spc="-9"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empresa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ec</a:t>
            </a:r>
            <a:r>
              <a:rPr sz="1300" spc="5" dirty="0" smtClean="0">
                <a:solidFill>
                  <a:schemeClr val="tx2"/>
                </a:solidFill>
                <a:latin typeface="Calibri" pitchFamily="34" charset="0"/>
                <a:cs typeface="Calibri" pitchFamily="34" charset="0"/>
              </a:rPr>
              <a:t>l</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endParaRPr sz="1300" dirty="0">
              <a:solidFill>
                <a:schemeClr val="tx2"/>
              </a:solidFill>
              <a:latin typeface="Calibri" pitchFamily="34" charset="0"/>
              <a:cs typeface="Calibri" pitchFamily="34" charset="0"/>
            </a:endParaRPr>
          </a:p>
        </p:txBody>
      </p:sp>
      <p:sp>
        <p:nvSpPr>
          <p:cNvPr id="33"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3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37"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790595" y="1916833"/>
            <a:ext cx="7957869" cy="5798510"/>
          </a:xfrm>
          <a:prstGeom prst="rect">
            <a:avLst/>
          </a:prstGeom>
          <a:noFill/>
        </p:spPr>
        <p:txBody>
          <a:bodyPr wrap="square" rtlCol="0">
            <a:spAutoFit/>
          </a:bodyPr>
          <a:lstStyle/>
          <a:p>
            <a:pPr algn="ctr">
              <a:lnSpc>
                <a:spcPct val="90000"/>
              </a:lnSpc>
            </a:pPr>
            <a:endParaRPr lang="es-AR" sz="2400" b="1" i="1" u="sng" dirty="0" smtClean="0">
              <a:latin typeface="Cambria" pitchFamily="18" charset="0"/>
            </a:endParaRPr>
          </a:p>
          <a:p>
            <a:pPr algn="ctr">
              <a:lnSpc>
                <a:spcPct val="90000"/>
              </a:lnSpc>
            </a:pPr>
            <a:r>
              <a:rPr lang="es-AR" sz="2400" b="1" i="1" u="sng" dirty="0" smtClean="0">
                <a:latin typeface="Cambria" pitchFamily="18" charset="0"/>
              </a:rPr>
              <a:t>1er nivel de tenencia </a:t>
            </a:r>
          </a:p>
          <a:p>
            <a:pPr algn="ctr">
              <a:lnSpc>
                <a:spcPct val="90000"/>
              </a:lnSpc>
            </a:pPr>
            <a:r>
              <a:rPr lang="es-AR" sz="2400" b="1" i="1" u="sng" dirty="0" smtClean="0">
                <a:latin typeface="Cambria" pitchFamily="18" charset="0"/>
              </a:rPr>
              <a:t>Datos de los inversores residentes y no residentes</a:t>
            </a:r>
          </a:p>
          <a:p>
            <a:pPr algn="ctr">
              <a:lnSpc>
                <a:spcPct val="90000"/>
              </a:lnSpc>
            </a:pPr>
            <a:r>
              <a:rPr lang="es-AR" sz="2400" i="1" dirty="0" smtClean="0">
                <a:latin typeface="Cambria" pitchFamily="18" charset="0"/>
              </a:rPr>
              <a:t>Se declara la totalidad de los inversores que participan directamente en el capital de la empresa, </a:t>
            </a:r>
            <a:r>
              <a:rPr lang="es-AR" sz="2400" b="1" i="1" dirty="0" smtClean="0">
                <a:latin typeface="Cambria" pitchFamily="18" charset="0"/>
              </a:rPr>
              <a:t>tanto residentes como no residentes (personas físicas y jurídicas).</a:t>
            </a:r>
          </a:p>
          <a:p>
            <a:pPr algn="ctr">
              <a:lnSpc>
                <a:spcPct val="90000"/>
              </a:lnSpc>
            </a:pPr>
            <a:endParaRPr lang="es-AR" sz="2400" i="1" dirty="0" smtClean="0">
              <a:latin typeface="Cambria" pitchFamily="18" charset="0"/>
            </a:endParaRPr>
          </a:p>
          <a:p>
            <a:pPr algn="ctr">
              <a:lnSpc>
                <a:spcPct val="90000"/>
              </a:lnSpc>
            </a:pPr>
            <a:r>
              <a:rPr lang="es-AR" sz="2400" b="1" u="sng" dirty="0" smtClean="0">
                <a:latin typeface="Cambria" pitchFamily="18" charset="0"/>
              </a:rPr>
              <a:t>Controlante último</a:t>
            </a:r>
          </a:p>
          <a:p>
            <a:pPr algn="ctr">
              <a:lnSpc>
                <a:spcPct val="90000"/>
              </a:lnSpc>
            </a:pPr>
            <a:r>
              <a:rPr lang="es-ES" sz="2400" dirty="0" smtClean="0">
                <a:latin typeface="Cambria" pitchFamily="18" charset="0"/>
              </a:rPr>
              <a:t>El controlante último de la empresa declarante es aquella unidad </a:t>
            </a:r>
            <a:r>
              <a:rPr lang="es-ES" sz="2400" b="1" dirty="0" smtClean="0">
                <a:latin typeface="Cambria" pitchFamily="18" charset="0"/>
              </a:rPr>
              <a:t>que controla (directa o indirectamente) a la empresa declarante </a:t>
            </a:r>
            <a:r>
              <a:rPr lang="es-ES" sz="2400" dirty="0" smtClean="0">
                <a:latin typeface="Cambria" pitchFamily="18" charset="0"/>
              </a:rPr>
              <a:t>residente y a la vez se encuentra en la cúspide de la cadena de propiedad, es decir, que no es controlada por ninguna otra entidad (que ninguna otra entidad tiene el 50% o más de poder de voto). </a:t>
            </a:r>
            <a:endParaRPr lang="es-AR" sz="2400" b="1" u="sng" dirty="0" smtClean="0">
              <a:latin typeface="Cambria" pitchFamily="18" charset="0"/>
            </a:endParaRPr>
          </a:p>
          <a:p>
            <a:pPr algn="ctr">
              <a:lnSpc>
                <a:spcPct val="90000"/>
              </a:lnSpc>
            </a:pPr>
            <a:endParaRPr lang="es-AR" sz="2400" b="1" u="sng" dirty="0" smtClean="0">
              <a:latin typeface="Cambria" pitchFamily="18" charset="0"/>
            </a:endParaRPr>
          </a:p>
          <a:p>
            <a:pPr algn="ctr">
              <a:lnSpc>
                <a:spcPct val="90000"/>
              </a:lnSpc>
            </a:pPr>
            <a:endParaRPr lang="es-ES" sz="2800" i="1" dirty="0" smtClean="0">
              <a:latin typeface="Cambria" pitchFamily="18" charset="0"/>
            </a:endParaRPr>
          </a:p>
          <a:p>
            <a:pPr>
              <a:lnSpc>
                <a:spcPct val="90000"/>
              </a:lnSpc>
            </a:pPr>
            <a:endParaRPr lang="es-ES" sz="2400" dirty="0"/>
          </a:p>
        </p:txBody>
      </p:sp>
      <p:sp>
        <p:nvSpPr>
          <p:cNvPr id="7" name="6 CuadroTexto"/>
          <p:cNvSpPr txBox="1"/>
          <p:nvPr/>
        </p:nvSpPr>
        <p:spPr>
          <a:xfrm>
            <a:off x="574515" y="1124744"/>
            <a:ext cx="7940950" cy="1311128"/>
          </a:xfrm>
          <a:prstGeom prst="rect">
            <a:avLst/>
          </a:prstGeom>
          <a:noFill/>
        </p:spPr>
        <p:txBody>
          <a:bodyPr wrap="square" rtlCol="0">
            <a:spAutoFit/>
          </a:bodyPr>
          <a:lstStyle/>
          <a:p>
            <a:pPr algn="ctr">
              <a:lnSpc>
                <a:spcPct val="90000"/>
              </a:lnSpc>
            </a:pPr>
            <a:r>
              <a:rPr lang="es-ES" sz="3200" i="1" dirty="0" err="1" smtClean="0">
                <a:latin typeface="Cambria" pitchFamily="18" charset="0"/>
              </a:rPr>
              <a:t>Com</a:t>
            </a:r>
            <a:r>
              <a:rPr lang="es-ES" sz="3200" i="1" dirty="0" smtClean="0">
                <a:latin typeface="Cambria" pitchFamily="18" charset="0"/>
              </a:rPr>
              <a:t> A 6401 – Si la empresa tiene accionistas no residentes:</a:t>
            </a:r>
          </a:p>
          <a:p>
            <a:pPr>
              <a:lnSpc>
                <a:spcPct val="90000"/>
              </a:lnSpc>
            </a:pPr>
            <a:endParaRPr lang="es-ES" sz="2400" dirty="0"/>
          </a:p>
        </p:txBody>
      </p:sp>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574515" y="1124744"/>
            <a:ext cx="7940950" cy="1311128"/>
          </a:xfrm>
          <a:prstGeom prst="rect">
            <a:avLst/>
          </a:prstGeom>
          <a:noFill/>
        </p:spPr>
        <p:txBody>
          <a:bodyPr wrap="square" rtlCol="0">
            <a:spAutoFit/>
          </a:bodyPr>
          <a:lstStyle/>
          <a:p>
            <a:pPr algn="ctr">
              <a:lnSpc>
                <a:spcPct val="90000"/>
              </a:lnSpc>
            </a:pPr>
            <a:r>
              <a:rPr lang="es-ES" sz="3200" i="1" dirty="0" err="1" smtClean="0">
                <a:latin typeface="Cambria" pitchFamily="18" charset="0"/>
              </a:rPr>
              <a:t>Com</a:t>
            </a:r>
            <a:r>
              <a:rPr lang="es-ES" sz="3200" i="1" dirty="0" smtClean="0">
                <a:latin typeface="Cambria" pitchFamily="18" charset="0"/>
              </a:rPr>
              <a:t> A 6401 – Si la empresa tiene accionistas no residentes:</a:t>
            </a:r>
          </a:p>
          <a:p>
            <a:pPr>
              <a:lnSpc>
                <a:spcPct val="90000"/>
              </a:lnSpc>
            </a:pPr>
            <a:endParaRPr lang="es-ES" sz="2400" dirty="0"/>
          </a:p>
        </p:txBody>
      </p:sp>
      <p:pic>
        <p:nvPicPr>
          <p:cNvPr id="8" name="7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8635" y="1844824"/>
            <a:ext cx="7184669" cy="4464496"/>
          </a:xfrm>
          <a:prstGeom prst="rect">
            <a:avLst/>
          </a:prstGeom>
          <a:noFill/>
          <a:ln>
            <a:noFill/>
          </a:ln>
        </p:spPr>
      </p:pic>
      <p:sp>
        <p:nvSpPr>
          <p:cNvPr id="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11"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252000" y="1772816"/>
            <a:ext cx="1799720" cy="4824000"/>
          </a:xfrm>
          <a:custGeom>
            <a:avLst/>
            <a:gdLst/>
            <a:ahLst/>
            <a:cxnLst/>
            <a:rect l="l" t="t" r="r" b="b"/>
            <a:pathLst>
              <a:path w="1031748" h="3454908">
                <a:moveTo>
                  <a:pt x="0" y="103124"/>
                </a:moveTo>
                <a:lnTo>
                  <a:pt x="0" y="3351733"/>
                </a:lnTo>
                <a:lnTo>
                  <a:pt x="248" y="3358949"/>
                </a:lnTo>
                <a:lnTo>
                  <a:pt x="11788" y="3399671"/>
                </a:lnTo>
                <a:lnTo>
                  <a:pt x="37826" y="3431580"/>
                </a:lnTo>
                <a:lnTo>
                  <a:pt x="74583" y="3450895"/>
                </a:lnTo>
                <a:lnTo>
                  <a:pt x="103174" y="3454908"/>
                </a:lnTo>
                <a:lnTo>
                  <a:pt x="928573" y="3454908"/>
                </a:lnTo>
                <a:lnTo>
                  <a:pt x="976511" y="3443119"/>
                </a:lnTo>
                <a:lnTo>
                  <a:pt x="1008420" y="3417081"/>
                </a:lnTo>
                <a:lnTo>
                  <a:pt x="1027735" y="3380324"/>
                </a:lnTo>
                <a:lnTo>
                  <a:pt x="1031748" y="3351733"/>
                </a:lnTo>
                <a:lnTo>
                  <a:pt x="1031748" y="103124"/>
                </a:lnTo>
                <a:lnTo>
                  <a:pt x="1019972" y="55260"/>
                </a:lnTo>
                <a:lnTo>
                  <a:pt x="993934" y="23345"/>
                </a:lnTo>
                <a:lnTo>
                  <a:pt x="957171" y="4016"/>
                </a:lnTo>
                <a:lnTo>
                  <a:pt x="928573" y="0"/>
                </a:lnTo>
                <a:lnTo>
                  <a:pt x="103174" y="0"/>
                </a:lnTo>
                <a:lnTo>
                  <a:pt x="55260" y="11781"/>
                </a:lnTo>
                <a:lnTo>
                  <a:pt x="23337" y="37820"/>
                </a:lnTo>
                <a:lnTo>
                  <a:pt x="4014" y="74561"/>
                </a:lnTo>
                <a:lnTo>
                  <a:pt x="0" y="103124"/>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22" name="object 22"/>
          <p:cNvSpPr/>
          <p:nvPr/>
        </p:nvSpPr>
        <p:spPr>
          <a:xfrm>
            <a:off x="384048" y="3704354"/>
            <a:ext cx="479285" cy="364727"/>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txBox="1"/>
          <p:nvPr/>
        </p:nvSpPr>
        <p:spPr>
          <a:xfrm>
            <a:off x="167436" y="1029092"/>
            <a:ext cx="8618129" cy="338667"/>
          </a:xfrm>
          <a:prstGeom prst="rect">
            <a:avLst/>
          </a:prstGeom>
        </p:spPr>
        <p:txBody>
          <a:bodyPr wrap="square" lIns="0" tIns="0" rIns="0" bIns="0" rtlCol="0">
            <a:noAutofit/>
          </a:bodyPr>
          <a:lstStyle/>
          <a:p>
            <a:pPr marL="16930" algn="ctr">
              <a:lnSpc>
                <a:spcPts val="2593"/>
              </a:lnSpc>
              <a:spcBef>
                <a:spcPts val="129"/>
              </a:spcBef>
            </a:pPr>
            <a:r>
              <a:rPr lang="es-ES" sz="2400" i="1" dirty="0" smtClean="0">
                <a:solidFill>
                  <a:srgbClr val="314278"/>
                </a:solidFill>
                <a:latin typeface="Cambria" pitchFamily="18" charset="0"/>
                <a:cs typeface="Georgia"/>
              </a:rPr>
              <a:t>Dat</a:t>
            </a:r>
            <a:r>
              <a:rPr lang="es-ES" sz="2400" i="1" spc="5" dirty="0" smtClean="0">
                <a:solidFill>
                  <a:srgbClr val="314278"/>
                </a:solidFill>
                <a:latin typeface="Cambria" pitchFamily="18" charset="0"/>
                <a:cs typeface="Georgia"/>
              </a:rPr>
              <a:t>o</a:t>
            </a:r>
            <a:r>
              <a:rPr lang="es-ES" sz="2400" i="1" dirty="0" smtClean="0">
                <a:solidFill>
                  <a:srgbClr val="314278"/>
                </a:solidFill>
                <a:latin typeface="Cambria" pitchFamily="18" charset="0"/>
                <a:cs typeface="Georgia"/>
              </a:rPr>
              <a:t>s</a:t>
            </a:r>
            <a:r>
              <a:rPr lang="es-ES" sz="2400" i="1" spc="12" dirty="0" smtClean="0">
                <a:solidFill>
                  <a:srgbClr val="314278"/>
                </a:solidFill>
                <a:latin typeface="Cambria" pitchFamily="18" charset="0"/>
                <a:cs typeface="Georgia"/>
              </a:rPr>
              <a:t> </a:t>
            </a:r>
            <a:r>
              <a:rPr lang="es-ES" sz="2400" i="1" spc="-5" dirty="0" smtClean="0">
                <a:solidFill>
                  <a:srgbClr val="314278"/>
                </a:solidFill>
                <a:latin typeface="Cambria" pitchFamily="18" charset="0"/>
                <a:cs typeface="Georgia"/>
              </a:rPr>
              <a:t>r</a:t>
            </a:r>
            <a:r>
              <a:rPr lang="es-ES" sz="2400" i="1" spc="5" dirty="0" smtClean="0">
                <a:solidFill>
                  <a:srgbClr val="314278"/>
                </a:solidFill>
                <a:latin typeface="Cambria" pitchFamily="18" charset="0"/>
                <a:cs typeface="Georgia"/>
              </a:rPr>
              <a:t>e</a:t>
            </a:r>
            <a:r>
              <a:rPr lang="es-ES" sz="2400" i="1" dirty="0" smtClean="0">
                <a:solidFill>
                  <a:srgbClr val="314278"/>
                </a:solidFill>
                <a:latin typeface="Cambria" pitchFamily="18" charset="0"/>
                <a:cs typeface="Georgia"/>
              </a:rPr>
              <a:t>queridos</a:t>
            </a:r>
            <a:r>
              <a:rPr lang="es-ES" sz="2400" i="1" spc="3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a:t>
            </a:r>
            <a:r>
              <a:rPr lang="es-ES" sz="2400" i="1" spc="5"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02. </a:t>
            </a:r>
            <a:r>
              <a:rPr lang="es-ES" sz="2400" i="1" spc="-5" dirty="0" smtClean="0">
                <a:solidFill>
                  <a:srgbClr val="314278"/>
                </a:solidFill>
                <a:latin typeface="Cambria" pitchFamily="18" charset="0"/>
                <a:cs typeface="Georgia"/>
              </a:rPr>
              <a:t>I</a:t>
            </a:r>
            <a:r>
              <a:rPr lang="es-ES" sz="2400" i="1" dirty="0" smtClean="0">
                <a:solidFill>
                  <a:srgbClr val="314278"/>
                </a:solidFill>
                <a:latin typeface="Cambria" pitchFamily="18" charset="0"/>
                <a:cs typeface="Georgia"/>
              </a:rPr>
              <a:t>n</a:t>
            </a:r>
            <a:r>
              <a:rPr lang="es-ES" sz="2400" i="1" spc="5" dirty="0" smtClean="0">
                <a:solidFill>
                  <a:srgbClr val="314278"/>
                </a:solidFill>
                <a:latin typeface="Cambria" pitchFamily="18" charset="0"/>
                <a:cs typeface="Georgia"/>
              </a:rPr>
              <a:t>s</a:t>
            </a:r>
            <a:r>
              <a:rPr lang="es-ES" sz="2400" i="1" dirty="0" smtClean="0">
                <a:solidFill>
                  <a:srgbClr val="314278"/>
                </a:solidFill>
                <a:latin typeface="Cambria" pitchFamily="18" charset="0"/>
                <a:cs typeface="Georgia"/>
              </a:rPr>
              <a:t>tr</a:t>
            </a:r>
            <a:r>
              <a:rPr lang="es-ES" sz="2400" i="1" spc="-5" dirty="0" smtClean="0">
                <a:solidFill>
                  <a:srgbClr val="314278"/>
                </a:solidFill>
                <a:latin typeface="Cambria" pitchFamily="18" charset="0"/>
                <a:cs typeface="Georgia"/>
              </a:rPr>
              <a:t>u</a:t>
            </a:r>
            <a:r>
              <a:rPr lang="es-ES" sz="2400" i="1" dirty="0" smtClean="0">
                <a:solidFill>
                  <a:srgbClr val="314278"/>
                </a:solidFill>
                <a:latin typeface="Cambria" pitchFamily="18" charset="0"/>
                <a:cs typeface="Georgia"/>
              </a:rPr>
              <a:t>me</a:t>
            </a:r>
            <a:r>
              <a:rPr lang="es-ES" sz="2400" i="1" spc="5" dirty="0" smtClean="0">
                <a:solidFill>
                  <a:srgbClr val="314278"/>
                </a:solidFill>
                <a:latin typeface="Cambria" pitchFamily="18" charset="0"/>
                <a:cs typeface="Georgia"/>
              </a:rPr>
              <a:t>n</a:t>
            </a:r>
            <a:r>
              <a:rPr lang="es-ES" sz="2400" i="1" dirty="0" smtClean="0">
                <a:solidFill>
                  <a:srgbClr val="314278"/>
                </a:solidFill>
                <a:latin typeface="Cambria" pitchFamily="18" charset="0"/>
                <a:cs typeface="Georgia"/>
              </a:rPr>
              <a:t>tos</a:t>
            </a:r>
            <a:r>
              <a:rPr lang="es-ES" sz="2400" i="1" spc="25"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a:t>
            </a:r>
            <a:r>
              <a:rPr lang="es-ES" sz="2400" i="1" spc="19"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deuda</a:t>
            </a:r>
            <a:r>
              <a:rPr lang="es-ES" sz="2400" i="1" spc="25" dirty="0" smtClean="0">
                <a:solidFill>
                  <a:srgbClr val="314278"/>
                </a:solidFill>
                <a:latin typeface="Cambria" pitchFamily="18" charset="0"/>
                <a:cs typeface="Georgia"/>
              </a:rPr>
              <a:t> </a:t>
            </a:r>
            <a:r>
              <a:rPr lang="es-ES" sz="2400" i="1" dirty="0" smtClean="0">
                <a:solidFill>
                  <a:srgbClr val="314278"/>
                </a:solidFill>
                <a:latin typeface="Cambria" pitchFamily="18" charset="0"/>
                <a:cs typeface="Georgia"/>
              </a:rPr>
              <a:t>no n</a:t>
            </a:r>
            <a:r>
              <a:rPr lang="es-ES" sz="2400" i="1" spc="5" dirty="0" smtClean="0">
                <a:solidFill>
                  <a:srgbClr val="314278"/>
                </a:solidFill>
                <a:latin typeface="Cambria" pitchFamily="18" charset="0"/>
                <a:cs typeface="Georgia"/>
              </a:rPr>
              <a:t>e</a:t>
            </a:r>
            <a:r>
              <a:rPr lang="es-ES" sz="2400" i="1" dirty="0" smtClean="0">
                <a:solidFill>
                  <a:srgbClr val="314278"/>
                </a:solidFill>
                <a:latin typeface="Cambria" pitchFamily="18" charset="0"/>
                <a:cs typeface="Georgia"/>
              </a:rPr>
              <a:t>gociabl</a:t>
            </a:r>
            <a:r>
              <a:rPr lang="es-ES" sz="2400" i="1" spc="5" dirty="0" smtClean="0">
                <a:solidFill>
                  <a:srgbClr val="314278"/>
                </a:solidFill>
                <a:latin typeface="Cambria" pitchFamily="18" charset="0"/>
                <a:cs typeface="Georgia"/>
              </a:rPr>
              <a:t>e</a:t>
            </a:r>
            <a:r>
              <a:rPr lang="es-ES" sz="2400" i="1" dirty="0" smtClean="0">
                <a:solidFill>
                  <a:srgbClr val="314278"/>
                </a:solidFill>
                <a:latin typeface="Cambria" pitchFamily="18" charset="0"/>
                <a:cs typeface="Georgia"/>
              </a:rPr>
              <a:t>s</a:t>
            </a:r>
            <a:endParaRPr lang="es-ES" sz="2400" i="1" dirty="0">
              <a:latin typeface="Cambria" pitchFamily="18" charset="0"/>
              <a:cs typeface="Georgia"/>
            </a:endParaRPr>
          </a:p>
        </p:txBody>
      </p:sp>
      <p:sp>
        <p:nvSpPr>
          <p:cNvPr id="16" name="object 16"/>
          <p:cNvSpPr txBox="1"/>
          <p:nvPr/>
        </p:nvSpPr>
        <p:spPr>
          <a:xfrm>
            <a:off x="6228000" y="1556792"/>
            <a:ext cx="1260000" cy="360000"/>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I</a:t>
            </a:r>
            <a:r>
              <a:rPr sz="1300" dirty="0" smtClean="0">
                <a:solidFill>
                  <a:srgbClr val="08205C"/>
                </a:solidFill>
                <a:latin typeface="Georgia"/>
                <a:cs typeface="Georgia"/>
              </a:rPr>
              <a:t>ns</a:t>
            </a:r>
            <a:r>
              <a:rPr sz="1300" spc="5" dirty="0" smtClean="0">
                <a:solidFill>
                  <a:srgbClr val="08205C"/>
                </a:solidFill>
                <a:latin typeface="Georgia"/>
                <a:cs typeface="Georgia"/>
              </a:rPr>
              <a:t>t</a:t>
            </a:r>
            <a:r>
              <a:rPr sz="1300" dirty="0" smtClean="0">
                <a:solidFill>
                  <a:srgbClr val="08205C"/>
                </a:solidFill>
                <a:latin typeface="Georgia"/>
                <a:cs typeface="Georgia"/>
              </a:rPr>
              <a:t>rumen</a:t>
            </a:r>
            <a:r>
              <a:rPr sz="1300" spc="5" dirty="0" smtClean="0">
                <a:solidFill>
                  <a:srgbClr val="08205C"/>
                </a:solidFill>
                <a:latin typeface="Georgia"/>
                <a:cs typeface="Georgia"/>
              </a:rPr>
              <a:t>t</a:t>
            </a:r>
            <a:r>
              <a:rPr sz="1300" dirty="0" smtClean="0">
                <a:solidFill>
                  <a:srgbClr val="08205C"/>
                </a:solidFill>
                <a:latin typeface="Georgia"/>
                <a:cs typeface="Georgia"/>
              </a:rPr>
              <a:t>os</a:t>
            </a:r>
            <a:endParaRPr sz="1300" dirty="0">
              <a:latin typeface="Georgia"/>
              <a:cs typeface="Georgia"/>
            </a:endParaRPr>
          </a:p>
        </p:txBody>
      </p:sp>
      <p:sp>
        <p:nvSpPr>
          <p:cNvPr id="15" name="object 15"/>
          <p:cNvSpPr txBox="1"/>
          <p:nvPr/>
        </p:nvSpPr>
        <p:spPr>
          <a:xfrm>
            <a:off x="2628000" y="1484785"/>
            <a:ext cx="1332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S</a:t>
            </a:r>
            <a:r>
              <a:rPr sz="1300" dirty="0" smtClean="0">
                <a:solidFill>
                  <a:srgbClr val="08205C"/>
                </a:solidFill>
                <a:latin typeface="Georgia"/>
                <a:cs typeface="Georgia"/>
              </a:rPr>
              <a:t>u</a:t>
            </a:r>
            <a:r>
              <a:rPr sz="1300" spc="-5" dirty="0" smtClean="0">
                <a:solidFill>
                  <a:srgbClr val="08205C"/>
                </a:solidFill>
                <a:latin typeface="Georgia"/>
                <a:cs typeface="Georgia"/>
              </a:rPr>
              <a:t>b</a:t>
            </a:r>
            <a:r>
              <a:rPr sz="1300" spc="5" dirty="0" smtClean="0">
                <a:solidFill>
                  <a:srgbClr val="08205C"/>
                </a:solidFill>
                <a:latin typeface="Georgia"/>
                <a:cs typeface="Georgia"/>
              </a:rPr>
              <a:t>c</a:t>
            </a:r>
            <a:r>
              <a:rPr sz="1300" dirty="0" smtClean="0">
                <a:solidFill>
                  <a:srgbClr val="08205C"/>
                </a:solidFill>
                <a:latin typeface="Georgia"/>
                <a:cs typeface="Georgia"/>
              </a:rPr>
              <a:t>a</a:t>
            </a:r>
            <a:r>
              <a:rPr sz="1300" spc="5" dirty="0" smtClean="0">
                <a:solidFill>
                  <a:srgbClr val="08205C"/>
                </a:solidFill>
                <a:latin typeface="Georgia"/>
                <a:cs typeface="Georgia"/>
              </a:rPr>
              <a:t>t</a:t>
            </a:r>
            <a:r>
              <a:rPr sz="1300" dirty="0" smtClean="0">
                <a:solidFill>
                  <a:srgbClr val="08205C"/>
                </a:solidFill>
                <a:latin typeface="Georgia"/>
                <a:cs typeface="Georgia"/>
              </a:rPr>
              <a:t>e</a:t>
            </a:r>
            <a:r>
              <a:rPr sz="1300" spc="-5" dirty="0" smtClean="0">
                <a:solidFill>
                  <a:srgbClr val="08205C"/>
                </a:solidFill>
                <a:latin typeface="Georgia"/>
                <a:cs typeface="Georgia"/>
              </a:rPr>
              <a:t>g</a:t>
            </a:r>
            <a:r>
              <a:rPr sz="1300" dirty="0" smtClean="0">
                <a:solidFill>
                  <a:srgbClr val="08205C"/>
                </a:solidFill>
                <a:latin typeface="Georgia"/>
                <a:cs typeface="Georgia"/>
              </a:rPr>
              <a:t>or</a:t>
            </a:r>
            <a:r>
              <a:rPr sz="1300" spc="-5" dirty="0" smtClean="0">
                <a:solidFill>
                  <a:srgbClr val="08205C"/>
                </a:solidFill>
                <a:latin typeface="Georgia"/>
                <a:cs typeface="Georgia"/>
              </a:rPr>
              <a:t>í</a:t>
            </a:r>
            <a:r>
              <a:rPr sz="1300" dirty="0" smtClean="0">
                <a:solidFill>
                  <a:srgbClr val="08205C"/>
                </a:solidFill>
                <a:latin typeface="Georgia"/>
                <a:cs typeface="Georgia"/>
              </a:rPr>
              <a:t>as</a:t>
            </a:r>
            <a:endParaRPr sz="1300" dirty="0">
              <a:latin typeface="Georgia"/>
              <a:cs typeface="Georgia"/>
            </a:endParaRPr>
          </a:p>
        </p:txBody>
      </p:sp>
      <p:sp>
        <p:nvSpPr>
          <p:cNvPr id="9" name="object 9"/>
          <p:cNvSpPr txBox="1"/>
          <p:nvPr/>
        </p:nvSpPr>
        <p:spPr>
          <a:xfrm>
            <a:off x="324000" y="2340000"/>
            <a:ext cx="1655712" cy="3249240"/>
          </a:xfrm>
          <a:prstGeom prst="rect">
            <a:avLst/>
          </a:prstGeom>
          <a:solidFill>
            <a:schemeClr val="bg1">
              <a:lumMod val="75000"/>
            </a:schemeClr>
          </a:solidFill>
          <a:effectLst/>
        </p:spPr>
        <p:txBody>
          <a:bodyPr wrap="square" lIns="0" tIns="0" rIns="0" bIns="0" rtlCol="0">
            <a:noAutofit/>
          </a:bodyPr>
          <a:lstStyle/>
          <a:p>
            <a:pPr marL="2502" marR="2502" indent="3678" algn="ctr">
              <a:lnSpc>
                <a:spcPts val="1514"/>
              </a:lnSpc>
              <a:spcBef>
                <a:spcPts val="100"/>
              </a:spcBef>
            </a:pPr>
            <a:r>
              <a:rPr lang="es-ES" b="1" dirty="0" smtClean="0">
                <a:solidFill>
                  <a:schemeClr val="tx2"/>
                </a:solidFill>
                <a:latin typeface="Cambria" pitchFamily="18" charset="0"/>
                <a:cs typeface="Georgia"/>
              </a:rPr>
              <a:t>0</a:t>
            </a:r>
            <a:r>
              <a:rPr lang="es-ES" b="1" spc="-5" dirty="0" smtClean="0">
                <a:solidFill>
                  <a:schemeClr val="tx2"/>
                </a:solidFill>
                <a:latin typeface="Cambria" pitchFamily="18" charset="0"/>
                <a:cs typeface="Georgia"/>
              </a:rPr>
              <a:t>2</a:t>
            </a:r>
            <a:r>
              <a:rPr lang="es-ES" b="1" dirty="0" smtClean="0">
                <a:solidFill>
                  <a:schemeClr val="tx2"/>
                </a:solidFill>
                <a:latin typeface="Cambria" pitchFamily="18" charset="0"/>
                <a:cs typeface="Georgia"/>
              </a:rPr>
              <a:t>. </a:t>
            </a:r>
          </a:p>
          <a:p>
            <a:pPr marL="2502" marR="2502" indent="3678" algn="ctr">
              <a:lnSpc>
                <a:spcPts val="1514"/>
              </a:lnSpc>
              <a:spcBef>
                <a:spcPts val="100"/>
              </a:spcBef>
            </a:pPr>
            <a:endParaRPr lang="es-ES" b="1" dirty="0" smtClean="0">
              <a:solidFill>
                <a:schemeClr val="tx2"/>
              </a:solidFill>
              <a:latin typeface="Cambria" pitchFamily="18" charset="0"/>
              <a:cs typeface="Georgia"/>
            </a:endParaRPr>
          </a:p>
          <a:p>
            <a:pPr marL="2502" marR="2502" indent="3678" algn="ctr">
              <a:lnSpc>
                <a:spcPts val="1514"/>
              </a:lnSpc>
              <a:spcBef>
                <a:spcPts val="100"/>
              </a:spcBef>
            </a:pPr>
            <a:endParaRPr lang="es-ES" b="1" dirty="0" smtClean="0">
              <a:solidFill>
                <a:schemeClr val="tx2"/>
              </a:solidFill>
              <a:latin typeface="Cambria" pitchFamily="18" charset="0"/>
              <a:cs typeface="Georgia"/>
            </a:endParaRPr>
          </a:p>
          <a:p>
            <a:pPr marL="2502" marR="2502" algn="ctr">
              <a:lnSpc>
                <a:spcPts val="1514"/>
              </a:lnSpc>
            </a:pPr>
            <a:r>
              <a:rPr lang="es-ES" b="1" spc="-5" dirty="0" smtClean="0">
                <a:solidFill>
                  <a:schemeClr val="tx2"/>
                </a:solidFill>
                <a:latin typeface="Cambria" pitchFamily="18" charset="0"/>
                <a:cs typeface="Georgia"/>
              </a:rPr>
              <a:t>I</a:t>
            </a:r>
            <a:r>
              <a:rPr lang="es-ES" b="1" dirty="0" smtClean="0">
                <a:solidFill>
                  <a:schemeClr val="tx2"/>
                </a:solidFill>
                <a:latin typeface="Cambria" pitchFamily="18" charset="0"/>
                <a:cs typeface="Georgia"/>
              </a:rPr>
              <a:t>ns</a:t>
            </a:r>
            <a:r>
              <a:rPr lang="es-ES" b="1" spc="5" dirty="0" smtClean="0">
                <a:solidFill>
                  <a:schemeClr val="tx2"/>
                </a:solidFill>
                <a:latin typeface="Cambria" pitchFamily="18" charset="0"/>
                <a:cs typeface="Georgia"/>
              </a:rPr>
              <a:t>t</a:t>
            </a:r>
            <a:r>
              <a:rPr lang="es-ES" b="1" dirty="0" smtClean="0">
                <a:solidFill>
                  <a:schemeClr val="tx2"/>
                </a:solidFill>
                <a:latin typeface="Cambria" pitchFamily="18" charset="0"/>
                <a:cs typeface="Georgia"/>
              </a:rPr>
              <a:t>rumen</a:t>
            </a:r>
            <a:r>
              <a:rPr lang="es-ES" b="1" spc="5" dirty="0" smtClean="0">
                <a:solidFill>
                  <a:schemeClr val="tx2"/>
                </a:solidFill>
                <a:latin typeface="Cambria" pitchFamily="18" charset="0"/>
                <a:cs typeface="Georgia"/>
              </a:rPr>
              <a:t>t</a:t>
            </a:r>
            <a:r>
              <a:rPr lang="es-ES" b="1" dirty="0" smtClean="0">
                <a:solidFill>
                  <a:schemeClr val="tx2"/>
                </a:solidFill>
                <a:latin typeface="Cambria" pitchFamily="18" charset="0"/>
                <a:cs typeface="Georgia"/>
              </a:rPr>
              <a:t>os</a:t>
            </a:r>
          </a:p>
          <a:p>
            <a:pPr marL="2502" marR="2502" algn="ctr">
              <a:lnSpc>
                <a:spcPts val="1514"/>
              </a:lnSpc>
            </a:pPr>
            <a:r>
              <a:rPr lang="es-ES" b="1" dirty="0" smtClean="0">
                <a:solidFill>
                  <a:schemeClr val="tx2"/>
                </a:solidFill>
                <a:latin typeface="Cambria" pitchFamily="18" charset="0"/>
                <a:cs typeface="Georgia"/>
              </a:rPr>
              <a:t> </a:t>
            </a:r>
          </a:p>
          <a:p>
            <a:pPr marL="2502" marR="2502" algn="ctr">
              <a:lnSpc>
                <a:spcPts val="1514"/>
              </a:lnSpc>
            </a:pPr>
            <a:r>
              <a:rPr lang="es-ES" b="1" spc="5" dirty="0" smtClean="0">
                <a:solidFill>
                  <a:schemeClr val="tx2"/>
                </a:solidFill>
                <a:latin typeface="Cambria" pitchFamily="18" charset="0"/>
                <a:cs typeface="Georgia"/>
              </a:rPr>
              <a:t>d</a:t>
            </a:r>
            <a:r>
              <a:rPr lang="es-ES" b="1" dirty="0" smtClean="0">
                <a:solidFill>
                  <a:schemeClr val="tx2"/>
                </a:solidFill>
                <a:latin typeface="Cambria" pitchFamily="18" charset="0"/>
                <a:cs typeface="Georgia"/>
              </a:rPr>
              <a:t>e</a:t>
            </a:r>
            <a:r>
              <a:rPr lang="es-ES" b="1" spc="-13" dirty="0" smtClean="0">
                <a:solidFill>
                  <a:schemeClr val="tx2"/>
                </a:solidFill>
                <a:latin typeface="Cambria" pitchFamily="18" charset="0"/>
                <a:cs typeface="Georgia"/>
              </a:rPr>
              <a:t> </a:t>
            </a:r>
            <a:r>
              <a:rPr lang="es-ES" b="1" dirty="0" smtClean="0">
                <a:solidFill>
                  <a:schemeClr val="tx2"/>
                </a:solidFill>
                <a:latin typeface="Cambria" pitchFamily="18" charset="0"/>
                <a:cs typeface="Georgia"/>
              </a:rPr>
              <a:t>deu</a:t>
            </a:r>
            <a:r>
              <a:rPr lang="es-ES" b="1" spc="5" dirty="0" smtClean="0">
                <a:solidFill>
                  <a:schemeClr val="tx2"/>
                </a:solidFill>
                <a:latin typeface="Cambria" pitchFamily="18" charset="0"/>
                <a:cs typeface="Georgia"/>
              </a:rPr>
              <a:t>d</a:t>
            </a:r>
            <a:r>
              <a:rPr lang="es-ES" b="1" dirty="0" smtClean="0">
                <a:solidFill>
                  <a:schemeClr val="tx2"/>
                </a:solidFill>
                <a:latin typeface="Cambria" pitchFamily="18" charset="0"/>
                <a:cs typeface="Georgia"/>
              </a:rPr>
              <a:t>a</a:t>
            </a:r>
            <a:r>
              <a:rPr lang="es-ES" b="1" spc="-36" dirty="0" smtClean="0">
                <a:solidFill>
                  <a:schemeClr val="tx2"/>
                </a:solidFill>
                <a:latin typeface="Cambria" pitchFamily="18" charset="0"/>
                <a:cs typeface="Georgia"/>
              </a:rPr>
              <a:t> </a:t>
            </a:r>
            <a:r>
              <a:rPr lang="es-ES" b="1" dirty="0" smtClean="0">
                <a:solidFill>
                  <a:schemeClr val="tx2"/>
                </a:solidFill>
                <a:latin typeface="Cambria" pitchFamily="18" charset="0"/>
                <a:cs typeface="Georgia"/>
              </a:rPr>
              <a:t>no</a:t>
            </a:r>
          </a:p>
          <a:p>
            <a:pPr marL="2502" marR="2502" algn="ctr">
              <a:lnSpc>
                <a:spcPts val="1514"/>
              </a:lnSpc>
            </a:pPr>
            <a:r>
              <a:rPr lang="es-ES" b="1" dirty="0" smtClean="0">
                <a:solidFill>
                  <a:schemeClr val="tx2"/>
                </a:solidFill>
                <a:latin typeface="Cambria" pitchFamily="18" charset="0"/>
                <a:cs typeface="Georgia"/>
              </a:rPr>
              <a:t> </a:t>
            </a:r>
          </a:p>
          <a:p>
            <a:pPr marL="2502" marR="2502" algn="ctr">
              <a:lnSpc>
                <a:spcPts val="1514"/>
              </a:lnSpc>
            </a:pPr>
            <a:r>
              <a:rPr lang="es-ES" b="1" dirty="0" smtClean="0">
                <a:solidFill>
                  <a:schemeClr val="tx2"/>
                </a:solidFill>
                <a:latin typeface="Cambria" pitchFamily="18" charset="0"/>
                <a:cs typeface="Georgia"/>
              </a:rPr>
              <a:t>N</a:t>
            </a:r>
            <a:r>
              <a:rPr lang="es-ES" b="1" spc="-5" dirty="0" smtClean="0">
                <a:solidFill>
                  <a:schemeClr val="tx2"/>
                </a:solidFill>
                <a:latin typeface="Cambria" pitchFamily="18" charset="0"/>
                <a:cs typeface="Georgia"/>
              </a:rPr>
              <a:t>eg</a:t>
            </a:r>
            <a:r>
              <a:rPr lang="es-ES" b="1" dirty="0" smtClean="0">
                <a:solidFill>
                  <a:schemeClr val="tx2"/>
                </a:solidFill>
                <a:latin typeface="Cambria" pitchFamily="18" charset="0"/>
                <a:cs typeface="Georgia"/>
              </a:rPr>
              <a:t>o</a:t>
            </a:r>
            <a:r>
              <a:rPr lang="es-ES" b="1" spc="5" dirty="0" smtClean="0">
                <a:solidFill>
                  <a:schemeClr val="tx2"/>
                </a:solidFill>
                <a:latin typeface="Cambria" pitchFamily="18" charset="0"/>
                <a:cs typeface="Georgia"/>
              </a:rPr>
              <a:t>c</a:t>
            </a:r>
            <a:r>
              <a:rPr lang="es-ES" b="1" spc="-5" dirty="0" smtClean="0">
                <a:solidFill>
                  <a:schemeClr val="tx2"/>
                </a:solidFill>
                <a:latin typeface="Cambria" pitchFamily="18" charset="0"/>
                <a:cs typeface="Georgia"/>
              </a:rPr>
              <a:t>i</a:t>
            </a:r>
            <a:r>
              <a:rPr lang="es-ES" b="1" dirty="0" smtClean="0">
                <a:solidFill>
                  <a:schemeClr val="tx2"/>
                </a:solidFill>
                <a:latin typeface="Cambria" pitchFamily="18" charset="0"/>
                <a:cs typeface="Georgia"/>
              </a:rPr>
              <a:t>a</a:t>
            </a:r>
            <a:r>
              <a:rPr lang="es-ES" b="1" spc="-5" dirty="0" smtClean="0">
                <a:solidFill>
                  <a:schemeClr val="tx2"/>
                </a:solidFill>
                <a:latin typeface="Cambria" pitchFamily="18" charset="0"/>
                <a:cs typeface="Georgia"/>
              </a:rPr>
              <a:t>b</a:t>
            </a:r>
            <a:r>
              <a:rPr lang="es-ES" b="1" dirty="0" smtClean="0">
                <a:solidFill>
                  <a:schemeClr val="tx2"/>
                </a:solidFill>
                <a:latin typeface="Cambria" pitchFamily="18" charset="0"/>
                <a:cs typeface="Georgia"/>
              </a:rPr>
              <a:t>les</a:t>
            </a:r>
          </a:p>
          <a:p>
            <a:pPr marL="2502" marR="2502" algn="ctr">
              <a:lnSpc>
                <a:spcPts val="1514"/>
              </a:lnSpc>
            </a:pPr>
            <a:endParaRPr lang="es-ES" b="1" dirty="0" smtClean="0">
              <a:solidFill>
                <a:schemeClr val="tx2"/>
              </a:solidFill>
              <a:latin typeface="Cambria" pitchFamily="18" charset="0"/>
              <a:cs typeface="Georgia"/>
            </a:endParaRPr>
          </a:p>
          <a:p>
            <a:pPr marL="2502" marR="2502" algn="ctr">
              <a:lnSpc>
                <a:spcPts val="1514"/>
              </a:lnSpc>
            </a:pPr>
            <a:endParaRPr lang="es-ES" b="1" dirty="0" smtClean="0">
              <a:solidFill>
                <a:schemeClr val="tx2"/>
              </a:solidFill>
              <a:latin typeface="Cambria" pitchFamily="18" charset="0"/>
              <a:cs typeface="Georgia"/>
            </a:endParaRPr>
          </a:p>
          <a:p>
            <a:pPr marL="2502" marR="2502" algn="ctr">
              <a:lnSpc>
                <a:spcPts val="1514"/>
              </a:lnSpc>
            </a:pPr>
            <a:endParaRPr lang="es-ES" b="1" dirty="0" smtClean="0">
              <a:solidFill>
                <a:schemeClr val="tx2"/>
              </a:solidFill>
              <a:latin typeface="Cambria" pitchFamily="18" charset="0"/>
              <a:cs typeface="Georgia"/>
            </a:endParaRPr>
          </a:p>
          <a:p>
            <a:pPr marL="2502" marR="2502" algn="ctr">
              <a:lnSpc>
                <a:spcPts val="1514"/>
              </a:lnSpc>
            </a:pPr>
            <a:r>
              <a:rPr lang="es-ES" b="1" dirty="0" smtClean="0">
                <a:solidFill>
                  <a:schemeClr val="tx2"/>
                </a:solidFill>
                <a:latin typeface="Cambria" pitchFamily="18" charset="0"/>
                <a:cs typeface="Georgia"/>
              </a:rPr>
              <a:t>Deudas y</a:t>
            </a:r>
          </a:p>
          <a:p>
            <a:pPr marL="2502" marR="2502" algn="ctr">
              <a:lnSpc>
                <a:spcPts val="1514"/>
              </a:lnSpc>
            </a:pPr>
            <a:endParaRPr lang="es-ES" b="1" dirty="0" smtClean="0">
              <a:solidFill>
                <a:schemeClr val="tx2"/>
              </a:solidFill>
              <a:latin typeface="Cambria" pitchFamily="18" charset="0"/>
              <a:cs typeface="Georgia"/>
            </a:endParaRPr>
          </a:p>
          <a:p>
            <a:pPr marL="2502" marR="2502" algn="ctr">
              <a:lnSpc>
                <a:spcPts val="1514"/>
              </a:lnSpc>
            </a:pPr>
            <a:r>
              <a:rPr lang="es-ES" b="1" dirty="0" smtClean="0">
                <a:solidFill>
                  <a:schemeClr val="tx2"/>
                </a:solidFill>
                <a:latin typeface="Cambria" pitchFamily="18" charset="0"/>
                <a:cs typeface="Georgia"/>
              </a:rPr>
              <a:t> Créditos con</a:t>
            </a:r>
          </a:p>
          <a:p>
            <a:pPr marL="2502" marR="2502" algn="ctr">
              <a:lnSpc>
                <a:spcPts val="1514"/>
              </a:lnSpc>
            </a:pPr>
            <a:endParaRPr lang="es-ES" b="1" dirty="0" smtClean="0">
              <a:solidFill>
                <a:schemeClr val="tx2"/>
              </a:solidFill>
              <a:latin typeface="Cambria" pitchFamily="18" charset="0"/>
              <a:cs typeface="Georgia"/>
            </a:endParaRPr>
          </a:p>
          <a:p>
            <a:pPr marL="2502" marR="2502" algn="ctr">
              <a:lnSpc>
                <a:spcPts val="1514"/>
              </a:lnSpc>
            </a:pPr>
            <a:r>
              <a:rPr lang="es-ES" b="1" dirty="0" smtClean="0">
                <a:solidFill>
                  <a:schemeClr val="tx2"/>
                </a:solidFill>
                <a:latin typeface="Cambria" pitchFamily="18" charset="0"/>
                <a:cs typeface="Georgia"/>
              </a:rPr>
              <a:t> no residentes</a:t>
            </a:r>
          </a:p>
          <a:p>
            <a:pPr marL="2502" marR="2502" indent="308" algn="ctr">
              <a:lnSpc>
                <a:spcPts val="1514"/>
              </a:lnSpc>
              <a:spcBef>
                <a:spcPts val="100"/>
              </a:spcBef>
            </a:pPr>
            <a:endParaRPr i="1" dirty="0">
              <a:solidFill>
                <a:schemeClr val="tx2"/>
              </a:solidFill>
              <a:latin typeface="Cambria" pitchFamily="18" charset="0"/>
              <a:cs typeface="Calibri" pitchFamily="34" charset="0"/>
            </a:endParaRPr>
          </a:p>
        </p:txBody>
      </p:sp>
      <p:sp>
        <p:nvSpPr>
          <p:cNvPr id="43" name="42 Rectángulo redondeado"/>
          <p:cNvSpPr/>
          <p:nvPr/>
        </p:nvSpPr>
        <p:spPr>
          <a:xfrm>
            <a:off x="2340000" y="1800000"/>
            <a:ext cx="1800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a:p>
            <a:pPr marL="170201" marR="182847" algn="ctr">
              <a:lnSpc>
                <a:spcPts val="1500"/>
              </a:lnSpc>
              <a:spcBef>
                <a:spcPts val="75"/>
              </a:spcBef>
            </a:pPr>
            <a:endParaRPr lang="es-ES" sz="1400" dirty="0" smtClean="0">
              <a:solidFill>
                <a:schemeClr val="tx2"/>
              </a:solidFill>
              <a:latin typeface="Calibri" pitchFamily="34" charset="0"/>
              <a:cs typeface="Calibri" pitchFamily="34" charset="0"/>
            </a:endParaRPr>
          </a:p>
          <a:p>
            <a:pPr marL="170201" marR="182847" algn="ctr">
              <a:lnSpc>
                <a:spcPts val="1500"/>
              </a:lnSpc>
              <a:spcBef>
                <a:spcPts val="75"/>
              </a:spcBef>
            </a:pPr>
            <a:r>
              <a:rPr lang="es-ES" sz="1600" dirty="0" smtClean="0">
                <a:solidFill>
                  <a:schemeClr val="tx2"/>
                </a:solidFill>
                <a:latin typeface="Calibri" pitchFamily="34" charset="0"/>
                <a:cs typeface="Calibri" pitchFamily="34" charset="0"/>
              </a:rPr>
              <a:t>0</a:t>
            </a:r>
            <a:r>
              <a:rPr lang="es-ES" sz="1600" spc="-5" dirty="0" smtClean="0">
                <a:solidFill>
                  <a:schemeClr val="tx2"/>
                </a:solidFill>
                <a:latin typeface="Calibri" pitchFamily="34" charset="0"/>
                <a:cs typeface="Calibri" pitchFamily="34" charset="0"/>
              </a:rPr>
              <a:t>2.</a:t>
            </a:r>
            <a:r>
              <a:rPr lang="es-ES" sz="1600" dirty="0" smtClean="0">
                <a:solidFill>
                  <a:schemeClr val="tx2"/>
                </a:solidFill>
                <a:latin typeface="Calibri" pitchFamily="34" charset="0"/>
                <a:cs typeface="Calibri" pitchFamily="34" charset="0"/>
              </a:rPr>
              <a:t>01</a:t>
            </a:r>
          </a:p>
          <a:p>
            <a:pPr algn="ctr">
              <a:lnSpc>
                <a:spcPct val="94685"/>
              </a:lnSpc>
              <a:spcBef>
                <a:spcPts val="297"/>
              </a:spcBef>
            </a:pPr>
            <a:r>
              <a:rPr lang="es-ES" sz="1600" spc="5" dirty="0" smtClean="0">
                <a:solidFill>
                  <a:schemeClr val="tx2"/>
                </a:solidFill>
                <a:latin typeface="Calibri" pitchFamily="34" charset="0"/>
                <a:cs typeface="Calibri" pitchFamily="34" charset="0"/>
              </a:rPr>
              <a:t>P</a:t>
            </a:r>
            <a:r>
              <a:rPr lang="es-ES" sz="1600" dirty="0" smtClean="0">
                <a:solidFill>
                  <a:schemeClr val="tx2"/>
                </a:solidFill>
                <a:latin typeface="Calibri" pitchFamily="34" charset="0"/>
                <a:cs typeface="Calibri" pitchFamily="34" charset="0"/>
              </a:rPr>
              <a:t>rés</a:t>
            </a:r>
            <a:r>
              <a:rPr lang="es-ES" sz="1600" spc="5" dirty="0" smtClean="0">
                <a:solidFill>
                  <a:schemeClr val="tx2"/>
                </a:solidFill>
                <a:latin typeface="Calibri" pitchFamily="34" charset="0"/>
                <a:cs typeface="Calibri" pitchFamily="34" charset="0"/>
              </a:rPr>
              <a:t>t</a:t>
            </a:r>
            <a:r>
              <a:rPr lang="es-ES" sz="1600" dirty="0" smtClean="0">
                <a:solidFill>
                  <a:schemeClr val="tx2"/>
                </a:solidFill>
                <a:latin typeface="Calibri" pitchFamily="34" charset="0"/>
                <a:cs typeface="Calibri" pitchFamily="34" charset="0"/>
              </a:rPr>
              <a:t>am</a:t>
            </a:r>
            <a:r>
              <a:rPr lang="es-ES" sz="1600" spc="5" dirty="0" smtClean="0">
                <a:solidFill>
                  <a:schemeClr val="tx2"/>
                </a:solidFill>
                <a:latin typeface="Calibri" pitchFamily="34" charset="0"/>
                <a:cs typeface="Calibri" pitchFamily="34" charset="0"/>
              </a:rPr>
              <a:t>o</a:t>
            </a:r>
            <a:r>
              <a:rPr lang="es-ES" sz="1600" dirty="0" smtClean="0">
                <a:solidFill>
                  <a:schemeClr val="tx2"/>
                </a:solidFill>
                <a:latin typeface="Calibri" pitchFamily="34" charset="0"/>
                <a:cs typeface="Calibri" pitchFamily="34" charset="0"/>
              </a:rPr>
              <a:t>s</a:t>
            </a:r>
          </a:p>
          <a:p>
            <a:pPr algn="ctr"/>
            <a:endParaRPr lang="es-ES" sz="2400" dirty="0"/>
          </a:p>
        </p:txBody>
      </p:sp>
      <p:sp>
        <p:nvSpPr>
          <p:cNvPr id="44" name="43 Rectángulo redondeado"/>
          <p:cNvSpPr/>
          <p:nvPr/>
        </p:nvSpPr>
        <p:spPr>
          <a:xfrm>
            <a:off x="2340000" y="3060000"/>
            <a:ext cx="1800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135663" marR="136301" algn="ctr">
              <a:lnSpc>
                <a:spcPts val="1500"/>
              </a:lnSpc>
              <a:spcBef>
                <a:spcPts val="75"/>
              </a:spcBef>
            </a:pPr>
            <a:r>
              <a:rPr lang="es-ES" sz="1600" dirty="0" smtClean="0">
                <a:solidFill>
                  <a:schemeClr val="tx2"/>
                </a:solidFill>
                <a:latin typeface="Calibri" pitchFamily="34" charset="0"/>
                <a:cs typeface="Calibri" pitchFamily="34" charset="0"/>
              </a:rPr>
              <a:t>0</a:t>
            </a:r>
            <a:r>
              <a:rPr lang="es-ES" sz="1600" spc="-5" dirty="0" smtClean="0">
                <a:solidFill>
                  <a:schemeClr val="tx2"/>
                </a:solidFill>
                <a:latin typeface="Calibri" pitchFamily="34" charset="0"/>
                <a:cs typeface="Calibri" pitchFamily="34" charset="0"/>
              </a:rPr>
              <a:t>2.</a:t>
            </a:r>
            <a:r>
              <a:rPr lang="es-ES" sz="1600" dirty="0" smtClean="0">
                <a:solidFill>
                  <a:schemeClr val="tx2"/>
                </a:solidFill>
                <a:latin typeface="Calibri" pitchFamily="34" charset="0"/>
                <a:cs typeface="Calibri" pitchFamily="34" charset="0"/>
              </a:rPr>
              <a:t>02</a:t>
            </a:r>
          </a:p>
          <a:p>
            <a:pPr marL="2502" marR="2502" algn="ctr">
              <a:lnSpc>
                <a:spcPts val="1373"/>
              </a:lnSpc>
              <a:spcBef>
                <a:spcPts val="487"/>
              </a:spcBef>
            </a:pPr>
            <a:r>
              <a:rPr lang="es-ES" sz="1600" dirty="0" smtClean="0">
                <a:solidFill>
                  <a:schemeClr val="tx2"/>
                </a:solidFill>
                <a:latin typeface="Calibri" pitchFamily="34" charset="0"/>
                <a:cs typeface="Calibri" pitchFamily="34" charset="0"/>
              </a:rPr>
              <a:t>M</a:t>
            </a:r>
            <a:r>
              <a:rPr lang="es-ES" sz="1600" spc="5" dirty="0" smtClean="0">
                <a:solidFill>
                  <a:schemeClr val="tx2"/>
                </a:solidFill>
                <a:latin typeface="Calibri" pitchFamily="34" charset="0"/>
                <a:cs typeface="Calibri" pitchFamily="34" charset="0"/>
              </a:rPr>
              <a:t>o</a:t>
            </a:r>
            <a:r>
              <a:rPr lang="es-ES" sz="1600" dirty="0" smtClean="0">
                <a:solidFill>
                  <a:schemeClr val="tx2"/>
                </a:solidFill>
                <a:latin typeface="Calibri" pitchFamily="34" charset="0"/>
                <a:cs typeface="Calibri" pitchFamily="34" charset="0"/>
              </a:rPr>
              <a:t>neda</a:t>
            </a:r>
            <a:r>
              <a:rPr lang="es-ES" sz="1600" spc="-28" dirty="0" smtClean="0">
                <a:solidFill>
                  <a:schemeClr val="tx2"/>
                </a:solidFill>
                <a:latin typeface="Calibri" pitchFamily="34" charset="0"/>
                <a:cs typeface="Calibri" pitchFamily="34" charset="0"/>
              </a:rPr>
              <a:t> </a:t>
            </a:r>
            <a:r>
              <a:rPr lang="es-ES" sz="1600" dirty="0" smtClean="0">
                <a:solidFill>
                  <a:schemeClr val="tx2"/>
                </a:solidFill>
                <a:latin typeface="Calibri" pitchFamily="34" charset="0"/>
                <a:cs typeface="Calibri" pitchFamily="34" charset="0"/>
              </a:rPr>
              <a:t>y</a:t>
            </a:r>
          </a:p>
          <a:p>
            <a:pPr marL="2502" marR="2502" algn="ctr">
              <a:lnSpc>
                <a:spcPts val="1373"/>
              </a:lnSpc>
              <a:spcBef>
                <a:spcPts val="487"/>
              </a:spcBef>
            </a:pPr>
            <a:r>
              <a:rPr lang="es-ES" sz="1600" dirty="0" smtClean="0">
                <a:solidFill>
                  <a:schemeClr val="tx2"/>
                </a:solidFill>
                <a:latin typeface="Calibri" pitchFamily="34" charset="0"/>
                <a:cs typeface="Calibri" pitchFamily="34" charset="0"/>
              </a:rPr>
              <a:t> </a:t>
            </a:r>
            <a:r>
              <a:rPr lang="es-ES" sz="1600" spc="5" dirty="0" smtClean="0">
                <a:solidFill>
                  <a:schemeClr val="tx2"/>
                </a:solidFill>
                <a:latin typeface="Calibri" pitchFamily="34" charset="0"/>
                <a:cs typeface="Calibri" pitchFamily="34" charset="0"/>
              </a:rPr>
              <a:t>d</a:t>
            </a:r>
            <a:r>
              <a:rPr lang="es-ES" sz="1600" dirty="0" smtClean="0">
                <a:solidFill>
                  <a:schemeClr val="tx2"/>
                </a:solidFill>
                <a:latin typeface="Calibri" pitchFamily="34" charset="0"/>
                <a:cs typeface="Calibri" pitchFamily="34" charset="0"/>
              </a:rPr>
              <a:t>e</a:t>
            </a:r>
            <a:r>
              <a:rPr lang="es-ES" sz="1600" spc="-5" dirty="0" smtClean="0">
                <a:solidFill>
                  <a:schemeClr val="tx2"/>
                </a:solidFill>
                <a:latin typeface="Calibri" pitchFamily="34" charset="0"/>
                <a:cs typeface="Calibri" pitchFamily="34" charset="0"/>
              </a:rPr>
              <a:t>p</a:t>
            </a:r>
            <a:r>
              <a:rPr lang="es-ES" sz="1600" dirty="0" smtClean="0">
                <a:solidFill>
                  <a:schemeClr val="tx2"/>
                </a:solidFill>
                <a:latin typeface="Calibri" pitchFamily="34" charset="0"/>
                <a:cs typeface="Calibri" pitchFamily="34" charset="0"/>
              </a:rPr>
              <a:t>ósit</a:t>
            </a:r>
            <a:r>
              <a:rPr lang="es-ES" sz="1600" spc="5" dirty="0" smtClean="0">
                <a:solidFill>
                  <a:schemeClr val="tx2"/>
                </a:solidFill>
                <a:latin typeface="Calibri" pitchFamily="34" charset="0"/>
                <a:cs typeface="Calibri" pitchFamily="34" charset="0"/>
              </a:rPr>
              <a:t>o</a:t>
            </a:r>
            <a:r>
              <a:rPr lang="es-ES" sz="1600" dirty="0" smtClean="0">
                <a:solidFill>
                  <a:schemeClr val="tx2"/>
                </a:solidFill>
                <a:latin typeface="Calibri" pitchFamily="34" charset="0"/>
                <a:cs typeface="Calibri" pitchFamily="34" charset="0"/>
              </a:rPr>
              <a:t>s</a:t>
            </a:r>
            <a:endParaRPr lang="es-ES" sz="1600" dirty="0">
              <a:solidFill>
                <a:schemeClr val="tx2"/>
              </a:solidFill>
              <a:latin typeface="Calibri" pitchFamily="34" charset="0"/>
              <a:cs typeface="Calibri" pitchFamily="34" charset="0"/>
            </a:endParaRPr>
          </a:p>
        </p:txBody>
      </p:sp>
      <p:sp>
        <p:nvSpPr>
          <p:cNvPr id="46" name="45 Rectángulo redondeado"/>
          <p:cNvSpPr/>
          <p:nvPr/>
        </p:nvSpPr>
        <p:spPr>
          <a:xfrm>
            <a:off x="2340000" y="4320000"/>
            <a:ext cx="1800000" cy="108012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208802" marR="208554" algn="ctr">
              <a:lnSpc>
                <a:spcPts val="1500"/>
              </a:lnSpc>
              <a:spcBef>
                <a:spcPts val="75"/>
              </a:spcBef>
            </a:pPr>
            <a:endParaRPr lang="es-ES" sz="1600" dirty="0" smtClean="0">
              <a:solidFill>
                <a:schemeClr val="tx2"/>
              </a:solidFill>
              <a:latin typeface="Calibri" pitchFamily="34" charset="0"/>
              <a:cs typeface="Calibri" pitchFamily="34" charset="0"/>
            </a:endParaRPr>
          </a:p>
          <a:p>
            <a:pPr marL="208802" marR="208554" algn="ctr">
              <a:lnSpc>
                <a:spcPts val="1500"/>
              </a:lnSpc>
              <a:spcBef>
                <a:spcPts val="75"/>
              </a:spcBef>
            </a:pPr>
            <a:r>
              <a:rPr lang="es-ES" sz="1600" dirty="0" smtClean="0">
                <a:solidFill>
                  <a:schemeClr val="tx2"/>
                </a:solidFill>
                <a:latin typeface="Calibri" pitchFamily="34" charset="0"/>
                <a:cs typeface="Calibri" pitchFamily="34" charset="0"/>
              </a:rPr>
              <a:t>0</a:t>
            </a:r>
            <a:r>
              <a:rPr lang="es-ES" sz="1600" spc="-5" dirty="0" smtClean="0">
                <a:solidFill>
                  <a:schemeClr val="tx2"/>
                </a:solidFill>
                <a:latin typeface="Calibri" pitchFamily="34" charset="0"/>
                <a:cs typeface="Calibri" pitchFamily="34" charset="0"/>
              </a:rPr>
              <a:t>2.</a:t>
            </a:r>
            <a:r>
              <a:rPr lang="es-ES" sz="1600" dirty="0" smtClean="0">
                <a:solidFill>
                  <a:schemeClr val="tx2"/>
                </a:solidFill>
                <a:latin typeface="Calibri" pitchFamily="34" charset="0"/>
                <a:cs typeface="Calibri" pitchFamily="34" charset="0"/>
              </a:rPr>
              <a:t>03</a:t>
            </a:r>
          </a:p>
          <a:p>
            <a:pPr marL="2502" marR="2502" indent="1974" algn="ctr">
              <a:lnSpc>
                <a:spcPts val="1514"/>
              </a:lnSpc>
              <a:spcBef>
                <a:spcPts val="411"/>
              </a:spcBef>
            </a:pPr>
            <a:r>
              <a:rPr lang="es-ES" sz="1600" spc="-5" dirty="0" smtClean="0">
                <a:solidFill>
                  <a:schemeClr val="tx2"/>
                </a:solidFill>
                <a:latin typeface="Calibri" pitchFamily="34" charset="0"/>
                <a:cs typeface="Calibri" pitchFamily="34" charset="0"/>
              </a:rPr>
              <a:t>C</a:t>
            </a:r>
            <a:r>
              <a:rPr lang="es-ES" sz="1600" dirty="0" smtClean="0">
                <a:solidFill>
                  <a:schemeClr val="tx2"/>
                </a:solidFill>
                <a:latin typeface="Calibri" pitchFamily="34" charset="0"/>
                <a:cs typeface="Calibri" pitchFamily="34" charset="0"/>
              </a:rPr>
              <a:t>réditos</a:t>
            </a:r>
            <a:r>
              <a:rPr lang="es-ES" sz="1600" spc="-36" dirty="0" smtClean="0">
                <a:solidFill>
                  <a:schemeClr val="tx2"/>
                </a:solidFill>
                <a:latin typeface="Calibri" pitchFamily="34" charset="0"/>
                <a:cs typeface="Calibri" pitchFamily="34" charset="0"/>
              </a:rPr>
              <a:t> </a:t>
            </a:r>
            <a:r>
              <a:rPr lang="es-ES" sz="1600" dirty="0" smtClean="0">
                <a:solidFill>
                  <a:schemeClr val="tx2"/>
                </a:solidFill>
                <a:latin typeface="Calibri" pitchFamily="34" charset="0"/>
                <a:cs typeface="Calibri" pitchFamily="34" charset="0"/>
              </a:rPr>
              <a:t>y </a:t>
            </a:r>
          </a:p>
          <a:p>
            <a:pPr marL="2502" marR="2502" algn="ctr">
              <a:lnSpc>
                <a:spcPts val="1514"/>
              </a:lnSpc>
            </a:pPr>
            <a:r>
              <a:rPr lang="es-ES" sz="1600" dirty="0" smtClean="0">
                <a:solidFill>
                  <a:schemeClr val="tx2"/>
                </a:solidFill>
                <a:latin typeface="Calibri" pitchFamily="34" charset="0"/>
                <a:cs typeface="Calibri" pitchFamily="34" charset="0"/>
              </a:rPr>
              <a:t>antic</a:t>
            </a:r>
            <a:r>
              <a:rPr lang="es-ES" sz="1600" spc="-5" dirty="0" smtClean="0">
                <a:solidFill>
                  <a:schemeClr val="tx2"/>
                </a:solidFill>
                <a:latin typeface="Calibri" pitchFamily="34" charset="0"/>
                <a:cs typeface="Calibri" pitchFamily="34" charset="0"/>
              </a:rPr>
              <a:t>ip</a:t>
            </a:r>
            <a:r>
              <a:rPr lang="es-ES" sz="1600" dirty="0" smtClean="0">
                <a:solidFill>
                  <a:schemeClr val="tx2"/>
                </a:solidFill>
                <a:latin typeface="Calibri" pitchFamily="34" charset="0"/>
                <a:cs typeface="Calibri" pitchFamily="34" charset="0"/>
              </a:rPr>
              <a:t>os </a:t>
            </a:r>
          </a:p>
          <a:p>
            <a:pPr marL="2502" marR="2502" algn="ctr">
              <a:lnSpc>
                <a:spcPts val="1514"/>
              </a:lnSpc>
            </a:pPr>
            <a:r>
              <a:rPr lang="es-ES" sz="1600" spc="5" dirty="0" smtClean="0">
                <a:solidFill>
                  <a:schemeClr val="tx2"/>
                </a:solidFill>
                <a:latin typeface="Calibri" pitchFamily="34" charset="0"/>
                <a:cs typeface="Calibri" pitchFamily="34" charset="0"/>
              </a:rPr>
              <a:t>c</a:t>
            </a:r>
            <a:r>
              <a:rPr lang="es-ES" sz="1600" dirty="0" smtClean="0">
                <a:solidFill>
                  <a:schemeClr val="tx2"/>
                </a:solidFill>
                <a:latin typeface="Calibri" pitchFamily="34" charset="0"/>
                <a:cs typeface="Calibri" pitchFamily="34" charset="0"/>
              </a:rPr>
              <a:t>omerciales</a:t>
            </a:r>
          </a:p>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48" name="47 Rectángulo redondeado"/>
          <p:cNvSpPr/>
          <p:nvPr/>
        </p:nvSpPr>
        <p:spPr>
          <a:xfrm>
            <a:off x="2340000" y="5580000"/>
            <a:ext cx="1800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409935" marR="420777" algn="ctr">
              <a:lnSpc>
                <a:spcPts val="1500"/>
              </a:lnSpc>
              <a:spcBef>
                <a:spcPts val="75"/>
              </a:spcBef>
            </a:pPr>
            <a:r>
              <a:rPr lang="es-ES" sz="1600" dirty="0" smtClean="0">
                <a:solidFill>
                  <a:schemeClr val="tx2"/>
                </a:solidFill>
                <a:latin typeface="Calibri" pitchFamily="34" charset="0"/>
                <a:cs typeface="Calibri" pitchFamily="34" charset="0"/>
              </a:rPr>
              <a:t>0</a:t>
            </a:r>
            <a:r>
              <a:rPr lang="es-ES" sz="1600" spc="-5" dirty="0" smtClean="0">
                <a:solidFill>
                  <a:schemeClr val="tx2"/>
                </a:solidFill>
                <a:latin typeface="Calibri" pitchFamily="34" charset="0"/>
                <a:cs typeface="Calibri" pitchFamily="34" charset="0"/>
              </a:rPr>
              <a:t>2.</a:t>
            </a:r>
            <a:r>
              <a:rPr lang="es-ES" sz="1600" dirty="0" smtClean="0">
                <a:solidFill>
                  <a:schemeClr val="tx2"/>
                </a:solidFill>
                <a:latin typeface="Calibri" pitchFamily="34" charset="0"/>
                <a:cs typeface="Calibri" pitchFamily="34" charset="0"/>
              </a:rPr>
              <a:t>04</a:t>
            </a:r>
          </a:p>
          <a:p>
            <a:pPr marL="115597" marR="127360" algn="ctr">
              <a:lnSpc>
                <a:spcPct val="94685"/>
              </a:lnSpc>
              <a:spcBef>
                <a:spcPts val="297"/>
              </a:spcBef>
            </a:pPr>
            <a:r>
              <a:rPr lang="es-ES" sz="1600" dirty="0" smtClean="0">
                <a:solidFill>
                  <a:schemeClr val="tx2"/>
                </a:solidFill>
                <a:latin typeface="Calibri" pitchFamily="34" charset="0"/>
                <a:cs typeface="Calibri" pitchFamily="34" charset="0"/>
              </a:rPr>
              <a:t>O</a:t>
            </a:r>
            <a:r>
              <a:rPr lang="es-ES" sz="1600" spc="5" dirty="0" smtClean="0">
                <a:solidFill>
                  <a:schemeClr val="tx2"/>
                </a:solidFill>
                <a:latin typeface="Calibri" pitchFamily="34" charset="0"/>
                <a:cs typeface="Calibri" pitchFamily="34" charset="0"/>
              </a:rPr>
              <a:t>t</a:t>
            </a:r>
            <a:r>
              <a:rPr lang="es-ES" sz="1600" dirty="0" smtClean="0">
                <a:solidFill>
                  <a:schemeClr val="tx2"/>
                </a:solidFill>
                <a:latin typeface="Calibri" pitchFamily="34" charset="0"/>
                <a:cs typeface="Calibri" pitchFamily="34" charset="0"/>
              </a:rPr>
              <a:t>ras</a:t>
            </a:r>
            <a:r>
              <a:rPr lang="es-ES" sz="1600" spc="-32" dirty="0" smtClean="0">
                <a:solidFill>
                  <a:schemeClr val="tx2"/>
                </a:solidFill>
                <a:latin typeface="Calibri" pitchFamily="34" charset="0"/>
                <a:cs typeface="Calibri" pitchFamily="34" charset="0"/>
              </a:rPr>
              <a:t> </a:t>
            </a:r>
            <a:r>
              <a:rPr lang="es-ES" sz="1600" spc="5" dirty="0" smtClean="0">
                <a:solidFill>
                  <a:schemeClr val="tx2"/>
                </a:solidFill>
                <a:latin typeface="Calibri" pitchFamily="34" charset="0"/>
                <a:cs typeface="Calibri" pitchFamily="34" charset="0"/>
              </a:rPr>
              <a:t>c</a:t>
            </a:r>
            <a:r>
              <a:rPr lang="es-ES" sz="1600" dirty="0" smtClean="0">
                <a:solidFill>
                  <a:schemeClr val="tx2"/>
                </a:solidFill>
                <a:latin typeface="Calibri" pitchFamily="34" charset="0"/>
                <a:cs typeface="Calibri" pitchFamily="34" charset="0"/>
              </a:rPr>
              <a:t>uent</a:t>
            </a:r>
            <a:r>
              <a:rPr lang="es-ES" sz="1600" spc="5" dirty="0" smtClean="0">
                <a:solidFill>
                  <a:schemeClr val="tx2"/>
                </a:solidFill>
                <a:latin typeface="Calibri" pitchFamily="34" charset="0"/>
                <a:cs typeface="Calibri" pitchFamily="34" charset="0"/>
              </a:rPr>
              <a:t>a</a:t>
            </a:r>
            <a:r>
              <a:rPr lang="es-ES" sz="1600" dirty="0" smtClean="0">
                <a:solidFill>
                  <a:schemeClr val="tx2"/>
                </a:solidFill>
                <a:latin typeface="Calibri" pitchFamily="34" charset="0"/>
                <a:cs typeface="Calibri" pitchFamily="34" charset="0"/>
              </a:rPr>
              <a:t>s</a:t>
            </a:r>
          </a:p>
          <a:p>
            <a:pPr algn="ctr">
              <a:lnSpc>
                <a:spcPts val="1373"/>
              </a:lnSpc>
              <a:spcBef>
                <a:spcPts val="68"/>
              </a:spcBef>
            </a:pPr>
            <a:r>
              <a:rPr lang="es-ES" sz="1600" spc="-5" dirty="0" smtClean="0">
                <a:solidFill>
                  <a:schemeClr val="tx2"/>
                </a:solidFill>
                <a:latin typeface="Calibri" pitchFamily="34" charset="0"/>
                <a:cs typeface="Calibri" pitchFamily="34" charset="0"/>
              </a:rPr>
              <a:t>p</a:t>
            </a:r>
            <a:r>
              <a:rPr lang="es-ES" sz="1600" dirty="0" smtClean="0">
                <a:solidFill>
                  <a:schemeClr val="tx2"/>
                </a:solidFill>
                <a:latin typeface="Calibri" pitchFamily="34" charset="0"/>
                <a:cs typeface="Calibri" pitchFamily="34" charset="0"/>
              </a:rPr>
              <a:t>or</a:t>
            </a:r>
            <a:r>
              <a:rPr lang="es-ES" sz="1600" spc="-7" dirty="0" smtClean="0">
                <a:solidFill>
                  <a:schemeClr val="tx2"/>
                </a:solidFill>
                <a:latin typeface="Calibri" pitchFamily="34" charset="0"/>
                <a:cs typeface="Calibri" pitchFamily="34" charset="0"/>
              </a:rPr>
              <a:t> </a:t>
            </a:r>
            <a:r>
              <a:rPr lang="es-ES" sz="1600" dirty="0" smtClean="0">
                <a:solidFill>
                  <a:schemeClr val="tx2"/>
                </a:solidFill>
                <a:latin typeface="Calibri" pitchFamily="34" charset="0"/>
                <a:cs typeface="Calibri" pitchFamily="34" charset="0"/>
              </a:rPr>
              <a:t>c</a:t>
            </a:r>
            <a:r>
              <a:rPr lang="es-ES" sz="1600" spc="5" dirty="0" smtClean="0">
                <a:solidFill>
                  <a:schemeClr val="tx2"/>
                </a:solidFill>
                <a:latin typeface="Calibri" pitchFamily="34" charset="0"/>
                <a:cs typeface="Calibri" pitchFamily="34" charset="0"/>
              </a:rPr>
              <a:t>o</a:t>
            </a:r>
            <a:r>
              <a:rPr lang="es-ES" sz="1600" spc="-5" dirty="0" smtClean="0">
                <a:solidFill>
                  <a:schemeClr val="tx2"/>
                </a:solidFill>
                <a:latin typeface="Calibri" pitchFamily="34" charset="0"/>
                <a:cs typeface="Calibri" pitchFamily="34" charset="0"/>
              </a:rPr>
              <a:t>b</a:t>
            </a:r>
            <a:r>
              <a:rPr lang="es-ES" sz="1600" dirty="0" smtClean="0">
                <a:solidFill>
                  <a:schemeClr val="tx2"/>
                </a:solidFill>
                <a:latin typeface="Calibri" pitchFamily="34" charset="0"/>
                <a:cs typeface="Calibri" pitchFamily="34" charset="0"/>
              </a:rPr>
              <a:t>rar/</a:t>
            </a:r>
            <a:r>
              <a:rPr lang="es-ES" sz="1600" spc="-5" dirty="0" smtClean="0">
                <a:solidFill>
                  <a:schemeClr val="tx2"/>
                </a:solidFill>
                <a:latin typeface="Calibri" pitchFamily="34" charset="0"/>
                <a:cs typeface="Calibri" pitchFamily="34" charset="0"/>
              </a:rPr>
              <a:t>p</a:t>
            </a:r>
            <a:r>
              <a:rPr lang="es-ES" sz="1600" dirty="0" smtClean="0">
                <a:solidFill>
                  <a:schemeClr val="tx2"/>
                </a:solidFill>
                <a:latin typeface="Calibri" pitchFamily="34" charset="0"/>
                <a:cs typeface="Calibri" pitchFamily="34" charset="0"/>
              </a:rPr>
              <a:t>a</a:t>
            </a:r>
            <a:r>
              <a:rPr lang="es-ES" sz="1600" spc="-5" dirty="0" smtClean="0">
                <a:solidFill>
                  <a:schemeClr val="tx2"/>
                </a:solidFill>
                <a:latin typeface="Calibri" pitchFamily="34" charset="0"/>
                <a:cs typeface="Calibri" pitchFamily="34" charset="0"/>
              </a:rPr>
              <a:t>g</a:t>
            </a:r>
            <a:r>
              <a:rPr lang="es-ES" sz="1600" dirty="0" smtClean="0">
                <a:solidFill>
                  <a:schemeClr val="tx2"/>
                </a:solidFill>
                <a:latin typeface="Calibri" pitchFamily="34" charset="0"/>
                <a:cs typeface="Calibri" pitchFamily="34" charset="0"/>
              </a:rPr>
              <a:t>ar</a:t>
            </a:r>
          </a:p>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49" name="48 Rectángulo redondeado"/>
          <p:cNvSpPr/>
          <p:nvPr/>
        </p:nvSpPr>
        <p:spPr>
          <a:xfrm>
            <a:off x="4859999" y="1800000"/>
            <a:ext cx="3816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1311426" marR="205705" indent="-1050360" algn="just">
              <a:lnSpc>
                <a:spcPts val="1225"/>
              </a:lnSpc>
              <a:spcBef>
                <a:spcPts val="181"/>
              </a:spcBef>
            </a:pPr>
            <a:endParaRPr lang="es-ES" sz="1200" dirty="0" smtClean="0">
              <a:solidFill>
                <a:schemeClr val="tx2"/>
              </a:solidFill>
              <a:latin typeface="Calibri" pitchFamily="34" charset="0"/>
              <a:cs typeface="Calibri" pitchFamily="34" charset="0"/>
            </a:endParaRPr>
          </a:p>
          <a:p>
            <a:pPr marL="1311426" marR="205705" indent="-1050360" algn="ctr">
              <a:lnSpc>
                <a:spcPts val="1225"/>
              </a:lnSpc>
              <a:spcBef>
                <a:spcPts val="181"/>
              </a:spcBef>
            </a:pPr>
            <a:r>
              <a:rPr lang="es-ES" sz="1200" b="1" dirty="0" smtClean="0">
                <a:solidFill>
                  <a:schemeClr val="tx2"/>
                </a:solidFill>
                <a:latin typeface="Calibri" pitchFamily="34" charset="0"/>
                <a:cs typeface="Calibri" pitchFamily="34" charset="0"/>
              </a:rPr>
              <a:t>Pr</a:t>
            </a:r>
            <a:r>
              <a:rPr lang="es-ES" sz="1200" b="1" spc="-5" dirty="0" smtClean="0">
                <a:solidFill>
                  <a:schemeClr val="tx2"/>
                </a:solidFill>
                <a:latin typeface="Calibri" pitchFamily="34" charset="0"/>
                <a:cs typeface="Calibri" pitchFamily="34" charset="0"/>
              </a:rPr>
              <a:t>és</a:t>
            </a:r>
            <a:r>
              <a:rPr lang="es-ES" sz="1200" b="1" dirty="0" smtClean="0">
                <a:solidFill>
                  <a:schemeClr val="tx2"/>
                </a:solidFill>
                <a:latin typeface="Calibri" pitchFamily="34" charset="0"/>
                <a:cs typeface="Calibri" pitchFamily="34" charset="0"/>
              </a:rPr>
              <a:t>t</a:t>
            </a:r>
            <a:r>
              <a:rPr lang="es-ES" sz="1200" b="1" spc="5" dirty="0" smtClean="0">
                <a:solidFill>
                  <a:schemeClr val="tx2"/>
                </a:solidFill>
                <a:latin typeface="Calibri" pitchFamily="34" charset="0"/>
                <a:cs typeface="Calibri" pitchFamily="34" charset="0"/>
              </a:rPr>
              <a:t>a</a:t>
            </a:r>
            <a:r>
              <a:rPr lang="es-ES" sz="1200" b="1" dirty="0" smtClean="0">
                <a:solidFill>
                  <a:schemeClr val="tx2"/>
                </a:solidFill>
                <a:latin typeface="Calibri" pitchFamily="34" charset="0"/>
                <a:cs typeface="Calibri" pitchFamily="34" charset="0"/>
              </a:rPr>
              <a:t>m</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s</a:t>
            </a:r>
            <a:r>
              <a:rPr lang="es-ES" sz="1200" b="1" spc="5" dirty="0" smtClean="0">
                <a:solidFill>
                  <a:schemeClr val="tx2"/>
                </a:solidFill>
                <a:latin typeface="Calibri" pitchFamily="34" charset="0"/>
                <a:cs typeface="Calibri" pitchFamily="34" charset="0"/>
              </a:rPr>
              <a:t> </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t</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rgad</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s</a:t>
            </a:r>
            <a:r>
              <a:rPr lang="es-ES" sz="1200" b="1" spc="5" dirty="0" smtClean="0">
                <a:solidFill>
                  <a:schemeClr val="tx2"/>
                </a:solidFill>
                <a:latin typeface="Calibri" pitchFamily="34" charset="0"/>
                <a:cs typeface="Calibri" pitchFamily="34" charset="0"/>
              </a:rPr>
              <a:t> no residentes</a:t>
            </a:r>
            <a:endParaRPr lang="es-ES" sz="1200" b="1" dirty="0" smtClean="0">
              <a:solidFill>
                <a:schemeClr val="tx2"/>
              </a:solidFill>
              <a:latin typeface="Calibri" pitchFamily="34" charset="0"/>
              <a:cs typeface="Calibri" pitchFamily="34" charset="0"/>
            </a:endParaRPr>
          </a:p>
          <a:p>
            <a:pPr marL="1311426" marR="205705" indent="-1050360" algn="ctr">
              <a:lnSpc>
                <a:spcPts val="1225"/>
              </a:lnSpc>
              <a:spcBef>
                <a:spcPts val="181"/>
              </a:spcBef>
            </a:pPr>
            <a:r>
              <a:rPr lang="es-ES" sz="1200" b="1" dirty="0" smtClean="0">
                <a:solidFill>
                  <a:schemeClr val="tx2"/>
                </a:solidFill>
                <a:latin typeface="Calibri" pitchFamily="34" charset="0"/>
                <a:cs typeface="Calibri" pitchFamily="34" charset="0"/>
              </a:rPr>
              <a:t>Y c</a:t>
            </a:r>
            <a:r>
              <a:rPr lang="es-ES" sz="1200" b="1" spc="-5" dirty="0" smtClean="0">
                <a:solidFill>
                  <a:schemeClr val="tx2"/>
                </a:solidFill>
                <a:latin typeface="Calibri" pitchFamily="34" charset="0"/>
                <a:cs typeface="Calibri" pitchFamily="34" charset="0"/>
              </a:rPr>
              <a:t>on</a:t>
            </a:r>
            <a:r>
              <a:rPr lang="es-ES" sz="1200" b="1" dirty="0" smtClean="0">
                <a:solidFill>
                  <a:schemeClr val="tx2"/>
                </a:solidFill>
                <a:latin typeface="Calibri" pitchFamily="34" charset="0"/>
                <a:cs typeface="Calibri" pitchFamily="34" charset="0"/>
              </a:rPr>
              <a:t>c</a:t>
            </a:r>
            <a:r>
              <a:rPr lang="es-ES" sz="1200" b="1" spc="-5" dirty="0" smtClean="0">
                <a:solidFill>
                  <a:schemeClr val="tx2"/>
                </a:solidFill>
                <a:latin typeface="Calibri" pitchFamily="34" charset="0"/>
                <a:cs typeface="Calibri" pitchFamily="34" charset="0"/>
              </a:rPr>
              <a:t>e</a:t>
            </a:r>
            <a:r>
              <a:rPr lang="es-ES" sz="1200" b="1" dirty="0" smtClean="0">
                <a:solidFill>
                  <a:schemeClr val="tx2"/>
                </a:solidFill>
                <a:latin typeface="Calibri" pitchFamily="34" charset="0"/>
                <a:cs typeface="Calibri" pitchFamily="34" charset="0"/>
              </a:rPr>
              <a:t>did</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s</a:t>
            </a:r>
            <a:r>
              <a:rPr lang="es-ES" sz="1200" b="1" spc="25" dirty="0" smtClean="0">
                <a:solidFill>
                  <a:schemeClr val="tx2"/>
                </a:solidFill>
                <a:latin typeface="Calibri" pitchFamily="34" charset="0"/>
                <a:cs typeface="Calibri" pitchFamily="34" charset="0"/>
              </a:rPr>
              <a:t> p</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r </a:t>
            </a:r>
            <a:r>
              <a:rPr lang="es-ES" sz="1200" b="1" spc="-5" dirty="0" smtClean="0">
                <a:solidFill>
                  <a:schemeClr val="tx2"/>
                </a:solidFill>
                <a:latin typeface="Calibri" pitchFamily="34" charset="0"/>
                <a:cs typeface="Calibri" pitchFamily="34" charset="0"/>
              </a:rPr>
              <a:t>n</a:t>
            </a:r>
            <a:r>
              <a:rPr lang="es-ES" sz="1200" b="1" dirty="0" smtClean="0">
                <a:solidFill>
                  <a:schemeClr val="tx2"/>
                </a:solidFill>
                <a:latin typeface="Calibri" pitchFamily="34" charset="0"/>
                <a:cs typeface="Calibri" pitchFamily="34" charset="0"/>
              </a:rPr>
              <a:t>o r</a:t>
            </a:r>
            <a:r>
              <a:rPr lang="es-ES" sz="1200" b="1" spc="-5" dirty="0" smtClean="0">
                <a:solidFill>
                  <a:schemeClr val="tx2"/>
                </a:solidFill>
                <a:latin typeface="Calibri" pitchFamily="34" charset="0"/>
                <a:cs typeface="Calibri" pitchFamily="34" charset="0"/>
              </a:rPr>
              <a:t>es</a:t>
            </a:r>
            <a:r>
              <a:rPr lang="es-ES" sz="1200" b="1" dirty="0" smtClean="0">
                <a:solidFill>
                  <a:schemeClr val="tx2"/>
                </a:solidFill>
                <a:latin typeface="Calibri" pitchFamily="34" charset="0"/>
                <a:cs typeface="Calibri" pitchFamily="34" charset="0"/>
              </a:rPr>
              <a:t>id</a:t>
            </a:r>
            <a:r>
              <a:rPr lang="es-ES" sz="1200" b="1" spc="-5" dirty="0" smtClean="0">
                <a:solidFill>
                  <a:schemeClr val="tx2"/>
                </a:solidFill>
                <a:latin typeface="Calibri" pitchFamily="34" charset="0"/>
                <a:cs typeface="Calibri" pitchFamily="34" charset="0"/>
              </a:rPr>
              <a:t>en</a:t>
            </a:r>
            <a:r>
              <a:rPr lang="es-ES" sz="1200" b="1" dirty="0" smtClean="0">
                <a:solidFill>
                  <a:schemeClr val="tx2"/>
                </a:solidFill>
                <a:latin typeface="Calibri" pitchFamily="34" charset="0"/>
                <a:cs typeface="Calibri" pitchFamily="34" charset="0"/>
              </a:rPr>
              <a:t>tes</a:t>
            </a:r>
          </a:p>
          <a:p>
            <a:pPr marL="3945" marR="3945" algn="ctr">
              <a:lnSpc>
                <a:spcPts val="1362"/>
              </a:lnSpc>
              <a:spcBef>
                <a:spcPts val="412"/>
              </a:spcBef>
            </a:pPr>
            <a:r>
              <a:rPr lang="es-ES" sz="1200" spc="5" dirty="0" smtClean="0">
                <a:solidFill>
                  <a:schemeClr val="tx2"/>
                </a:solidFill>
                <a:latin typeface="Calibri" pitchFamily="34" charset="0"/>
                <a:cs typeface="Calibri" pitchFamily="34" charset="0"/>
              </a:rPr>
              <a:t>F</a:t>
            </a:r>
            <a:r>
              <a:rPr lang="es-ES" sz="1200" dirty="0" smtClean="0">
                <a:solidFill>
                  <a:schemeClr val="tx2"/>
                </a:solidFill>
                <a:latin typeface="Calibri" pitchFamily="34" charset="0"/>
                <a:cs typeface="Calibri" pitchFamily="34" charset="0"/>
              </a:rPr>
              <a:t>in</a:t>
            </a:r>
            <a:r>
              <a:rPr lang="es-ES" sz="1200" spc="5" dirty="0" smtClean="0">
                <a:solidFill>
                  <a:schemeClr val="tx2"/>
                </a:solidFill>
                <a:latin typeface="Calibri" pitchFamily="34" charset="0"/>
                <a:cs typeface="Calibri" pitchFamily="34" charset="0"/>
              </a:rPr>
              <a:t>a</a:t>
            </a:r>
            <a:r>
              <a:rPr lang="es-ES" sz="1200" dirty="0" smtClean="0">
                <a:solidFill>
                  <a:schemeClr val="tx2"/>
                </a:solidFill>
                <a:latin typeface="Calibri" pitchFamily="34" charset="0"/>
                <a:cs typeface="Calibri" pitchFamily="34" charset="0"/>
              </a:rPr>
              <a:t>nciaci</a:t>
            </a:r>
            <a:r>
              <a:rPr lang="es-ES" sz="1200" spc="-5" dirty="0" smtClean="0">
                <a:solidFill>
                  <a:schemeClr val="tx2"/>
                </a:solidFill>
                <a:latin typeface="Calibri" pitchFamily="34" charset="0"/>
                <a:cs typeface="Calibri" pitchFamily="34" charset="0"/>
              </a:rPr>
              <a:t>ó</a:t>
            </a:r>
            <a:r>
              <a:rPr lang="es-ES" sz="1200" dirty="0" smtClean="0">
                <a:solidFill>
                  <a:schemeClr val="tx2"/>
                </a:solidFill>
                <a:latin typeface="Calibri" pitchFamily="34" charset="0"/>
                <a:cs typeface="Calibri" pitchFamily="34" charset="0"/>
              </a:rPr>
              <a:t>n</a:t>
            </a:r>
            <a:r>
              <a:rPr lang="es-ES" sz="1200" spc="12"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de im</a:t>
            </a:r>
            <a:r>
              <a:rPr lang="es-ES" sz="1200" spc="5" dirty="0" smtClean="0">
                <a:solidFill>
                  <a:schemeClr val="tx2"/>
                </a:solidFill>
                <a:latin typeface="Calibri" pitchFamily="34" charset="0"/>
                <a:cs typeface="Calibri" pitchFamily="34" charset="0"/>
              </a:rPr>
              <a:t>p</a:t>
            </a:r>
            <a:r>
              <a:rPr lang="es-ES" sz="1200" dirty="0" smtClean="0">
                <a:solidFill>
                  <a:schemeClr val="tx2"/>
                </a:solidFill>
                <a:latin typeface="Calibri" pitchFamily="34" charset="0"/>
                <a:cs typeface="Calibri" pitchFamily="34" charset="0"/>
              </a:rPr>
              <a:t>ort</a:t>
            </a:r>
            <a:r>
              <a:rPr lang="es-ES" sz="1200" spc="5" dirty="0" smtClean="0">
                <a:solidFill>
                  <a:schemeClr val="tx2"/>
                </a:solidFill>
                <a:latin typeface="Calibri" pitchFamily="34" charset="0"/>
                <a:cs typeface="Calibri" pitchFamily="34" charset="0"/>
              </a:rPr>
              <a:t>a</a:t>
            </a:r>
            <a:r>
              <a:rPr lang="es-ES" sz="1200" dirty="0" smtClean="0">
                <a:solidFill>
                  <a:schemeClr val="tx2"/>
                </a:solidFill>
                <a:latin typeface="Calibri" pitchFamily="34" charset="0"/>
                <a:cs typeface="Calibri" pitchFamily="34" charset="0"/>
              </a:rPr>
              <a:t>ci</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n</a:t>
            </a:r>
            <a:r>
              <a:rPr lang="es-ES" sz="1200" spc="-5" dirty="0" smtClean="0">
                <a:solidFill>
                  <a:schemeClr val="tx2"/>
                </a:solidFill>
                <a:latin typeface="Calibri" pitchFamily="34" charset="0"/>
                <a:cs typeface="Calibri" pitchFamily="34" charset="0"/>
              </a:rPr>
              <a:t>es</a:t>
            </a:r>
            <a:r>
              <a:rPr lang="es-ES" sz="1200" dirty="0" smtClean="0">
                <a:solidFill>
                  <a:schemeClr val="tx2"/>
                </a:solidFill>
                <a:latin typeface="Calibri" pitchFamily="34" charset="0"/>
                <a:cs typeface="Calibri" pitchFamily="34" charset="0"/>
              </a:rPr>
              <a:t>/</a:t>
            </a:r>
            <a:r>
              <a:rPr lang="es-ES" sz="1200" spc="-5" dirty="0" smtClean="0">
                <a:solidFill>
                  <a:schemeClr val="tx2"/>
                </a:solidFill>
                <a:latin typeface="Calibri" pitchFamily="34" charset="0"/>
                <a:cs typeface="Calibri" pitchFamily="34" charset="0"/>
              </a:rPr>
              <a:t>e</a:t>
            </a:r>
            <a:r>
              <a:rPr lang="es-ES" sz="1200" spc="5" dirty="0" smtClean="0">
                <a:solidFill>
                  <a:schemeClr val="tx2"/>
                </a:solidFill>
                <a:latin typeface="Calibri" pitchFamily="34" charset="0"/>
                <a:cs typeface="Calibri" pitchFamily="34" charset="0"/>
              </a:rPr>
              <a:t>xp</a:t>
            </a:r>
            <a:r>
              <a:rPr lang="es-ES" sz="1200" dirty="0" smtClean="0">
                <a:solidFill>
                  <a:schemeClr val="tx2"/>
                </a:solidFill>
                <a:latin typeface="Calibri" pitchFamily="34" charset="0"/>
                <a:cs typeface="Calibri" pitchFamily="34" charset="0"/>
              </a:rPr>
              <a:t>ort</a:t>
            </a:r>
            <a:r>
              <a:rPr lang="es-ES" sz="1200" spc="5" dirty="0" smtClean="0">
                <a:solidFill>
                  <a:schemeClr val="tx2"/>
                </a:solidFill>
                <a:latin typeface="Calibri" pitchFamily="34" charset="0"/>
                <a:cs typeface="Calibri" pitchFamily="34" charset="0"/>
              </a:rPr>
              <a:t>a</a:t>
            </a:r>
            <a:r>
              <a:rPr lang="es-ES" sz="1200" dirty="0" smtClean="0">
                <a:solidFill>
                  <a:schemeClr val="tx2"/>
                </a:solidFill>
                <a:latin typeface="Calibri" pitchFamily="34" charset="0"/>
                <a:cs typeface="Calibri" pitchFamily="34" charset="0"/>
              </a:rPr>
              <a:t>ci</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n</a:t>
            </a:r>
            <a:r>
              <a:rPr lang="es-ES" sz="1200" spc="-5" dirty="0" smtClean="0">
                <a:solidFill>
                  <a:schemeClr val="tx2"/>
                </a:solidFill>
                <a:latin typeface="Calibri" pitchFamily="34" charset="0"/>
                <a:cs typeface="Calibri" pitchFamily="34" charset="0"/>
              </a:rPr>
              <a:t>e</a:t>
            </a:r>
            <a:r>
              <a:rPr lang="es-ES" sz="1200" dirty="0" smtClean="0">
                <a:solidFill>
                  <a:schemeClr val="tx2"/>
                </a:solidFill>
                <a:latin typeface="Calibri" pitchFamily="34" charset="0"/>
                <a:cs typeface="Calibri" pitchFamily="34" charset="0"/>
              </a:rPr>
              <a:t>s</a:t>
            </a:r>
            <a:r>
              <a:rPr lang="es-ES" sz="1200" spc="39"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de </a:t>
            </a:r>
          </a:p>
          <a:p>
            <a:pPr marL="3945" marR="3945" algn="ctr">
              <a:lnSpc>
                <a:spcPts val="1362"/>
              </a:lnSpc>
            </a:pPr>
            <a:r>
              <a:rPr lang="es-ES" sz="1200" dirty="0" smtClean="0">
                <a:solidFill>
                  <a:schemeClr val="tx2"/>
                </a:solidFill>
                <a:latin typeface="Calibri" pitchFamily="34" charset="0"/>
                <a:cs typeface="Calibri" pitchFamily="34" charset="0"/>
              </a:rPr>
              <a:t>bi</a:t>
            </a:r>
            <a:r>
              <a:rPr lang="es-ES" sz="1200" spc="-5" dirty="0" smtClean="0">
                <a:solidFill>
                  <a:schemeClr val="tx2"/>
                </a:solidFill>
                <a:latin typeface="Calibri" pitchFamily="34" charset="0"/>
                <a:cs typeface="Calibri" pitchFamily="34" charset="0"/>
              </a:rPr>
              <a:t>ene</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o</a:t>
            </a:r>
            <a:r>
              <a:rPr lang="es-ES" sz="1200" spc="5" dirty="0" smtClean="0">
                <a:solidFill>
                  <a:schemeClr val="tx2"/>
                </a:solidFill>
                <a:latin typeface="Calibri" pitchFamily="34" charset="0"/>
                <a:cs typeface="Calibri" pitchFamily="34" charset="0"/>
              </a:rPr>
              <a:t> </a:t>
            </a:r>
            <a:r>
              <a:rPr lang="es-ES" sz="1200" spc="-5" dirty="0" smtClean="0">
                <a:solidFill>
                  <a:schemeClr val="tx2"/>
                </a:solidFill>
                <a:latin typeface="Calibri" pitchFamily="34" charset="0"/>
                <a:cs typeface="Calibri" pitchFamily="34" charset="0"/>
              </a:rPr>
              <a:t>se</a:t>
            </a:r>
            <a:r>
              <a:rPr lang="es-ES" sz="1200" dirty="0" smtClean="0">
                <a:solidFill>
                  <a:schemeClr val="tx2"/>
                </a:solidFill>
                <a:latin typeface="Calibri" pitchFamily="34" charset="0"/>
                <a:cs typeface="Calibri" pitchFamily="34" charset="0"/>
              </a:rPr>
              <a:t>rvici</a:t>
            </a:r>
            <a:r>
              <a:rPr lang="es-ES" sz="1200" spc="-12"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t</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rgada</a:t>
            </a:r>
            <a:r>
              <a:rPr lang="es-ES" sz="1200" spc="12"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p</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r terc</a:t>
            </a:r>
            <a:r>
              <a:rPr lang="es-ES" sz="1200" spc="-5" dirty="0" smtClean="0">
                <a:solidFill>
                  <a:schemeClr val="tx2"/>
                </a:solidFill>
                <a:latin typeface="Calibri" pitchFamily="34" charset="0"/>
                <a:cs typeface="Calibri" pitchFamily="34" charset="0"/>
              </a:rPr>
              <a:t>e</a:t>
            </a:r>
            <a:r>
              <a:rPr lang="es-ES" sz="1200" dirty="0" smtClean="0">
                <a:solidFill>
                  <a:schemeClr val="tx2"/>
                </a:solidFill>
                <a:latin typeface="Calibri" pitchFamily="34" charset="0"/>
                <a:cs typeface="Calibri" pitchFamily="34" charset="0"/>
              </a:rPr>
              <a:t>r</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n</a:t>
            </a:r>
            <a:r>
              <a:rPr lang="es-ES" sz="1200" dirty="0" smtClean="0">
                <a:solidFill>
                  <a:schemeClr val="tx2"/>
                </a:solidFill>
                <a:latin typeface="Calibri" pitchFamily="34" charset="0"/>
                <a:cs typeface="Calibri" pitchFamily="34" charset="0"/>
              </a:rPr>
              <a:t>o </a:t>
            </a:r>
          </a:p>
          <a:p>
            <a:pPr marL="3945" marR="3945" algn="ctr">
              <a:lnSpc>
                <a:spcPts val="1362"/>
              </a:lnSpc>
            </a:pPr>
            <a:r>
              <a:rPr lang="es-ES" sz="1200" dirty="0" smtClean="0">
                <a:solidFill>
                  <a:schemeClr val="tx2"/>
                </a:solidFill>
                <a:latin typeface="Calibri" pitchFamily="34" charset="0"/>
                <a:cs typeface="Calibri" pitchFamily="34" charset="0"/>
              </a:rPr>
              <a:t>r</a:t>
            </a:r>
            <a:r>
              <a:rPr lang="es-ES" sz="1200" spc="-5" dirty="0" smtClean="0">
                <a:solidFill>
                  <a:schemeClr val="tx2"/>
                </a:solidFill>
                <a:latin typeface="Calibri" pitchFamily="34" charset="0"/>
                <a:cs typeface="Calibri" pitchFamily="34" charset="0"/>
              </a:rPr>
              <a:t>es</a:t>
            </a:r>
            <a:r>
              <a:rPr lang="es-ES" sz="1200" dirty="0" smtClean="0">
                <a:solidFill>
                  <a:schemeClr val="tx2"/>
                </a:solidFill>
                <a:latin typeface="Calibri" pitchFamily="34" charset="0"/>
                <a:cs typeface="Calibri" pitchFamily="34" charset="0"/>
              </a:rPr>
              <a:t>id</a:t>
            </a:r>
            <a:r>
              <a:rPr lang="es-ES" sz="1200" spc="-5" dirty="0" smtClean="0">
                <a:solidFill>
                  <a:schemeClr val="tx2"/>
                </a:solidFill>
                <a:latin typeface="Calibri" pitchFamily="34" charset="0"/>
                <a:cs typeface="Calibri" pitchFamily="34" charset="0"/>
              </a:rPr>
              <a:t>en</a:t>
            </a:r>
            <a:r>
              <a:rPr lang="es-ES" sz="1200" dirty="0" smtClean="0">
                <a:solidFill>
                  <a:schemeClr val="tx2"/>
                </a:solidFill>
                <a:latin typeface="Calibri" pitchFamily="34" charset="0"/>
                <a:cs typeface="Calibri" pitchFamily="34" charset="0"/>
              </a:rPr>
              <a:t>tes</a:t>
            </a:r>
            <a:r>
              <a:rPr lang="es-ES" sz="1200" spc="19"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a</a:t>
            </a:r>
            <a:r>
              <a:rPr lang="es-ES" sz="1200" spc="5" dirty="0" smtClean="0">
                <a:solidFill>
                  <a:schemeClr val="tx2"/>
                </a:solidFill>
                <a:latin typeface="Calibri" pitchFamily="34" charset="0"/>
                <a:cs typeface="Calibri" pitchFamily="34" charset="0"/>
              </a:rPr>
              <a:t>j</a:t>
            </a:r>
            <a:r>
              <a:rPr lang="es-ES" sz="1200" spc="-5" dirty="0" smtClean="0">
                <a:solidFill>
                  <a:schemeClr val="tx2"/>
                </a:solidFill>
                <a:latin typeface="Calibri" pitchFamily="34" charset="0"/>
                <a:cs typeface="Calibri" pitchFamily="34" charset="0"/>
              </a:rPr>
              <a:t>eno</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a </a:t>
            </a:r>
            <a:r>
              <a:rPr lang="es-ES" sz="1200" spc="-5" dirty="0" smtClean="0">
                <a:solidFill>
                  <a:schemeClr val="tx2"/>
                </a:solidFill>
                <a:latin typeface="Calibri" pitchFamily="34" charset="0"/>
                <a:cs typeface="Calibri" pitchFamily="34" charset="0"/>
              </a:rPr>
              <a:t>l</a:t>
            </a:r>
            <a:r>
              <a:rPr lang="es-ES" sz="1200" dirty="0" smtClean="0">
                <a:solidFill>
                  <a:schemeClr val="tx2"/>
                </a:solidFill>
                <a:latin typeface="Calibri" pitchFamily="34" charset="0"/>
                <a:cs typeface="Calibri" pitchFamily="34" charset="0"/>
              </a:rPr>
              <a:t>a </a:t>
            </a:r>
            <a:r>
              <a:rPr lang="es-ES" sz="1200" spc="5" dirty="0" smtClean="0">
                <a:solidFill>
                  <a:schemeClr val="tx2"/>
                </a:solidFill>
                <a:latin typeface="Calibri" pitchFamily="34" charset="0"/>
                <a:cs typeface="Calibri" pitchFamily="34" charset="0"/>
              </a:rPr>
              <a:t>r</a:t>
            </a:r>
            <a:r>
              <a:rPr lang="es-ES" sz="1200" spc="-5" dirty="0" smtClean="0">
                <a:solidFill>
                  <a:schemeClr val="tx2"/>
                </a:solidFill>
                <a:latin typeface="Calibri" pitchFamily="34" charset="0"/>
                <a:cs typeface="Calibri" pitchFamily="34" charset="0"/>
              </a:rPr>
              <a:t>el</a:t>
            </a:r>
            <a:r>
              <a:rPr lang="es-ES" sz="1200" dirty="0" smtClean="0">
                <a:solidFill>
                  <a:schemeClr val="tx2"/>
                </a:solidFill>
                <a:latin typeface="Calibri" pitchFamily="34" charset="0"/>
                <a:cs typeface="Calibri" pitchFamily="34" charset="0"/>
              </a:rPr>
              <a:t>aci</a:t>
            </a:r>
            <a:r>
              <a:rPr lang="es-ES" sz="1200" spc="-5" dirty="0" smtClean="0">
                <a:solidFill>
                  <a:schemeClr val="tx2"/>
                </a:solidFill>
                <a:latin typeface="Calibri" pitchFamily="34" charset="0"/>
                <a:cs typeface="Calibri" pitchFamily="34" charset="0"/>
              </a:rPr>
              <a:t>ó</a:t>
            </a:r>
            <a:r>
              <a:rPr lang="es-ES" sz="1200" dirty="0" smtClean="0">
                <a:solidFill>
                  <a:schemeClr val="tx2"/>
                </a:solidFill>
                <a:latin typeface="Calibri" pitchFamily="34" charset="0"/>
                <a:cs typeface="Calibri" pitchFamily="34" charset="0"/>
              </a:rPr>
              <a:t>n</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c</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m</a:t>
            </a:r>
            <a:r>
              <a:rPr lang="es-ES" sz="1200" spc="-5" dirty="0" smtClean="0">
                <a:solidFill>
                  <a:schemeClr val="tx2"/>
                </a:solidFill>
                <a:latin typeface="Calibri" pitchFamily="34" charset="0"/>
                <a:cs typeface="Calibri" pitchFamily="34" charset="0"/>
              </a:rPr>
              <a:t>e</a:t>
            </a:r>
            <a:r>
              <a:rPr lang="es-ES" sz="1200" dirty="0" smtClean="0">
                <a:solidFill>
                  <a:schemeClr val="tx2"/>
                </a:solidFill>
                <a:latin typeface="Calibri" pitchFamily="34" charset="0"/>
                <a:cs typeface="Calibri" pitchFamily="34" charset="0"/>
              </a:rPr>
              <a:t>rcial.</a:t>
            </a:r>
          </a:p>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50" name="49 Rectángulo redondeado"/>
          <p:cNvSpPr/>
          <p:nvPr/>
        </p:nvSpPr>
        <p:spPr>
          <a:xfrm>
            <a:off x="4859999" y="3060000"/>
            <a:ext cx="3816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4685"/>
              </a:lnSpc>
            </a:pPr>
            <a:r>
              <a:rPr lang="es-ES" sz="1400" dirty="0" smtClean="0">
                <a:solidFill>
                  <a:schemeClr val="tx2"/>
                </a:solidFill>
                <a:latin typeface="Calibri" pitchFamily="34" charset="0"/>
                <a:cs typeface="Calibri" pitchFamily="34" charset="0"/>
              </a:rPr>
              <a:t>St</a:t>
            </a:r>
            <a:r>
              <a:rPr lang="es-ES" sz="1400" spc="-5" dirty="0" smtClean="0">
                <a:solidFill>
                  <a:schemeClr val="tx2"/>
                </a:solidFill>
                <a:latin typeface="Calibri" pitchFamily="34" charset="0"/>
                <a:cs typeface="Calibri" pitchFamily="34" charset="0"/>
              </a:rPr>
              <a:t>o</a:t>
            </a:r>
            <a:r>
              <a:rPr lang="es-ES" sz="1400" dirty="0" smtClean="0">
                <a:solidFill>
                  <a:schemeClr val="tx2"/>
                </a:solidFill>
                <a:latin typeface="Calibri" pitchFamily="34" charset="0"/>
                <a:cs typeface="Calibri" pitchFamily="34" charset="0"/>
              </a:rPr>
              <a:t>ck</a:t>
            </a:r>
            <a:r>
              <a:rPr lang="es-ES" sz="1400" spc="5" dirty="0" smtClean="0">
                <a:solidFill>
                  <a:schemeClr val="tx2"/>
                </a:solidFill>
                <a:latin typeface="Calibri" pitchFamily="34" charset="0"/>
                <a:cs typeface="Calibri" pitchFamily="34" charset="0"/>
              </a:rPr>
              <a:t> </a:t>
            </a:r>
            <a:r>
              <a:rPr lang="es-ES" sz="1400" dirty="0" smtClean="0">
                <a:solidFill>
                  <a:schemeClr val="tx2"/>
                </a:solidFill>
                <a:latin typeface="Calibri" pitchFamily="34" charset="0"/>
                <a:cs typeface="Calibri" pitchFamily="34" charset="0"/>
              </a:rPr>
              <a:t>de</a:t>
            </a:r>
            <a:r>
              <a:rPr lang="es-ES" sz="1400" spc="-5" dirty="0" smtClean="0">
                <a:solidFill>
                  <a:schemeClr val="tx2"/>
                </a:solidFill>
                <a:latin typeface="Calibri" pitchFamily="34" charset="0"/>
                <a:cs typeface="Calibri" pitchFamily="34" charset="0"/>
              </a:rPr>
              <a:t> </a:t>
            </a:r>
            <a:r>
              <a:rPr lang="es-ES" sz="1400" dirty="0" smtClean="0">
                <a:solidFill>
                  <a:schemeClr val="tx2"/>
                </a:solidFill>
                <a:latin typeface="Calibri" pitchFamily="34" charset="0"/>
                <a:cs typeface="Calibri" pitchFamily="34" charset="0"/>
              </a:rPr>
              <a:t>bi</a:t>
            </a:r>
            <a:r>
              <a:rPr lang="es-ES" sz="1400" spc="-5" dirty="0" smtClean="0">
                <a:solidFill>
                  <a:schemeClr val="tx2"/>
                </a:solidFill>
                <a:latin typeface="Calibri" pitchFamily="34" charset="0"/>
                <a:cs typeface="Calibri" pitchFamily="34" charset="0"/>
              </a:rPr>
              <a:t>lle</a:t>
            </a:r>
            <a:r>
              <a:rPr lang="es-ES" sz="1400" dirty="0" smtClean="0">
                <a:solidFill>
                  <a:schemeClr val="tx2"/>
                </a:solidFill>
                <a:latin typeface="Calibri" pitchFamily="34" charset="0"/>
                <a:cs typeface="Calibri" pitchFamily="34" charset="0"/>
              </a:rPr>
              <a:t>tes</a:t>
            </a:r>
            <a:r>
              <a:rPr lang="es-ES" sz="1400" spc="19" dirty="0" smtClean="0">
                <a:solidFill>
                  <a:schemeClr val="tx2"/>
                </a:solidFill>
                <a:latin typeface="Calibri" pitchFamily="34" charset="0"/>
                <a:cs typeface="Calibri" pitchFamily="34" charset="0"/>
              </a:rPr>
              <a:t> </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n</a:t>
            </a:r>
            <a:r>
              <a:rPr lang="es-ES" sz="1400" spc="-5" dirty="0" smtClean="0">
                <a:solidFill>
                  <a:schemeClr val="tx2"/>
                </a:solidFill>
                <a:latin typeface="Calibri" pitchFamily="34" charset="0"/>
                <a:cs typeface="Calibri" pitchFamily="34" charset="0"/>
              </a:rPr>
              <a:t> </a:t>
            </a:r>
            <a:r>
              <a:rPr lang="es-ES" sz="1400" dirty="0" smtClean="0">
                <a:solidFill>
                  <a:schemeClr val="tx2"/>
                </a:solidFill>
                <a:latin typeface="Calibri" pitchFamily="34" charset="0"/>
                <a:cs typeface="Calibri" pitchFamily="34" charset="0"/>
              </a:rPr>
              <a:t>m</a:t>
            </a:r>
            <a:r>
              <a:rPr lang="es-ES" sz="1400" spc="-5" dirty="0" smtClean="0">
                <a:solidFill>
                  <a:schemeClr val="tx2"/>
                </a:solidFill>
                <a:latin typeface="Calibri" pitchFamily="34" charset="0"/>
                <a:cs typeface="Calibri" pitchFamily="34" charset="0"/>
              </a:rPr>
              <a:t>one</a:t>
            </a:r>
            <a:r>
              <a:rPr lang="es-ES" sz="1400" dirty="0" smtClean="0">
                <a:solidFill>
                  <a:schemeClr val="tx2"/>
                </a:solidFill>
                <a:latin typeface="Calibri" pitchFamily="34" charset="0"/>
                <a:cs typeface="Calibri" pitchFamily="34" charset="0"/>
              </a:rPr>
              <a:t>da</a:t>
            </a:r>
            <a:r>
              <a:rPr lang="es-ES" sz="1400" spc="12" dirty="0" smtClean="0">
                <a:solidFill>
                  <a:schemeClr val="tx2"/>
                </a:solidFill>
                <a:latin typeface="Calibri" pitchFamily="34" charset="0"/>
                <a:cs typeface="Calibri" pitchFamily="34" charset="0"/>
              </a:rPr>
              <a:t> </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xtranj</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ra</a:t>
            </a:r>
          </a:p>
          <a:p>
            <a:pPr marL="492419" marR="505357" algn="ctr">
              <a:lnSpc>
                <a:spcPct val="94685"/>
              </a:lnSpc>
              <a:spcBef>
                <a:spcPts val="347"/>
              </a:spcBef>
            </a:pPr>
            <a:r>
              <a:rPr lang="es-ES" sz="1400" dirty="0" smtClean="0">
                <a:solidFill>
                  <a:schemeClr val="tx2"/>
                </a:solidFill>
                <a:latin typeface="Calibri" pitchFamily="34" charset="0"/>
                <a:cs typeface="Calibri" pitchFamily="34" charset="0"/>
              </a:rPr>
              <a:t>D</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p</a:t>
            </a:r>
            <a:r>
              <a:rPr lang="es-ES" sz="1400" spc="-5" dirty="0" smtClean="0">
                <a:solidFill>
                  <a:schemeClr val="tx2"/>
                </a:solidFill>
                <a:latin typeface="Calibri" pitchFamily="34" charset="0"/>
                <a:cs typeface="Calibri" pitchFamily="34" charset="0"/>
              </a:rPr>
              <a:t>ós</a:t>
            </a:r>
            <a:r>
              <a:rPr lang="es-ES" sz="1400" dirty="0" smtClean="0">
                <a:solidFill>
                  <a:schemeClr val="tx2"/>
                </a:solidFill>
                <a:latin typeface="Calibri" pitchFamily="34" charset="0"/>
                <a:cs typeface="Calibri" pitchFamily="34" charset="0"/>
              </a:rPr>
              <a:t>it</a:t>
            </a:r>
            <a:r>
              <a:rPr lang="es-ES" sz="1400" spc="-5" dirty="0" smtClean="0">
                <a:solidFill>
                  <a:schemeClr val="tx2"/>
                </a:solidFill>
                <a:latin typeface="Calibri" pitchFamily="34" charset="0"/>
                <a:cs typeface="Calibri" pitchFamily="34" charset="0"/>
              </a:rPr>
              <a:t>o</a:t>
            </a:r>
            <a:r>
              <a:rPr lang="es-ES" sz="1400" dirty="0" smtClean="0">
                <a:solidFill>
                  <a:schemeClr val="tx2"/>
                </a:solidFill>
                <a:latin typeface="Calibri" pitchFamily="34" charset="0"/>
                <a:cs typeface="Calibri" pitchFamily="34" charset="0"/>
              </a:rPr>
              <a:t>s</a:t>
            </a:r>
            <a:r>
              <a:rPr lang="es-ES" sz="1400" spc="25" dirty="0" smtClean="0">
                <a:solidFill>
                  <a:schemeClr val="tx2"/>
                </a:solidFill>
                <a:latin typeface="Calibri" pitchFamily="34" charset="0"/>
                <a:cs typeface="Calibri" pitchFamily="34" charset="0"/>
              </a:rPr>
              <a:t> </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n</a:t>
            </a:r>
            <a:r>
              <a:rPr lang="es-ES" sz="1400" spc="-5" dirty="0" smtClean="0">
                <a:solidFill>
                  <a:schemeClr val="tx2"/>
                </a:solidFill>
                <a:latin typeface="Calibri" pitchFamily="34" charset="0"/>
                <a:cs typeface="Calibri" pitchFamily="34" charset="0"/>
              </a:rPr>
              <a:t> e</a:t>
            </a:r>
            <a:r>
              <a:rPr lang="es-ES" sz="1400" dirty="0" smtClean="0">
                <a:solidFill>
                  <a:schemeClr val="tx2"/>
                </a:solidFill>
                <a:latin typeface="Calibri" pitchFamily="34" charset="0"/>
                <a:cs typeface="Calibri" pitchFamily="34" charset="0"/>
              </a:rPr>
              <a:t>l</a:t>
            </a:r>
            <a:r>
              <a:rPr lang="es-ES" sz="1400" spc="5" dirty="0" smtClean="0">
                <a:solidFill>
                  <a:schemeClr val="tx2"/>
                </a:solidFill>
                <a:latin typeface="Calibri" pitchFamily="34" charset="0"/>
                <a:cs typeface="Calibri" pitchFamily="34" charset="0"/>
              </a:rPr>
              <a:t> </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xt</a:t>
            </a:r>
            <a:r>
              <a:rPr lang="es-ES" sz="1400" spc="-5" dirty="0" smtClean="0">
                <a:solidFill>
                  <a:schemeClr val="tx2"/>
                </a:solidFill>
                <a:latin typeface="Calibri" pitchFamily="34" charset="0"/>
                <a:cs typeface="Calibri" pitchFamily="34" charset="0"/>
              </a:rPr>
              <a:t>e</a:t>
            </a:r>
            <a:r>
              <a:rPr lang="es-ES" sz="1400" dirty="0" smtClean="0">
                <a:solidFill>
                  <a:schemeClr val="tx2"/>
                </a:solidFill>
                <a:latin typeface="Calibri" pitchFamily="34" charset="0"/>
                <a:cs typeface="Calibri" pitchFamily="34" charset="0"/>
              </a:rPr>
              <a:t>ri</a:t>
            </a:r>
            <a:r>
              <a:rPr lang="es-ES" sz="1400" spc="-5" dirty="0" smtClean="0">
                <a:solidFill>
                  <a:schemeClr val="tx2"/>
                </a:solidFill>
                <a:latin typeface="Calibri" pitchFamily="34" charset="0"/>
                <a:cs typeface="Calibri" pitchFamily="34" charset="0"/>
              </a:rPr>
              <a:t>o</a:t>
            </a:r>
            <a:r>
              <a:rPr lang="es-ES" sz="1400" dirty="0" smtClean="0">
                <a:solidFill>
                  <a:schemeClr val="tx2"/>
                </a:solidFill>
                <a:latin typeface="Calibri" pitchFamily="34" charset="0"/>
                <a:cs typeface="Calibri" pitchFamily="34" charset="0"/>
              </a:rPr>
              <a:t>r</a:t>
            </a:r>
          </a:p>
        </p:txBody>
      </p:sp>
      <p:sp>
        <p:nvSpPr>
          <p:cNvPr id="51" name="50 Rectángulo redondeado"/>
          <p:cNvSpPr/>
          <p:nvPr/>
        </p:nvSpPr>
        <p:spPr>
          <a:xfrm>
            <a:off x="4859999" y="4320000"/>
            <a:ext cx="3816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358"/>
              </a:lnSpc>
              <a:spcBef>
                <a:spcPts val="68"/>
              </a:spcBef>
            </a:pPr>
            <a:endParaRPr lang="es-ES" sz="1200" spc="5" dirty="0" smtClean="0">
              <a:solidFill>
                <a:schemeClr val="tx2"/>
              </a:solidFill>
              <a:latin typeface="Calibri" pitchFamily="34" charset="0"/>
              <a:cs typeface="Calibri" pitchFamily="34" charset="0"/>
            </a:endParaRPr>
          </a:p>
          <a:p>
            <a:pPr algn="ctr">
              <a:lnSpc>
                <a:spcPts val="1358"/>
              </a:lnSpc>
              <a:spcBef>
                <a:spcPts val="68"/>
              </a:spcBef>
            </a:pPr>
            <a:r>
              <a:rPr lang="es-ES" sz="1200" b="1" spc="5" dirty="0" smtClean="0">
                <a:solidFill>
                  <a:schemeClr val="tx2"/>
                </a:solidFill>
                <a:latin typeface="Calibri" pitchFamily="34" charset="0"/>
                <a:cs typeface="Calibri" pitchFamily="34" charset="0"/>
              </a:rPr>
              <a:t>Pa</a:t>
            </a:r>
            <a:r>
              <a:rPr lang="es-ES" sz="1200" b="1" dirty="0" smtClean="0">
                <a:solidFill>
                  <a:schemeClr val="tx2"/>
                </a:solidFill>
                <a:latin typeface="Calibri" pitchFamily="34" charset="0"/>
                <a:cs typeface="Calibri" pitchFamily="34" charset="0"/>
              </a:rPr>
              <a:t>gos </a:t>
            </a:r>
            <a:r>
              <a:rPr lang="es-ES" sz="1200" b="1" spc="5" dirty="0" smtClean="0">
                <a:solidFill>
                  <a:schemeClr val="tx2"/>
                </a:solidFill>
                <a:latin typeface="Calibri" pitchFamily="34" charset="0"/>
                <a:cs typeface="Calibri" pitchFamily="34" charset="0"/>
              </a:rPr>
              <a:t>a</a:t>
            </a:r>
            <a:r>
              <a:rPr lang="es-ES" sz="1200" b="1" dirty="0" smtClean="0">
                <a:solidFill>
                  <a:schemeClr val="tx2"/>
                </a:solidFill>
                <a:latin typeface="Calibri" pitchFamily="34" charset="0"/>
                <a:cs typeface="Calibri" pitchFamily="34" charset="0"/>
              </a:rPr>
              <a:t>ntici</a:t>
            </a:r>
            <a:r>
              <a:rPr lang="es-ES" sz="1200" b="1" spc="5" dirty="0" smtClean="0">
                <a:solidFill>
                  <a:schemeClr val="tx2"/>
                </a:solidFill>
                <a:latin typeface="Calibri" pitchFamily="34" charset="0"/>
                <a:cs typeface="Calibri" pitchFamily="34" charset="0"/>
              </a:rPr>
              <a:t>pa</a:t>
            </a:r>
            <a:r>
              <a:rPr lang="es-ES" sz="1200" b="1" dirty="0" smtClean="0">
                <a:solidFill>
                  <a:schemeClr val="tx2"/>
                </a:solidFill>
                <a:latin typeface="Calibri" pitchFamily="34" charset="0"/>
                <a:cs typeface="Calibri" pitchFamily="34" charset="0"/>
              </a:rPr>
              <a:t>do</a:t>
            </a:r>
            <a:r>
              <a:rPr lang="es-ES" sz="1200" b="1" spc="-5" dirty="0" smtClean="0">
                <a:solidFill>
                  <a:schemeClr val="tx2"/>
                </a:solidFill>
                <a:latin typeface="Calibri" pitchFamily="34" charset="0"/>
                <a:cs typeface="Calibri" pitchFamily="34" charset="0"/>
              </a:rPr>
              <a:t>s</a:t>
            </a:r>
            <a:r>
              <a:rPr lang="es-ES" sz="1200" dirty="0" smtClean="0">
                <a:solidFill>
                  <a:schemeClr val="tx2"/>
                </a:solidFill>
                <a:latin typeface="Calibri" pitchFamily="34" charset="0"/>
                <a:cs typeface="Calibri" pitchFamily="34" charset="0"/>
              </a:rPr>
              <a:t>/di</a:t>
            </a:r>
            <a:r>
              <a:rPr lang="es-ES" sz="1200" spc="-5" dirty="0" smtClean="0">
                <a:solidFill>
                  <a:schemeClr val="tx2"/>
                </a:solidFill>
                <a:latin typeface="Calibri" pitchFamily="34" charset="0"/>
                <a:cs typeface="Calibri" pitchFamily="34" charset="0"/>
              </a:rPr>
              <a:t>fe</a:t>
            </a:r>
            <a:r>
              <a:rPr lang="es-ES" sz="1200" dirty="0" smtClean="0">
                <a:solidFill>
                  <a:schemeClr val="tx2"/>
                </a:solidFill>
                <a:latin typeface="Calibri" pitchFamily="34" charset="0"/>
                <a:cs typeface="Calibri" pitchFamily="34" charset="0"/>
              </a:rPr>
              <a:t>ridos</a:t>
            </a:r>
            <a:r>
              <a:rPr lang="es-ES" sz="1200" spc="19" dirty="0" smtClean="0">
                <a:solidFill>
                  <a:schemeClr val="tx2"/>
                </a:solidFill>
                <a:latin typeface="Calibri" pitchFamily="34" charset="0"/>
                <a:cs typeface="Calibri" pitchFamily="34" charset="0"/>
              </a:rPr>
              <a:t> </a:t>
            </a:r>
            <a:r>
              <a:rPr lang="es-ES" sz="1200" b="1" dirty="0" smtClean="0">
                <a:solidFill>
                  <a:schemeClr val="tx2"/>
                </a:solidFill>
                <a:latin typeface="Calibri" pitchFamily="34" charset="0"/>
                <a:cs typeface="Calibri" pitchFamily="34" charset="0"/>
              </a:rPr>
              <a:t>de im</a:t>
            </a:r>
            <a:r>
              <a:rPr lang="es-ES" sz="1200" b="1" spc="5" dirty="0" smtClean="0">
                <a:solidFill>
                  <a:schemeClr val="tx2"/>
                </a:solidFill>
                <a:latin typeface="Calibri" pitchFamily="34" charset="0"/>
                <a:cs typeface="Calibri" pitchFamily="34" charset="0"/>
              </a:rPr>
              <a:t>p</a:t>
            </a:r>
            <a:r>
              <a:rPr lang="es-ES" sz="1200" b="1" dirty="0" smtClean="0">
                <a:solidFill>
                  <a:schemeClr val="tx2"/>
                </a:solidFill>
                <a:latin typeface="Calibri" pitchFamily="34" charset="0"/>
                <a:cs typeface="Calibri" pitchFamily="34" charset="0"/>
              </a:rPr>
              <a:t>ort</a:t>
            </a:r>
            <a:r>
              <a:rPr lang="es-ES" sz="1200" b="1" spc="5" dirty="0" smtClean="0">
                <a:solidFill>
                  <a:schemeClr val="tx2"/>
                </a:solidFill>
                <a:latin typeface="Calibri" pitchFamily="34" charset="0"/>
                <a:cs typeface="Calibri" pitchFamily="34" charset="0"/>
              </a:rPr>
              <a:t>a</a:t>
            </a:r>
            <a:r>
              <a:rPr lang="es-ES" sz="1200" b="1" dirty="0" smtClean="0">
                <a:solidFill>
                  <a:schemeClr val="tx2"/>
                </a:solidFill>
                <a:latin typeface="Calibri" pitchFamily="34" charset="0"/>
                <a:cs typeface="Calibri" pitchFamily="34" charset="0"/>
              </a:rPr>
              <a:t>ci</a:t>
            </a:r>
            <a:r>
              <a:rPr lang="es-ES" sz="1200" b="1" spc="-5" dirty="0" smtClean="0">
                <a:solidFill>
                  <a:schemeClr val="tx2"/>
                </a:solidFill>
                <a:latin typeface="Calibri" pitchFamily="34" charset="0"/>
                <a:cs typeface="Calibri" pitchFamily="34" charset="0"/>
              </a:rPr>
              <a:t>o</a:t>
            </a:r>
            <a:r>
              <a:rPr lang="es-ES" sz="1200" b="1" dirty="0" smtClean="0">
                <a:solidFill>
                  <a:schemeClr val="tx2"/>
                </a:solidFill>
                <a:latin typeface="Calibri" pitchFamily="34" charset="0"/>
                <a:cs typeface="Calibri" pitchFamily="34" charset="0"/>
              </a:rPr>
              <a:t>n</a:t>
            </a:r>
            <a:r>
              <a:rPr lang="es-ES" sz="1200" b="1" spc="-5" dirty="0" smtClean="0">
                <a:solidFill>
                  <a:schemeClr val="tx2"/>
                </a:solidFill>
                <a:latin typeface="Calibri" pitchFamily="34" charset="0"/>
                <a:cs typeface="Calibri" pitchFamily="34" charset="0"/>
              </a:rPr>
              <a:t>e</a:t>
            </a:r>
            <a:r>
              <a:rPr lang="es-ES" sz="1200" b="1" dirty="0" smtClean="0">
                <a:solidFill>
                  <a:schemeClr val="tx2"/>
                </a:solidFill>
                <a:latin typeface="Calibri" pitchFamily="34" charset="0"/>
                <a:cs typeface="Calibri" pitchFamily="34" charset="0"/>
              </a:rPr>
              <a:t>s</a:t>
            </a:r>
            <a:r>
              <a:rPr lang="es-ES" sz="1200" b="1"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de bi</a:t>
            </a:r>
            <a:r>
              <a:rPr lang="es-ES" sz="1200" spc="-5" dirty="0" smtClean="0">
                <a:solidFill>
                  <a:schemeClr val="tx2"/>
                </a:solidFill>
                <a:latin typeface="Calibri" pitchFamily="34" charset="0"/>
                <a:cs typeface="Calibri" pitchFamily="34" charset="0"/>
              </a:rPr>
              <a:t>ene</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o</a:t>
            </a:r>
            <a:r>
              <a:rPr lang="es-ES" sz="1200" spc="5" dirty="0" smtClean="0">
                <a:solidFill>
                  <a:schemeClr val="tx2"/>
                </a:solidFill>
                <a:latin typeface="Calibri" pitchFamily="34" charset="0"/>
                <a:cs typeface="Calibri" pitchFamily="34" charset="0"/>
              </a:rPr>
              <a:t> </a:t>
            </a:r>
            <a:r>
              <a:rPr lang="es-ES" sz="1200" spc="-5" dirty="0" smtClean="0">
                <a:solidFill>
                  <a:schemeClr val="tx2"/>
                </a:solidFill>
                <a:latin typeface="Calibri" pitchFamily="34" charset="0"/>
                <a:cs typeface="Calibri" pitchFamily="34" charset="0"/>
              </a:rPr>
              <a:t>se</a:t>
            </a:r>
            <a:r>
              <a:rPr lang="es-ES" sz="1200" dirty="0" smtClean="0">
                <a:solidFill>
                  <a:schemeClr val="tx2"/>
                </a:solidFill>
                <a:latin typeface="Calibri" pitchFamily="34" charset="0"/>
                <a:cs typeface="Calibri" pitchFamily="34" charset="0"/>
              </a:rPr>
              <a:t>rvici</a:t>
            </a:r>
            <a:r>
              <a:rPr lang="es-ES" sz="1200" spc="-12"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s</a:t>
            </a:r>
          </a:p>
          <a:p>
            <a:pPr marL="58799" marR="74527" algn="ctr">
              <a:lnSpc>
                <a:spcPts val="1213"/>
              </a:lnSpc>
              <a:spcBef>
                <a:spcPts val="479"/>
              </a:spcBef>
            </a:pPr>
            <a:r>
              <a:rPr lang="es-ES" sz="1200" dirty="0" smtClean="0">
                <a:solidFill>
                  <a:schemeClr val="tx2"/>
                </a:solidFill>
                <a:latin typeface="Calibri" pitchFamily="34" charset="0"/>
                <a:cs typeface="Calibri" pitchFamily="34" charset="0"/>
              </a:rPr>
              <a:t>Cob</a:t>
            </a:r>
            <a:r>
              <a:rPr lang="es-ES" sz="1200" spc="5" dirty="0" smtClean="0">
                <a:solidFill>
                  <a:schemeClr val="tx2"/>
                </a:solidFill>
                <a:latin typeface="Calibri" pitchFamily="34" charset="0"/>
                <a:cs typeface="Calibri" pitchFamily="34" charset="0"/>
              </a:rPr>
              <a:t>r</a:t>
            </a:r>
            <a:r>
              <a:rPr lang="es-ES" sz="1200" dirty="0" smtClean="0">
                <a:solidFill>
                  <a:schemeClr val="tx2"/>
                </a:solidFill>
                <a:latin typeface="Calibri" pitchFamily="34" charset="0"/>
                <a:cs typeface="Calibri" pitchFamily="34" charset="0"/>
              </a:rPr>
              <a:t>os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dif</a:t>
            </a:r>
            <a:r>
              <a:rPr lang="es-ES" sz="1200" spc="-5" dirty="0" smtClean="0">
                <a:solidFill>
                  <a:schemeClr val="tx2"/>
                </a:solidFill>
                <a:latin typeface="Calibri" pitchFamily="34" charset="0"/>
                <a:cs typeface="Calibri" pitchFamily="34" charset="0"/>
              </a:rPr>
              <a:t>e</a:t>
            </a:r>
            <a:r>
              <a:rPr lang="es-ES" sz="1200" dirty="0" smtClean="0">
                <a:solidFill>
                  <a:schemeClr val="tx2"/>
                </a:solidFill>
                <a:latin typeface="Calibri" pitchFamily="34" charset="0"/>
                <a:cs typeface="Calibri" pitchFamily="34" charset="0"/>
              </a:rPr>
              <a:t>rido</a:t>
            </a:r>
            <a:r>
              <a:rPr lang="es-ES" sz="1200" spc="-5" dirty="0" smtClean="0">
                <a:solidFill>
                  <a:schemeClr val="tx2"/>
                </a:solidFill>
                <a:latin typeface="Calibri" pitchFamily="34" charset="0"/>
                <a:cs typeface="Calibri" pitchFamily="34" charset="0"/>
              </a:rPr>
              <a:t>s</a:t>
            </a:r>
            <a:r>
              <a:rPr lang="es-ES" sz="1200" dirty="0" smtClean="0">
                <a:solidFill>
                  <a:schemeClr val="tx2"/>
                </a:solidFill>
                <a:latin typeface="Calibri" pitchFamily="34" charset="0"/>
                <a:cs typeface="Calibri" pitchFamily="34" charset="0"/>
              </a:rPr>
              <a:t>/antici</a:t>
            </a:r>
            <a:r>
              <a:rPr lang="es-ES" sz="1200" spc="5" dirty="0" smtClean="0">
                <a:solidFill>
                  <a:schemeClr val="tx2"/>
                </a:solidFill>
                <a:latin typeface="Calibri" pitchFamily="34" charset="0"/>
                <a:cs typeface="Calibri" pitchFamily="34" charset="0"/>
              </a:rPr>
              <a:t>p</a:t>
            </a:r>
            <a:r>
              <a:rPr lang="es-ES" sz="1200" dirty="0" smtClean="0">
                <a:solidFill>
                  <a:schemeClr val="tx2"/>
                </a:solidFill>
                <a:latin typeface="Calibri" pitchFamily="34" charset="0"/>
                <a:cs typeface="Calibri" pitchFamily="34" charset="0"/>
              </a:rPr>
              <a:t>os</a:t>
            </a:r>
            <a:r>
              <a:rPr lang="es-ES" sz="1200" spc="19"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de</a:t>
            </a:r>
            <a:r>
              <a:rPr lang="es-ES" sz="1200" spc="12" dirty="0" smtClean="0">
                <a:solidFill>
                  <a:schemeClr val="tx2"/>
                </a:solidFill>
                <a:latin typeface="Calibri" pitchFamily="34" charset="0"/>
                <a:cs typeface="Calibri" pitchFamily="34" charset="0"/>
              </a:rPr>
              <a:t> </a:t>
            </a:r>
            <a:r>
              <a:rPr lang="es-ES" sz="1200" spc="-5" dirty="0" smtClean="0">
                <a:solidFill>
                  <a:schemeClr val="tx2"/>
                </a:solidFill>
                <a:latin typeface="Calibri" pitchFamily="34" charset="0"/>
                <a:cs typeface="Calibri" pitchFamily="34" charset="0"/>
              </a:rPr>
              <a:t>e</a:t>
            </a:r>
            <a:r>
              <a:rPr lang="es-ES" sz="1200" spc="5" dirty="0" smtClean="0">
                <a:solidFill>
                  <a:schemeClr val="tx2"/>
                </a:solidFill>
                <a:latin typeface="Calibri" pitchFamily="34" charset="0"/>
                <a:cs typeface="Calibri" pitchFamily="34" charset="0"/>
              </a:rPr>
              <a:t>xp</a:t>
            </a:r>
            <a:r>
              <a:rPr lang="es-ES" sz="1200" dirty="0" smtClean="0">
                <a:solidFill>
                  <a:schemeClr val="tx2"/>
                </a:solidFill>
                <a:latin typeface="Calibri" pitchFamily="34" charset="0"/>
                <a:cs typeface="Calibri" pitchFamily="34" charset="0"/>
              </a:rPr>
              <a:t>ort</a:t>
            </a:r>
            <a:r>
              <a:rPr lang="es-ES" sz="1200" spc="5" dirty="0" smtClean="0">
                <a:solidFill>
                  <a:schemeClr val="tx2"/>
                </a:solidFill>
                <a:latin typeface="Calibri" pitchFamily="34" charset="0"/>
                <a:cs typeface="Calibri" pitchFamily="34" charset="0"/>
              </a:rPr>
              <a:t>a</a:t>
            </a:r>
            <a:r>
              <a:rPr lang="es-ES" sz="1200" dirty="0" smtClean="0">
                <a:solidFill>
                  <a:schemeClr val="tx2"/>
                </a:solidFill>
                <a:latin typeface="Calibri" pitchFamily="34" charset="0"/>
                <a:cs typeface="Calibri" pitchFamily="34" charset="0"/>
              </a:rPr>
              <a:t>ci</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n</a:t>
            </a:r>
            <a:r>
              <a:rPr lang="es-ES" sz="1200" spc="-5" dirty="0" smtClean="0">
                <a:solidFill>
                  <a:schemeClr val="tx2"/>
                </a:solidFill>
                <a:latin typeface="Calibri" pitchFamily="34" charset="0"/>
                <a:cs typeface="Calibri" pitchFamily="34" charset="0"/>
              </a:rPr>
              <a:t>e</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de bie</a:t>
            </a:r>
            <a:r>
              <a:rPr lang="es-ES" sz="1200" spc="-5" dirty="0" smtClean="0">
                <a:solidFill>
                  <a:schemeClr val="tx2"/>
                </a:solidFill>
                <a:latin typeface="Calibri" pitchFamily="34" charset="0"/>
                <a:cs typeface="Calibri" pitchFamily="34" charset="0"/>
              </a:rPr>
              <a:t>ne</a:t>
            </a:r>
            <a:r>
              <a:rPr lang="es-ES" sz="1200" dirty="0" smtClean="0">
                <a:solidFill>
                  <a:schemeClr val="tx2"/>
                </a:solidFill>
                <a:latin typeface="Calibri" pitchFamily="34" charset="0"/>
                <a:cs typeface="Calibri" pitchFamily="34" charset="0"/>
              </a:rPr>
              <a:t>s</a:t>
            </a:r>
            <a:r>
              <a:rPr lang="es-ES" sz="1200" spc="5" dirty="0" smtClean="0">
                <a:solidFill>
                  <a:schemeClr val="tx2"/>
                </a:solidFill>
                <a:latin typeface="Calibri" pitchFamily="34" charset="0"/>
                <a:cs typeface="Calibri" pitchFamily="34" charset="0"/>
              </a:rPr>
              <a:t> </a:t>
            </a:r>
            <a:r>
              <a:rPr lang="es-ES" sz="1200" dirty="0" smtClean="0">
                <a:solidFill>
                  <a:schemeClr val="tx2"/>
                </a:solidFill>
                <a:latin typeface="Calibri" pitchFamily="34" charset="0"/>
                <a:cs typeface="Calibri" pitchFamily="34" charset="0"/>
              </a:rPr>
              <a:t>o</a:t>
            </a:r>
            <a:r>
              <a:rPr lang="es-ES" sz="1200" spc="5" dirty="0" smtClean="0">
                <a:solidFill>
                  <a:schemeClr val="tx2"/>
                </a:solidFill>
                <a:latin typeface="Calibri" pitchFamily="34" charset="0"/>
                <a:cs typeface="Calibri" pitchFamily="34" charset="0"/>
              </a:rPr>
              <a:t> </a:t>
            </a:r>
            <a:r>
              <a:rPr lang="es-ES" sz="1200" spc="-5" dirty="0" smtClean="0">
                <a:solidFill>
                  <a:schemeClr val="tx2"/>
                </a:solidFill>
                <a:latin typeface="Calibri" pitchFamily="34" charset="0"/>
                <a:cs typeface="Calibri" pitchFamily="34" charset="0"/>
              </a:rPr>
              <a:t>se</a:t>
            </a:r>
            <a:r>
              <a:rPr lang="es-ES" sz="1200" dirty="0" smtClean="0">
                <a:solidFill>
                  <a:schemeClr val="tx2"/>
                </a:solidFill>
                <a:latin typeface="Calibri" pitchFamily="34" charset="0"/>
                <a:cs typeface="Calibri" pitchFamily="34" charset="0"/>
              </a:rPr>
              <a:t>r</a:t>
            </a:r>
            <a:r>
              <a:rPr lang="es-ES" sz="1200" spc="-5" dirty="0" smtClean="0">
                <a:solidFill>
                  <a:schemeClr val="tx2"/>
                </a:solidFill>
                <a:latin typeface="Calibri" pitchFamily="34" charset="0"/>
                <a:cs typeface="Calibri" pitchFamily="34" charset="0"/>
              </a:rPr>
              <a:t>v</a:t>
            </a:r>
            <a:r>
              <a:rPr lang="es-ES" sz="1200" dirty="0" smtClean="0">
                <a:solidFill>
                  <a:schemeClr val="tx2"/>
                </a:solidFill>
                <a:latin typeface="Calibri" pitchFamily="34" charset="0"/>
                <a:cs typeface="Calibri" pitchFamily="34" charset="0"/>
              </a:rPr>
              <a:t>ici</a:t>
            </a:r>
            <a:r>
              <a:rPr lang="es-ES" sz="1200" spc="-5" dirty="0" smtClean="0">
                <a:solidFill>
                  <a:schemeClr val="tx2"/>
                </a:solidFill>
                <a:latin typeface="Calibri" pitchFamily="34" charset="0"/>
                <a:cs typeface="Calibri" pitchFamily="34" charset="0"/>
              </a:rPr>
              <a:t>o</a:t>
            </a:r>
            <a:r>
              <a:rPr lang="es-ES" sz="1200" dirty="0" smtClean="0">
                <a:solidFill>
                  <a:schemeClr val="tx2"/>
                </a:solidFill>
                <a:latin typeface="Calibri" pitchFamily="34" charset="0"/>
                <a:cs typeface="Calibri" pitchFamily="34" charset="0"/>
              </a:rPr>
              <a:t>s</a:t>
            </a:r>
          </a:p>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52" name="51 Rectángulo redondeado"/>
          <p:cNvSpPr/>
          <p:nvPr/>
        </p:nvSpPr>
        <p:spPr>
          <a:xfrm>
            <a:off x="4860000" y="5580000"/>
            <a:ext cx="3816000" cy="1080000"/>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16930" marR="22856">
              <a:lnSpc>
                <a:spcPct val="94685"/>
              </a:lnSpc>
            </a:pPr>
            <a:endParaRPr lang="es-ES" sz="1200" dirty="0" smtClean="0">
              <a:solidFill>
                <a:schemeClr val="tx2"/>
              </a:solidFill>
              <a:latin typeface="Calibri" pitchFamily="34" charset="0"/>
              <a:cs typeface="Calibri" pitchFamily="34" charset="0"/>
            </a:endParaRPr>
          </a:p>
          <a:p>
            <a:pPr marL="16930" marR="22856">
              <a:lnSpc>
                <a:spcPct val="94685"/>
              </a:lnSpc>
            </a:pPr>
            <a:endParaRPr lang="es-ES" sz="1200" dirty="0" smtClean="0">
              <a:solidFill>
                <a:schemeClr val="tx2"/>
              </a:solidFill>
              <a:latin typeface="Calibri" pitchFamily="34" charset="0"/>
              <a:cs typeface="Calibri" pitchFamily="34" charset="0"/>
            </a:endParaRPr>
          </a:p>
          <a:p>
            <a:pPr marL="16930" marR="22856">
              <a:lnSpc>
                <a:spcPct val="94685"/>
              </a:lnSpc>
            </a:pPr>
            <a:endParaRPr lang="es-ES" sz="1200" dirty="0" smtClean="0">
              <a:solidFill>
                <a:schemeClr val="tx2"/>
              </a:solidFill>
              <a:latin typeface="Calibri" pitchFamily="34" charset="0"/>
              <a:cs typeface="Calibri" pitchFamily="34" charset="0"/>
            </a:endParaRPr>
          </a:p>
          <a:p>
            <a:pPr marL="16930" marR="22856" algn="ctr">
              <a:lnSpc>
                <a:spcPct val="94685"/>
              </a:lnSpc>
            </a:pPr>
            <a:r>
              <a:rPr lang="es-ES" sz="1200" kern="0" dirty="0" smtClean="0">
                <a:solidFill>
                  <a:schemeClr val="tx2"/>
                </a:solidFill>
                <a:latin typeface="Calibri" pitchFamily="34" charset="0"/>
                <a:cs typeface="Calibri" pitchFamily="34" charset="0"/>
              </a:rPr>
              <a:t>I</a:t>
            </a:r>
            <a:r>
              <a:rPr lang="es-ES" sz="1200" kern="0" spc="-5" dirty="0" smtClean="0">
                <a:solidFill>
                  <a:schemeClr val="tx2"/>
                </a:solidFill>
                <a:latin typeface="Calibri" pitchFamily="34" charset="0"/>
                <a:cs typeface="Calibri" pitchFamily="34" charset="0"/>
              </a:rPr>
              <a:t>ns</a:t>
            </a:r>
            <a:r>
              <a:rPr lang="es-ES" sz="1200" kern="0" dirty="0" smtClean="0">
                <a:solidFill>
                  <a:schemeClr val="tx2"/>
                </a:solidFill>
                <a:latin typeface="Calibri" pitchFamily="34" charset="0"/>
                <a:cs typeface="Calibri" pitchFamily="34" charset="0"/>
              </a:rPr>
              <a:t>t</a:t>
            </a:r>
            <a:r>
              <a:rPr lang="es-ES" sz="1200" kern="0" spc="5" dirty="0" smtClean="0">
                <a:solidFill>
                  <a:schemeClr val="tx2"/>
                </a:solidFill>
                <a:latin typeface="Calibri" pitchFamily="34" charset="0"/>
                <a:cs typeface="Calibri" pitchFamily="34" charset="0"/>
              </a:rPr>
              <a:t>r</a:t>
            </a:r>
            <a:r>
              <a:rPr lang="es-ES" sz="1200" kern="0" dirty="0" smtClean="0">
                <a:solidFill>
                  <a:schemeClr val="tx2"/>
                </a:solidFill>
                <a:latin typeface="Calibri" pitchFamily="34" charset="0"/>
                <a:cs typeface="Calibri" pitchFamily="34" charset="0"/>
              </a:rPr>
              <a:t>um</a:t>
            </a:r>
            <a:r>
              <a:rPr lang="es-ES" sz="1200" kern="0" spc="-5" dirty="0" smtClean="0">
                <a:solidFill>
                  <a:schemeClr val="tx2"/>
                </a:solidFill>
                <a:latin typeface="Calibri" pitchFamily="34" charset="0"/>
                <a:cs typeface="Calibri" pitchFamily="34" charset="0"/>
              </a:rPr>
              <a:t>en</a:t>
            </a:r>
            <a:r>
              <a:rPr lang="es-ES" sz="1200" kern="0" dirty="0" smtClean="0">
                <a:solidFill>
                  <a:schemeClr val="tx2"/>
                </a:solidFill>
                <a:latin typeface="Calibri" pitchFamily="34" charset="0"/>
                <a:cs typeface="Calibri" pitchFamily="34" charset="0"/>
              </a:rPr>
              <a:t>t</a:t>
            </a:r>
            <a:r>
              <a:rPr lang="es-ES" sz="1200" kern="0" spc="-5"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s</a:t>
            </a:r>
            <a:r>
              <a:rPr lang="es-ES" sz="1200" kern="0" spc="25"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de</a:t>
            </a:r>
            <a:r>
              <a:rPr lang="es-ES" sz="1200" kern="0" spc="-5"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d</a:t>
            </a:r>
            <a:r>
              <a:rPr lang="es-ES" sz="1200" kern="0" spc="-5" dirty="0" smtClean="0">
                <a:solidFill>
                  <a:schemeClr val="tx2"/>
                </a:solidFill>
                <a:latin typeface="Calibri" pitchFamily="34" charset="0"/>
                <a:cs typeface="Calibri" pitchFamily="34" charset="0"/>
              </a:rPr>
              <a:t>e</a:t>
            </a:r>
            <a:r>
              <a:rPr lang="es-ES" sz="1200" kern="0" dirty="0" smtClean="0">
                <a:solidFill>
                  <a:schemeClr val="tx2"/>
                </a:solidFill>
                <a:latin typeface="Calibri" pitchFamily="34" charset="0"/>
                <a:cs typeface="Calibri" pitchFamily="34" charset="0"/>
              </a:rPr>
              <a:t>uda</a:t>
            </a:r>
            <a:r>
              <a:rPr lang="es-ES" sz="1200" kern="0" spc="12" dirty="0" smtClean="0">
                <a:solidFill>
                  <a:schemeClr val="tx2"/>
                </a:solidFill>
                <a:latin typeface="Calibri" pitchFamily="34" charset="0"/>
                <a:cs typeface="Calibri" pitchFamily="34" charset="0"/>
              </a:rPr>
              <a:t> </a:t>
            </a:r>
            <a:r>
              <a:rPr lang="es-ES" sz="1200" kern="0" spc="-5" dirty="0" smtClean="0">
                <a:solidFill>
                  <a:schemeClr val="tx2"/>
                </a:solidFill>
                <a:latin typeface="Calibri" pitchFamily="34" charset="0"/>
                <a:cs typeface="Calibri" pitchFamily="34" charset="0"/>
              </a:rPr>
              <a:t>n</a:t>
            </a:r>
            <a:r>
              <a:rPr lang="es-ES" sz="1200" kern="0" dirty="0" smtClean="0">
                <a:solidFill>
                  <a:schemeClr val="tx2"/>
                </a:solidFill>
                <a:latin typeface="Calibri" pitchFamily="34" charset="0"/>
                <a:cs typeface="Calibri" pitchFamily="34" charset="0"/>
              </a:rPr>
              <a:t>o</a:t>
            </a:r>
            <a:r>
              <a:rPr lang="es-ES" sz="1200" kern="0" spc="5" dirty="0" smtClean="0">
                <a:solidFill>
                  <a:schemeClr val="tx2"/>
                </a:solidFill>
                <a:latin typeface="Calibri" pitchFamily="34" charset="0"/>
                <a:cs typeface="Calibri" pitchFamily="34" charset="0"/>
              </a:rPr>
              <a:t> </a:t>
            </a:r>
            <a:r>
              <a:rPr lang="es-ES" sz="1200" kern="0" spc="-5" dirty="0" smtClean="0">
                <a:solidFill>
                  <a:schemeClr val="tx2"/>
                </a:solidFill>
                <a:latin typeface="Calibri" pitchFamily="34" charset="0"/>
                <a:cs typeface="Calibri" pitchFamily="34" charset="0"/>
              </a:rPr>
              <a:t>ne</a:t>
            </a:r>
            <a:r>
              <a:rPr lang="es-ES" sz="1200" kern="0" dirty="0" smtClean="0">
                <a:solidFill>
                  <a:schemeClr val="tx2"/>
                </a:solidFill>
                <a:latin typeface="Calibri" pitchFamily="34" charset="0"/>
                <a:cs typeface="Calibri" pitchFamily="34" charset="0"/>
              </a:rPr>
              <a:t>g</a:t>
            </a:r>
            <a:r>
              <a:rPr lang="es-ES" sz="1200" kern="0" spc="-12"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ciab</a:t>
            </a:r>
            <a:r>
              <a:rPr lang="es-ES" sz="1200" kern="0" spc="-5" dirty="0" smtClean="0">
                <a:solidFill>
                  <a:schemeClr val="tx2"/>
                </a:solidFill>
                <a:latin typeface="Calibri" pitchFamily="34" charset="0"/>
                <a:cs typeface="Calibri" pitchFamily="34" charset="0"/>
              </a:rPr>
              <a:t>le</a:t>
            </a:r>
            <a:r>
              <a:rPr lang="es-ES" sz="1200" kern="0" dirty="0" smtClean="0">
                <a:solidFill>
                  <a:schemeClr val="tx2"/>
                </a:solidFill>
                <a:latin typeface="Calibri" pitchFamily="34" charset="0"/>
                <a:cs typeface="Calibri" pitchFamily="34" charset="0"/>
              </a:rPr>
              <a:t>s</a:t>
            </a:r>
            <a:r>
              <a:rPr lang="es-ES" sz="1200" kern="0" spc="25" dirty="0" smtClean="0">
                <a:solidFill>
                  <a:schemeClr val="tx2"/>
                </a:solidFill>
                <a:latin typeface="Calibri" pitchFamily="34" charset="0"/>
                <a:cs typeface="Calibri" pitchFamily="34" charset="0"/>
              </a:rPr>
              <a:t> </a:t>
            </a:r>
            <a:r>
              <a:rPr lang="es-ES" sz="1200" kern="0" spc="-5" dirty="0" smtClean="0">
                <a:solidFill>
                  <a:schemeClr val="tx2"/>
                </a:solidFill>
                <a:latin typeface="Calibri" pitchFamily="34" charset="0"/>
                <a:cs typeface="Calibri" pitchFamily="34" charset="0"/>
              </a:rPr>
              <a:t>n</a:t>
            </a:r>
            <a:r>
              <a:rPr lang="es-ES" sz="1200" kern="0" dirty="0" smtClean="0">
                <a:solidFill>
                  <a:schemeClr val="tx2"/>
                </a:solidFill>
                <a:latin typeface="Calibri" pitchFamily="34" charset="0"/>
                <a:cs typeface="Calibri" pitchFamily="34" charset="0"/>
              </a:rPr>
              <a:t>o</a:t>
            </a:r>
            <a:r>
              <a:rPr lang="es-ES" sz="1200" kern="0" spc="5"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i</a:t>
            </a:r>
            <a:r>
              <a:rPr lang="es-ES" sz="1200" kern="0" spc="-5" dirty="0" smtClean="0">
                <a:solidFill>
                  <a:schemeClr val="tx2"/>
                </a:solidFill>
                <a:latin typeface="Calibri" pitchFamily="34" charset="0"/>
                <a:cs typeface="Calibri" pitchFamily="34" charset="0"/>
              </a:rPr>
              <a:t>n</a:t>
            </a:r>
            <a:r>
              <a:rPr lang="es-ES" sz="1200" kern="0" dirty="0" smtClean="0">
                <a:solidFill>
                  <a:schemeClr val="tx2"/>
                </a:solidFill>
                <a:latin typeface="Calibri" pitchFamily="34" charset="0"/>
                <a:cs typeface="Calibri" pitchFamily="34" charset="0"/>
              </a:rPr>
              <a:t>c</a:t>
            </a:r>
            <a:r>
              <a:rPr lang="es-ES" sz="1200" kern="0" spc="-5" dirty="0" smtClean="0">
                <a:solidFill>
                  <a:schemeClr val="tx2"/>
                </a:solidFill>
                <a:latin typeface="Calibri" pitchFamily="34" charset="0"/>
                <a:cs typeface="Calibri" pitchFamily="34" charset="0"/>
              </a:rPr>
              <a:t>l</a:t>
            </a:r>
            <a:r>
              <a:rPr lang="es-ES" sz="1200" kern="0" dirty="0" smtClean="0">
                <a:solidFill>
                  <a:schemeClr val="tx2"/>
                </a:solidFill>
                <a:latin typeface="Calibri" pitchFamily="34" charset="0"/>
                <a:cs typeface="Calibri" pitchFamily="34" charset="0"/>
              </a:rPr>
              <a:t>uid</a:t>
            </a:r>
            <a:r>
              <a:rPr lang="es-ES" sz="1200" kern="0" spc="-12"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s </a:t>
            </a:r>
            <a:r>
              <a:rPr lang="es-ES" sz="1200" kern="0" spc="-5" dirty="0" smtClean="0">
                <a:solidFill>
                  <a:schemeClr val="tx2"/>
                </a:solidFill>
                <a:latin typeface="Calibri" pitchFamily="34" charset="0"/>
                <a:cs typeface="Calibri" pitchFamily="34" charset="0"/>
              </a:rPr>
              <a:t>e</a:t>
            </a:r>
            <a:r>
              <a:rPr lang="es-ES" sz="1200" kern="0" dirty="0" smtClean="0">
                <a:solidFill>
                  <a:schemeClr val="tx2"/>
                </a:solidFill>
                <a:latin typeface="Calibri" pitchFamily="34" charset="0"/>
                <a:cs typeface="Calibri" pitchFamily="34" charset="0"/>
              </a:rPr>
              <a:t>n</a:t>
            </a:r>
            <a:r>
              <a:rPr lang="es-ES" sz="1200" kern="0" spc="12"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otra</a:t>
            </a:r>
            <a:r>
              <a:rPr lang="es-ES" sz="1200" kern="0" spc="-5" dirty="0" smtClean="0">
                <a:solidFill>
                  <a:schemeClr val="tx2"/>
                </a:solidFill>
                <a:latin typeface="Calibri" pitchFamily="34" charset="0"/>
                <a:cs typeface="Calibri" pitchFamily="34" charset="0"/>
              </a:rPr>
              <a:t> </a:t>
            </a:r>
            <a:r>
              <a:rPr lang="es-ES" sz="1200" kern="0" spc="-5" dirty="0" err="1" smtClean="0">
                <a:solidFill>
                  <a:schemeClr val="tx2"/>
                </a:solidFill>
                <a:latin typeface="Calibri" pitchFamily="34" charset="0"/>
                <a:cs typeface="Calibri" pitchFamily="34" charset="0"/>
              </a:rPr>
              <a:t>s</a:t>
            </a:r>
            <a:r>
              <a:rPr lang="es-ES" sz="1200" kern="0" dirty="0" err="1" smtClean="0">
                <a:solidFill>
                  <a:schemeClr val="tx2"/>
                </a:solidFill>
                <a:latin typeface="Calibri" pitchFamily="34" charset="0"/>
                <a:cs typeface="Calibri" pitchFamily="34" charset="0"/>
              </a:rPr>
              <a:t>ubc</a:t>
            </a:r>
            <a:r>
              <a:rPr lang="es-ES" sz="1200" kern="0" spc="5" dirty="0" err="1" smtClean="0">
                <a:solidFill>
                  <a:schemeClr val="tx2"/>
                </a:solidFill>
                <a:latin typeface="Calibri" pitchFamily="34" charset="0"/>
                <a:cs typeface="Calibri" pitchFamily="34" charset="0"/>
              </a:rPr>
              <a:t>a</a:t>
            </a:r>
            <a:r>
              <a:rPr lang="es-ES" sz="1200" kern="0" dirty="0" err="1" smtClean="0">
                <a:solidFill>
                  <a:schemeClr val="tx2"/>
                </a:solidFill>
                <a:latin typeface="Calibri" pitchFamily="34" charset="0"/>
                <a:cs typeface="Calibri" pitchFamily="34" charset="0"/>
              </a:rPr>
              <a:t>teg</a:t>
            </a:r>
            <a:r>
              <a:rPr lang="es-ES" sz="1200" kern="0" spc="-5" dirty="0" err="1" smtClean="0">
                <a:solidFill>
                  <a:schemeClr val="tx2"/>
                </a:solidFill>
                <a:latin typeface="Calibri" pitchFamily="34" charset="0"/>
                <a:cs typeface="Calibri" pitchFamily="34" charset="0"/>
              </a:rPr>
              <a:t>o</a:t>
            </a:r>
            <a:r>
              <a:rPr lang="es-ES" sz="1200" kern="0" dirty="0" err="1" smtClean="0">
                <a:solidFill>
                  <a:schemeClr val="tx2"/>
                </a:solidFill>
                <a:latin typeface="Calibri" pitchFamily="34" charset="0"/>
                <a:cs typeface="Calibri" pitchFamily="34" charset="0"/>
              </a:rPr>
              <a:t>rí</a:t>
            </a:r>
            <a:r>
              <a:rPr lang="es-ES" sz="1200" kern="0" spc="5" dirty="0" err="1" smtClean="0">
                <a:solidFill>
                  <a:schemeClr val="tx2"/>
                </a:solidFill>
                <a:latin typeface="Calibri" pitchFamily="34" charset="0"/>
                <a:cs typeface="Calibri" pitchFamily="34" charset="0"/>
              </a:rPr>
              <a:t>a</a:t>
            </a:r>
            <a:r>
              <a:rPr lang="es-ES" sz="1200" kern="0" spc="12"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t</a:t>
            </a:r>
            <a:r>
              <a:rPr lang="es-ES" sz="1200" kern="0" spc="5" dirty="0" smtClean="0">
                <a:solidFill>
                  <a:schemeClr val="tx2"/>
                </a:solidFill>
                <a:latin typeface="Calibri" pitchFamily="34" charset="0"/>
                <a:cs typeface="Calibri" pitchFamily="34" charset="0"/>
              </a:rPr>
              <a:t>a</a:t>
            </a:r>
            <a:r>
              <a:rPr lang="es-ES" sz="1200" kern="0" spc="-5" dirty="0" smtClean="0">
                <a:solidFill>
                  <a:schemeClr val="tx2"/>
                </a:solidFill>
                <a:latin typeface="Calibri" pitchFamily="34" charset="0"/>
                <a:cs typeface="Calibri" pitchFamily="34" charset="0"/>
              </a:rPr>
              <a:t>le</a:t>
            </a:r>
            <a:r>
              <a:rPr lang="es-ES" sz="1200" kern="0" dirty="0" smtClean="0">
                <a:solidFill>
                  <a:schemeClr val="tx2"/>
                </a:solidFill>
                <a:latin typeface="Calibri" pitchFamily="34" charset="0"/>
                <a:cs typeface="Calibri" pitchFamily="34" charset="0"/>
              </a:rPr>
              <a:t>s</a:t>
            </a:r>
            <a:r>
              <a:rPr lang="es-ES" sz="1200" kern="0" spc="5" dirty="0" smtClean="0">
                <a:solidFill>
                  <a:schemeClr val="tx2"/>
                </a:solidFill>
                <a:latin typeface="Calibri" pitchFamily="34" charset="0"/>
                <a:cs typeface="Calibri" pitchFamily="34" charset="0"/>
              </a:rPr>
              <a:t> </a:t>
            </a:r>
            <a:r>
              <a:rPr lang="es-ES" sz="1200" kern="0" dirty="0" smtClean="0">
                <a:solidFill>
                  <a:schemeClr val="tx2"/>
                </a:solidFill>
                <a:latin typeface="Calibri" pitchFamily="34" charset="0"/>
                <a:cs typeface="Calibri" pitchFamily="34" charset="0"/>
              </a:rPr>
              <a:t>c</a:t>
            </a:r>
            <a:r>
              <a:rPr lang="es-ES" sz="1200" kern="0" spc="-5"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mo</a:t>
            </a:r>
            <a:r>
              <a:rPr lang="es-ES" sz="1200" kern="0" spc="12" dirty="0" smtClean="0">
                <a:solidFill>
                  <a:schemeClr val="tx2"/>
                </a:solidFill>
                <a:latin typeface="Calibri" pitchFamily="34" charset="0"/>
                <a:cs typeface="Calibri" pitchFamily="34" charset="0"/>
              </a:rPr>
              <a:t> </a:t>
            </a:r>
            <a:r>
              <a:rPr lang="es-ES" sz="1200" u="sng" kern="0" spc="12" dirty="0" smtClean="0">
                <a:solidFill>
                  <a:schemeClr val="tx2"/>
                </a:solidFill>
                <a:latin typeface="Calibri" pitchFamily="34" charset="0"/>
                <a:cs typeface="Calibri" pitchFamily="34" charset="0"/>
              </a:rPr>
              <a:t>d</a:t>
            </a:r>
            <a:r>
              <a:rPr lang="es-ES" sz="1200" u="sng" kern="0" dirty="0" smtClean="0">
                <a:solidFill>
                  <a:schemeClr val="tx2"/>
                </a:solidFill>
                <a:latin typeface="Calibri" pitchFamily="34" charset="0"/>
                <a:cs typeface="Calibri" pitchFamily="34" charset="0"/>
              </a:rPr>
              <a:t>euda</a:t>
            </a:r>
            <a:r>
              <a:rPr lang="es-ES" sz="1200" u="sng" kern="0" spc="19" dirty="0" smtClean="0">
                <a:solidFill>
                  <a:schemeClr val="tx2"/>
                </a:solidFill>
                <a:latin typeface="Calibri" pitchFamily="34" charset="0"/>
                <a:cs typeface="Calibri" pitchFamily="34" charset="0"/>
              </a:rPr>
              <a:t> </a:t>
            </a:r>
            <a:r>
              <a:rPr lang="es-ES" sz="1200" u="sng" kern="0" dirty="0" smtClean="0">
                <a:solidFill>
                  <a:schemeClr val="tx2"/>
                </a:solidFill>
                <a:latin typeface="Calibri" pitchFamily="34" charset="0"/>
                <a:cs typeface="Calibri" pitchFamily="34" charset="0"/>
              </a:rPr>
              <a:t>de c</a:t>
            </a:r>
            <a:r>
              <a:rPr lang="es-ES" sz="1200" u="sng" kern="0" spc="-5" dirty="0" smtClean="0">
                <a:solidFill>
                  <a:schemeClr val="tx2"/>
                </a:solidFill>
                <a:latin typeface="Calibri" pitchFamily="34" charset="0"/>
                <a:cs typeface="Calibri" pitchFamily="34" charset="0"/>
              </a:rPr>
              <a:t>o</a:t>
            </a:r>
            <a:r>
              <a:rPr lang="es-ES" sz="1200" u="sng" kern="0" dirty="0" smtClean="0">
                <a:solidFill>
                  <a:schemeClr val="tx2"/>
                </a:solidFill>
                <a:latin typeface="Calibri" pitchFamily="34" charset="0"/>
                <a:cs typeface="Calibri" pitchFamily="34" charset="0"/>
              </a:rPr>
              <a:t>mi</a:t>
            </a:r>
            <a:r>
              <a:rPr lang="es-ES" sz="1200" u="sng" kern="0" spc="-5" dirty="0" smtClean="0">
                <a:solidFill>
                  <a:schemeClr val="tx2"/>
                </a:solidFill>
                <a:latin typeface="Calibri" pitchFamily="34" charset="0"/>
                <a:cs typeface="Calibri" pitchFamily="34" charset="0"/>
              </a:rPr>
              <a:t>s</a:t>
            </a:r>
            <a:r>
              <a:rPr lang="es-ES" sz="1200" u="sng" kern="0" dirty="0" smtClean="0">
                <a:solidFill>
                  <a:schemeClr val="tx2"/>
                </a:solidFill>
                <a:latin typeface="Calibri" pitchFamily="34" charset="0"/>
                <a:cs typeface="Calibri" pitchFamily="34" charset="0"/>
              </a:rPr>
              <a:t>i</a:t>
            </a:r>
            <a:r>
              <a:rPr lang="es-ES" sz="1200" u="sng" kern="0" spc="-5" dirty="0" smtClean="0">
                <a:solidFill>
                  <a:schemeClr val="tx2"/>
                </a:solidFill>
                <a:latin typeface="Calibri" pitchFamily="34" charset="0"/>
                <a:cs typeface="Calibri" pitchFamily="34" charset="0"/>
              </a:rPr>
              <a:t>ones</a:t>
            </a:r>
            <a:r>
              <a:rPr lang="es-ES" sz="1200" kern="0" dirty="0" smtClean="0">
                <a:solidFill>
                  <a:schemeClr val="tx2"/>
                </a:solidFill>
                <a:latin typeface="Calibri" pitchFamily="34" charset="0"/>
                <a:cs typeface="Calibri" pitchFamily="34" charset="0"/>
              </a:rPr>
              <a:t>,</a:t>
            </a:r>
            <a:r>
              <a:rPr lang="es-ES" sz="1200" kern="0" spc="39" dirty="0" smtClean="0">
                <a:solidFill>
                  <a:schemeClr val="tx2"/>
                </a:solidFill>
                <a:latin typeface="Calibri" pitchFamily="34" charset="0"/>
                <a:cs typeface="Calibri" pitchFamily="34" charset="0"/>
              </a:rPr>
              <a:t> </a:t>
            </a:r>
            <a:r>
              <a:rPr lang="es-ES" sz="1200" u="sng" kern="0" spc="39" dirty="0" smtClean="0">
                <a:solidFill>
                  <a:schemeClr val="tx2"/>
                </a:solidFill>
                <a:latin typeface="Calibri" pitchFamily="34" charset="0"/>
                <a:cs typeface="Calibri" pitchFamily="34" charset="0"/>
              </a:rPr>
              <a:t>d</a:t>
            </a:r>
            <a:r>
              <a:rPr lang="es-ES" sz="1200" u="sng" kern="0" dirty="0" smtClean="0">
                <a:solidFill>
                  <a:schemeClr val="tx2"/>
                </a:solidFill>
                <a:latin typeface="Calibri" pitchFamily="34" charset="0"/>
                <a:cs typeface="Calibri" pitchFamily="34" charset="0"/>
              </a:rPr>
              <a:t>i</a:t>
            </a:r>
            <a:r>
              <a:rPr lang="es-ES" sz="1200" u="sng" kern="0" spc="-5" dirty="0" smtClean="0">
                <a:solidFill>
                  <a:schemeClr val="tx2"/>
                </a:solidFill>
                <a:latin typeface="Calibri" pitchFamily="34" charset="0"/>
                <a:cs typeface="Calibri" pitchFamily="34" charset="0"/>
              </a:rPr>
              <a:t>v</a:t>
            </a:r>
            <a:r>
              <a:rPr lang="es-ES" sz="1200" u="sng" kern="0" dirty="0" smtClean="0">
                <a:solidFill>
                  <a:schemeClr val="tx2"/>
                </a:solidFill>
                <a:latin typeface="Calibri" pitchFamily="34" charset="0"/>
                <a:cs typeface="Calibri" pitchFamily="34" charset="0"/>
              </a:rPr>
              <a:t>id</a:t>
            </a:r>
            <a:r>
              <a:rPr lang="es-ES" sz="1200" u="sng" kern="0" spc="-5" dirty="0" smtClean="0">
                <a:solidFill>
                  <a:schemeClr val="tx2"/>
                </a:solidFill>
                <a:latin typeface="Calibri" pitchFamily="34" charset="0"/>
                <a:cs typeface="Calibri" pitchFamily="34" charset="0"/>
              </a:rPr>
              <a:t>en</a:t>
            </a:r>
            <a:r>
              <a:rPr lang="es-ES" sz="1200" u="sng" kern="0" dirty="0" smtClean="0">
                <a:solidFill>
                  <a:schemeClr val="tx2"/>
                </a:solidFill>
                <a:latin typeface="Calibri" pitchFamily="34" charset="0"/>
                <a:cs typeface="Calibri" pitchFamily="34" charset="0"/>
              </a:rPr>
              <a:t>d</a:t>
            </a:r>
            <a:r>
              <a:rPr lang="es-ES" sz="1200" u="sng" kern="0" spc="-5"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s pe</a:t>
            </a:r>
            <a:r>
              <a:rPr lang="es-ES" sz="1200" kern="0" spc="-5" dirty="0" smtClean="0">
                <a:solidFill>
                  <a:schemeClr val="tx2"/>
                </a:solidFill>
                <a:latin typeface="Calibri" pitchFamily="34" charset="0"/>
                <a:cs typeface="Calibri" pitchFamily="34" charset="0"/>
              </a:rPr>
              <a:t>n</a:t>
            </a:r>
            <a:r>
              <a:rPr lang="es-ES" sz="1200" kern="0" dirty="0" smtClean="0">
                <a:solidFill>
                  <a:schemeClr val="tx2"/>
                </a:solidFill>
                <a:latin typeface="Calibri" pitchFamily="34" charset="0"/>
                <a:cs typeface="Calibri" pitchFamily="34" charset="0"/>
              </a:rPr>
              <a:t>di</a:t>
            </a:r>
            <a:r>
              <a:rPr lang="es-ES" sz="1200" kern="0" spc="-5" dirty="0" smtClean="0">
                <a:solidFill>
                  <a:schemeClr val="tx2"/>
                </a:solidFill>
                <a:latin typeface="Calibri" pitchFamily="34" charset="0"/>
                <a:cs typeface="Calibri" pitchFamily="34" charset="0"/>
              </a:rPr>
              <a:t>en</a:t>
            </a:r>
            <a:r>
              <a:rPr lang="es-ES" sz="1200" kern="0" dirty="0" smtClean="0">
                <a:solidFill>
                  <a:schemeClr val="tx2"/>
                </a:solidFill>
                <a:latin typeface="Calibri" pitchFamily="34" charset="0"/>
                <a:cs typeface="Calibri" pitchFamily="34" charset="0"/>
              </a:rPr>
              <a:t>tes</a:t>
            </a:r>
            <a:r>
              <a:rPr lang="es-ES" sz="1200" kern="0" spc="19" dirty="0" smtClean="0">
                <a:solidFill>
                  <a:schemeClr val="tx2"/>
                </a:solidFill>
                <a:latin typeface="Calibri" pitchFamily="34" charset="0"/>
                <a:cs typeface="Calibri" pitchFamily="34" charset="0"/>
              </a:rPr>
              <a:t> </a:t>
            </a:r>
            <a:r>
              <a:rPr lang="es-ES" sz="1200" u="sng" kern="0" dirty="0" smtClean="0">
                <a:solidFill>
                  <a:schemeClr val="tx2"/>
                </a:solidFill>
                <a:latin typeface="Calibri" pitchFamily="34" charset="0"/>
                <a:cs typeface="Calibri" pitchFamily="34" charset="0"/>
              </a:rPr>
              <a:t>de</a:t>
            </a:r>
            <a:r>
              <a:rPr lang="es-ES" sz="1200" u="sng" kern="0" spc="-5" dirty="0" smtClean="0">
                <a:solidFill>
                  <a:schemeClr val="tx2"/>
                </a:solidFill>
                <a:latin typeface="Calibri" pitchFamily="34" charset="0"/>
                <a:cs typeface="Calibri" pitchFamily="34" charset="0"/>
              </a:rPr>
              <a:t> </a:t>
            </a:r>
            <a:r>
              <a:rPr lang="es-ES" sz="1200" u="sng" kern="0" dirty="0" smtClean="0">
                <a:solidFill>
                  <a:schemeClr val="tx2"/>
                </a:solidFill>
                <a:latin typeface="Calibri" pitchFamily="34" charset="0"/>
                <a:cs typeface="Calibri" pitchFamily="34" charset="0"/>
              </a:rPr>
              <a:t>c</a:t>
            </a:r>
            <a:r>
              <a:rPr lang="es-ES" sz="1200" u="sng" kern="0" spc="-5" dirty="0" smtClean="0">
                <a:solidFill>
                  <a:schemeClr val="tx2"/>
                </a:solidFill>
                <a:latin typeface="Calibri" pitchFamily="34" charset="0"/>
                <a:cs typeface="Calibri" pitchFamily="34" charset="0"/>
              </a:rPr>
              <a:t>o</a:t>
            </a:r>
            <a:r>
              <a:rPr lang="es-ES" sz="1200" u="sng" kern="0" dirty="0" smtClean="0">
                <a:solidFill>
                  <a:schemeClr val="tx2"/>
                </a:solidFill>
                <a:latin typeface="Calibri" pitchFamily="34" charset="0"/>
                <a:cs typeface="Calibri" pitchFamily="34" charset="0"/>
              </a:rPr>
              <a:t>br</a:t>
            </a:r>
            <a:r>
              <a:rPr lang="es-ES" sz="1200" u="sng" kern="0" spc="-5" dirty="0" smtClean="0">
                <a:solidFill>
                  <a:schemeClr val="tx2"/>
                </a:solidFill>
                <a:latin typeface="Calibri" pitchFamily="34" charset="0"/>
                <a:cs typeface="Calibri" pitchFamily="34" charset="0"/>
              </a:rPr>
              <a:t>o</a:t>
            </a:r>
            <a:r>
              <a:rPr lang="es-ES" sz="1200" u="sng" kern="0" dirty="0" smtClean="0">
                <a:solidFill>
                  <a:schemeClr val="tx2"/>
                </a:solidFill>
                <a:latin typeface="Calibri" pitchFamily="34" charset="0"/>
                <a:cs typeface="Calibri" pitchFamily="34" charset="0"/>
              </a:rPr>
              <a:t>/pag</a:t>
            </a:r>
            <a:r>
              <a:rPr lang="es-ES" sz="1200" u="sng" kern="0" spc="-5" dirty="0" smtClean="0">
                <a:solidFill>
                  <a:schemeClr val="tx2"/>
                </a:solidFill>
                <a:latin typeface="Calibri" pitchFamily="34" charset="0"/>
                <a:cs typeface="Calibri" pitchFamily="34" charset="0"/>
              </a:rPr>
              <a:t>o</a:t>
            </a:r>
            <a:r>
              <a:rPr lang="es-ES" sz="1200" kern="0" dirty="0" smtClean="0">
                <a:solidFill>
                  <a:schemeClr val="tx2"/>
                </a:solidFill>
                <a:latin typeface="Calibri" pitchFamily="34" charset="0"/>
                <a:cs typeface="Calibri" pitchFamily="34" charset="0"/>
              </a:rPr>
              <a:t>, etc.</a:t>
            </a:r>
            <a:r>
              <a:rPr lang="es-ES" sz="1600" kern="0" dirty="0" smtClean="0">
                <a:solidFill>
                  <a:schemeClr val="tx2"/>
                </a:solidFill>
                <a:latin typeface="Calibri" pitchFamily="34" charset="0"/>
                <a:cs typeface="Calibri" pitchFamily="34" charset="0"/>
              </a:rPr>
              <a:t>    </a:t>
            </a:r>
            <a:r>
              <a:rPr lang="es-ES" sz="1600" kern="0" spc="52" dirty="0" smtClean="0">
                <a:solidFill>
                  <a:schemeClr val="tx2"/>
                </a:solidFill>
                <a:latin typeface="Calibri" pitchFamily="34" charset="0"/>
                <a:cs typeface="Calibri" pitchFamily="34" charset="0"/>
              </a:rPr>
              <a:t> </a:t>
            </a:r>
            <a:r>
              <a:rPr lang="es-ES" sz="1600" u="sng" kern="0" dirty="0" smtClean="0">
                <a:solidFill>
                  <a:schemeClr val="tx2"/>
                </a:solidFill>
                <a:latin typeface="Calibri" pitchFamily="34" charset="0"/>
                <a:cs typeface="Calibri" pitchFamily="34" charset="0"/>
              </a:rPr>
              <a:t> </a:t>
            </a:r>
            <a:r>
              <a:rPr lang="es-ES" sz="2400" u="sng" kern="0" dirty="0" smtClean="0">
                <a:solidFill>
                  <a:srgbClr val="FFFFFF"/>
                </a:solidFill>
                <a:latin typeface="Georgia"/>
                <a:cs typeface="Georgia"/>
              </a:rPr>
              <a:t>	</a:t>
            </a:r>
            <a:endParaRPr lang="es-ES" sz="2400" kern="0" dirty="0" smtClean="0">
              <a:latin typeface="Georgia"/>
              <a:cs typeface="Georgia"/>
            </a:endParaRPr>
          </a:p>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2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2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2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2339752" y="1916832"/>
            <a:ext cx="2160000" cy="1296000"/>
          </a:xfrm>
          <a:custGeom>
            <a:avLst/>
            <a:gdLst/>
            <a:ahLst/>
            <a:cxnLst/>
            <a:rect l="l" t="t" r="r" b="b"/>
            <a:pathLst>
              <a:path w="1450848" h="809243">
                <a:moveTo>
                  <a:pt x="0" y="80899"/>
                </a:moveTo>
                <a:lnTo>
                  <a:pt x="0" y="728472"/>
                </a:lnTo>
                <a:lnTo>
                  <a:pt x="11079" y="769255"/>
                </a:lnTo>
                <a:lnTo>
                  <a:pt x="40090" y="798224"/>
                </a:lnTo>
                <a:lnTo>
                  <a:pt x="80899" y="809243"/>
                </a:lnTo>
                <a:lnTo>
                  <a:pt x="1370076" y="809243"/>
                </a:lnTo>
                <a:lnTo>
                  <a:pt x="1410859" y="798164"/>
                </a:lnTo>
                <a:lnTo>
                  <a:pt x="1439828" y="769153"/>
                </a:lnTo>
                <a:lnTo>
                  <a:pt x="1450848" y="728344"/>
                </a:lnTo>
                <a:lnTo>
                  <a:pt x="1450847" y="80771"/>
                </a:lnTo>
                <a:lnTo>
                  <a:pt x="1439768" y="39988"/>
                </a:lnTo>
                <a:lnTo>
                  <a:pt x="1410757" y="11019"/>
                </a:lnTo>
                <a:lnTo>
                  <a:pt x="1369949" y="0"/>
                </a:lnTo>
                <a:lnTo>
                  <a:pt x="80771" y="0"/>
                </a:lnTo>
                <a:lnTo>
                  <a:pt x="39988" y="11079"/>
                </a:lnTo>
                <a:lnTo>
                  <a:pt x="11019" y="40090"/>
                </a:lnTo>
                <a:lnTo>
                  <a:pt x="0" y="80899"/>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28" name="object 28"/>
          <p:cNvSpPr/>
          <p:nvPr/>
        </p:nvSpPr>
        <p:spPr>
          <a:xfrm>
            <a:off x="4787999" y="1908000"/>
            <a:ext cx="3600000" cy="1296000"/>
          </a:xfrm>
          <a:custGeom>
            <a:avLst/>
            <a:gdLst/>
            <a:ahLst/>
            <a:cxnLst/>
            <a:rect l="l" t="t" r="r" b="b"/>
            <a:pathLst>
              <a:path w="2311907" h="972312">
                <a:moveTo>
                  <a:pt x="0" y="97281"/>
                </a:moveTo>
                <a:lnTo>
                  <a:pt x="0" y="875030"/>
                </a:lnTo>
                <a:lnTo>
                  <a:pt x="757" y="887225"/>
                </a:lnTo>
                <a:lnTo>
                  <a:pt x="14880" y="926757"/>
                </a:lnTo>
                <a:lnTo>
                  <a:pt x="43610" y="956175"/>
                </a:lnTo>
                <a:lnTo>
                  <a:pt x="82690" y="971224"/>
                </a:lnTo>
                <a:lnTo>
                  <a:pt x="97281" y="972312"/>
                </a:lnTo>
                <a:lnTo>
                  <a:pt x="2214626" y="972312"/>
                </a:lnTo>
                <a:lnTo>
                  <a:pt x="2254089" y="963972"/>
                </a:lnTo>
                <a:lnTo>
                  <a:pt x="2287352" y="939638"/>
                </a:lnTo>
                <a:lnTo>
                  <a:pt x="2307663" y="903535"/>
                </a:lnTo>
                <a:lnTo>
                  <a:pt x="2311907" y="875030"/>
                </a:lnTo>
                <a:lnTo>
                  <a:pt x="2311907" y="97281"/>
                </a:lnTo>
                <a:lnTo>
                  <a:pt x="2303568" y="57818"/>
                </a:lnTo>
                <a:lnTo>
                  <a:pt x="2279234" y="24555"/>
                </a:lnTo>
                <a:lnTo>
                  <a:pt x="2243131" y="4244"/>
                </a:lnTo>
                <a:lnTo>
                  <a:pt x="2214626" y="0"/>
                </a:lnTo>
                <a:lnTo>
                  <a:pt x="97281" y="0"/>
                </a:lnTo>
                <a:lnTo>
                  <a:pt x="57818" y="8339"/>
                </a:lnTo>
                <a:lnTo>
                  <a:pt x="24555" y="32673"/>
                </a:lnTo>
                <a:lnTo>
                  <a:pt x="4244" y="68776"/>
                </a:lnTo>
                <a:lnTo>
                  <a:pt x="0" y="97281"/>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2" name="object 32"/>
          <p:cNvSpPr/>
          <p:nvPr/>
        </p:nvSpPr>
        <p:spPr>
          <a:xfrm>
            <a:off x="2339752" y="3356992"/>
            <a:ext cx="2160000" cy="1296000"/>
          </a:xfrm>
          <a:custGeom>
            <a:avLst/>
            <a:gdLst/>
            <a:ahLst/>
            <a:cxnLst/>
            <a:rect l="l" t="t" r="r" b="b"/>
            <a:pathLst>
              <a:path w="1450848" h="809244">
                <a:moveTo>
                  <a:pt x="0" y="80899"/>
                </a:moveTo>
                <a:lnTo>
                  <a:pt x="0" y="728472"/>
                </a:lnTo>
                <a:lnTo>
                  <a:pt x="11079" y="769255"/>
                </a:lnTo>
                <a:lnTo>
                  <a:pt x="40090" y="798224"/>
                </a:lnTo>
                <a:lnTo>
                  <a:pt x="80899" y="809244"/>
                </a:lnTo>
                <a:lnTo>
                  <a:pt x="1370076" y="809243"/>
                </a:lnTo>
                <a:lnTo>
                  <a:pt x="1410859" y="798164"/>
                </a:lnTo>
                <a:lnTo>
                  <a:pt x="1439828" y="769153"/>
                </a:lnTo>
                <a:lnTo>
                  <a:pt x="1450848" y="728345"/>
                </a:lnTo>
                <a:lnTo>
                  <a:pt x="1450847" y="80771"/>
                </a:lnTo>
                <a:lnTo>
                  <a:pt x="1439768" y="39988"/>
                </a:lnTo>
                <a:lnTo>
                  <a:pt x="1410757" y="11019"/>
                </a:lnTo>
                <a:lnTo>
                  <a:pt x="1369949" y="0"/>
                </a:lnTo>
                <a:lnTo>
                  <a:pt x="80771" y="0"/>
                </a:lnTo>
                <a:lnTo>
                  <a:pt x="39988" y="11079"/>
                </a:lnTo>
                <a:lnTo>
                  <a:pt x="11019" y="40090"/>
                </a:lnTo>
                <a:lnTo>
                  <a:pt x="0" y="80899"/>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4" name="object 34"/>
          <p:cNvSpPr/>
          <p:nvPr/>
        </p:nvSpPr>
        <p:spPr>
          <a:xfrm>
            <a:off x="4787999" y="3391408"/>
            <a:ext cx="3600000" cy="1296416"/>
          </a:xfrm>
          <a:custGeom>
            <a:avLst/>
            <a:gdLst/>
            <a:ahLst/>
            <a:cxnLst/>
            <a:rect l="l" t="t" r="r" b="b"/>
            <a:pathLst>
              <a:path w="2311907" h="972312">
                <a:moveTo>
                  <a:pt x="0" y="97281"/>
                </a:moveTo>
                <a:lnTo>
                  <a:pt x="0" y="875030"/>
                </a:lnTo>
                <a:lnTo>
                  <a:pt x="757" y="887225"/>
                </a:lnTo>
                <a:lnTo>
                  <a:pt x="14880" y="926757"/>
                </a:lnTo>
                <a:lnTo>
                  <a:pt x="43610" y="956175"/>
                </a:lnTo>
                <a:lnTo>
                  <a:pt x="82690" y="971224"/>
                </a:lnTo>
                <a:lnTo>
                  <a:pt x="97281" y="972312"/>
                </a:lnTo>
                <a:lnTo>
                  <a:pt x="2214626" y="972312"/>
                </a:lnTo>
                <a:lnTo>
                  <a:pt x="2254089" y="963972"/>
                </a:lnTo>
                <a:lnTo>
                  <a:pt x="2287352" y="939638"/>
                </a:lnTo>
                <a:lnTo>
                  <a:pt x="2307663" y="903535"/>
                </a:lnTo>
                <a:lnTo>
                  <a:pt x="2311907" y="875030"/>
                </a:lnTo>
                <a:lnTo>
                  <a:pt x="2311907" y="97281"/>
                </a:lnTo>
                <a:lnTo>
                  <a:pt x="2303568" y="57818"/>
                </a:lnTo>
                <a:lnTo>
                  <a:pt x="2279234" y="24555"/>
                </a:lnTo>
                <a:lnTo>
                  <a:pt x="2243131" y="4244"/>
                </a:lnTo>
                <a:lnTo>
                  <a:pt x="2214626" y="0"/>
                </a:lnTo>
                <a:lnTo>
                  <a:pt x="97281" y="0"/>
                </a:lnTo>
                <a:lnTo>
                  <a:pt x="57818" y="8339"/>
                </a:lnTo>
                <a:lnTo>
                  <a:pt x="24555" y="32673"/>
                </a:lnTo>
                <a:lnTo>
                  <a:pt x="4244" y="68776"/>
                </a:lnTo>
                <a:lnTo>
                  <a:pt x="0" y="97281"/>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8" name="object 38"/>
          <p:cNvSpPr/>
          <p:nvPr/>
        </p:nvSpPr>
        <p:spPr>
          <a:xfrm>
            <a:off x="2339752" y="4797152"/>
            <a:ext cx="2160000" cy="1296000"/>
          </a:xfrm>
          <a:custGeom>
            <a:avLst/>
            <a:gdLst/>
            <a:ahLst/>
            <a:cxnLst/>
            <a:rect l="l" t="t" r="r" b="b"/>
            <a:pathLst>
              <a:path w="1450848" h="809243">
                <a:moveTo>
                  <a:pt x="0" y="80898"/>
                </a:moveTo>
                <a:lnTo>
                  <a:pt x="0" y="728467"/>
                </a:lnTo>
                <a:lnTo>
                  <a:pt x="11086" y="769242"/>
                </a:lnTo>
                <a:lnTo>
                  <a:pt x="40096" y="798218"/>
                </a:lnTo>
                <a:lnTo>
                  <a:pt x="80899" y="809243"/>
                </a:lnTo>
                <a:lnTo>
                  <a:pt x="1370097" y="809243"/>
                </a:lnTo>
                <a:lnTo>
                  <a:pt x="1410870" y="798148"/>
                </a:lnTo>
                <a:lnTo>
                  <a:pt x="1439831" y="769123"/>
                </a:lnTo>
                <a:lnTo>
                  <a:pt x="1450848" y="728319"/>
                </a:lnTo>
                <a:lnTo>
                  <a:pt x="1450847" y="80771"/>
                </a:lnTo>
                <a:lnTo>
                  <a:pt x="1439768" y="39988"/>
                </a:lnTo>
                <a:lnTo>
                  <a:pt x="1410757" y="11019"/>
                </a:lnTo>
                <a:lnTo>
                  <a:pt x="1369949" y="0"/>
                </a:lnTo>
                <a:lnTo>
                  <a:pt x="80771" y="0"/>
                </a:lnTo>
                <a:lnTo>
                  <a:pt x="39988" y="11079"/>
                </a:lnTo>
                <a:lnTo>
                  <a:pt x="11019" y="40090"/>
                </a:lnTo>
                <a:lnTo>
                  <a:pt x="0" y="80898"/>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40" name="object 40"/>
          <p:cNvSpPr/>
          <p:nvPr/>
        </p:nvSpPr>
        <p:spPr>
          <a:xfrm>
            <a:off x="4787999" y="4850384"/>
            <a:ext cx="3600000" cy="1296416"/>
          </a:xfrm>
          <a:custGeom>
            <a:avLst/>
            <a:gdLst/>
            <a:ahLst/>
            <a:cxnLst/>
            <a:rect l="l" t="t" r="r" b="b"/>
            <a:pathLst>
              <a:path w="2311907" h="972312">
                <a:moveTo>
                  <a:pt x="0" y="97281"/>
                </a:moveTo>
                <a:lnTo>
                  <a:pt x="0" y="875080"/>
                </a:lnTo>
                <a:lnTo>
                  <a:pt x="752" y="887232"/>
                </a:lnTo>
                <a:lnTo>
                  <a:pt x="14866" y="926760"/>
                </a:lnTo>
                <a:lnTo>
                  <a:pt x="43598" y="956176"/>
                </a:lnTo>
                <a:lnTo>
                  <a:pt x="82687" y="971224"/>
                </a:lnTo>
                <a:lnTo>
                  <a:pt x="97281" y="972312"/>
                </a:lnTo>
                <a:lnTo>
                  <a:pt x="2214626" y="972312"/>
                </a:lnTo>
                <a:lnTo>
                  <a:pt x="2254062" y="963989"/>
                </a:lnTo>
                <a:lnTo>
                  <a:pt x="2287340" y="939670"/>
                </a:lnTo>
                <a:lnTo>
                  <a:pt x="2307661" y="903579"/>
                </a:lnTo>
                <a:lnTo>
                  <a:pt x="2311907" y="875080"/>
                </a:lnTo>
                <a:lnTo>
                  <a:pt x="2311907" y="97281"/>
                </a:lnTo>
                <a:lnTo>
                  <a:pt x="2303568" y="57818"/>
                </a:lnTo>
                <a:lnTo>
                  <a:pt x="2279234" y="24555"/>
                </a:lnTo>
                <a:lnTo>
                  <a:pt x="2243131" y="4244"/>
                </a:lnTo>
                <a:lnTo>
                  <a:pt x="2214626" y="0"/>
                </a:lnTo>
                <a:lnTo>
                  <a:pt x="97281" y="0"/>
                </a:lnTo>
                <a:lnTo>
                  <a:pt x="57818" y="8339"/>
                </a:lnTo>
                <a:lnTo>
                  <a:pt x="24555" y="32673"/>
                </a:lnTo>
                <a:lnTo>
                  <a:pt x="4244" y="68776"/>
                </a:lnTo>
                <a:lnTo>
                  <a:pt x="0" y="97281"/>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18" name="object 18"/>
          <p:cNvSpPr txBox="1"/>
          <p:nvPr/>
        </p:nvSpPr>
        <p:spPr>
          <a:xfrm>
            <a:off x="167436" y="1029092"/>
            <a:ext cx="8456068"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314278"/>
                </a:solidFill>
                <a:latin typeface="Cambria" pitchFamily="18" charset="0"/>
                <a:cs typeface="Calibri" pitchFamily="34" charset="0"/>
              </a:rPr>
              <a:t>Dat</a:t>
            </a:r>
            <a:r>
              <a:rPr sz="2400" i="1" spc="5" dirty="0" smtClean="0">
                <a:solidFill>
                  <a:srgbClr val="314278"/>
                </a:solidFill>
                <a:latin typeface="Cambria" pitchFamily="18" charset="0"/>
                <a:cs typeface="Calibri" pitchFamily="34" charset="0"/>
              </a:rPr>
              <a:t>o</a:t>
            </a:r>
            <a:r>
              <a:rPr sz="2400" i="1" dirty="0" smtClean="0">
                <a:solidFill>
                  <a:srgbClr val="314278"/>
                </a:solidFill>
                <a:latin typeface="Cambria" pitchFamily="18" charset="0"/>
                <a:cs typeface="Calibri" pitchFamily="34" charset="0"/>
              </a:rPr>
              <a:t>s</a:t>
            </a:r>
            <a:r>
              <a:rPr sz="2400" i="1" spc="12" dirty="0" smtClean="0">
                <a:solidFill>
                  <a:srgbClr val="314278"/>
                </a:solidFill>
                <a:latin typeface="Cambria" pitchFamily="18" charset="0"/>
                <a:cs typeface="Calibri" pitchFamily="34" charset="0"/>
              </a:rPr>
              <a:t> </a:t>
            </a:r>
            <a:r>
              <a:rPr sz="2400" i="1" spc="-5" dirty="0" smtClean="0">
                <a:solidFill>
                  <a:srgbClr val="314278"/>
                </a:solidFill>
                <a:latin typeface="Cambria" pitchFamily="18" charset="0"/>
                <a:cs typeface="Calibri" pitchFamily="34" charset="0"/>
              </a:rPr>
              <a:t>r</a:t>
            </a:r>
            <a:r>
              <a:rPr sz="2400" i="1" spc="5" dirty="0" smtClean="0">
                <a:solidFill>
                  <a:srgbClr val="314278"/>
                </a:solidFill>
                <a:latin typeface="Cambria" pitchFamily="18" charset="0"/>
                <a:cs typeface="Calibri" pitchFamily="34" charset="0"/>
              </a:rPr>
              <a:t>e</a:t>
            </a:r>
            <a:r>
              <a:rPr sz="2400" i="1" dirty="0" smtClean="0">
                <a:solidFill>
                  <a:srgbClr val="314278"/>
                </a:solidFill>
                <a:latin typeface="Cambria" pitchFamily="18" charset="0"/>
                <a:cs typeface="Calibri" pitchFamily="34" charset="0"/>
              </a:rPr>
              <a:t>queridos</a:t>
            </a:r>
            <a:r>
              <a:rPr sz="2400" i="1" spc="39" dirty="0" smtClean="0">
                <a:solidFill>
                  <a:srgbClr val="314278"/>
                </a:solidFill>
                <a:latin typeface="Cambria" pitchFamily="18" charset="0"/>
                <a:cs typeface="Calibri" pitchFamily="34" charset="0"/>
              </a:rPr>
              <a:t> </a:t>
            </a:r>
            <a:r>
              <a:rPr sz="2400" i="1" dirty="0" smtClean="0">
                <a:solidFill>
                  <a:srgbClr val="314278"/>
                </a:solidFill>
                <a:latin typeface="Cambria" pitchFamily="18" charset="0"/>
                <a:cs typeface="Calibri" pitchFamily="34" charset="0"/>
              </a:rPr>
              <a:t>–</a:t>
            </a:r>
            <a:r>
              <a:rPr sz="2400" i="1" spc="5" dirty="0" smtClean="0">
                <a:solidFill>
                  <a:srgbClr val="314278"/>
                </a:solidFill>
                <a:latin typeface="Cambria" pitchFamily="18" charset="0"/>
                <a:cs typeface="Calibri" pitchFamily="34" charset="0"/>
              </a:rPr>
              <a:t> </a:t>
            </a:r>
            <a:r>
              <a:rPr sz="2400" i="1" dirty="0" smtClean="0">
                <a:solidFill>
                  <a:srgbClr val="314278"/>
                </a:solidFill>
                <a:latin typeface="Cambria" pitchFamily="18" charset="0"/>
                <a:cs typeface="Calibri" pitchFamily="34" charset="0"/>
              </a:rPr>
              <a:t>03.</a:t>
            </a:r>
            <a:r>
              <a:rPr sz="2400" i="1" spc="-5" dirty="0" smtClean="0">
                <a:solidFill>
                  <a:srgbClr val="314278"/>
                </a:solidFill>
                <a:latin typeface="Cambria" pitchFamily="18" charset="0"/>
                <a:cs typeface="Calibri" pitchFamily="34" charset="0"/>
              </a:rPr>
              <a:t> I</a:t>
            </a:r>
            <a:r>
              <a:rPr sz="2400" i="1" dirty="0" smtClean="0">
                <a:solidFill>
                  <a:srgbClr val="314278"/>
                </a:solidFill>
                <a:latin typeface="Cambria" pitchFamily="18" charset="0"/>
                <a:cs typeface="Calibri" pitchFamily="34" charset="0"/>
              </a:rPr>
              <a:t>n</a:t>
            </a:r>
            <a:r>
              <a:rPr sz="2400" i="1" spc="5" dirty="0" smtClean="0">
                <a:solidFill>
                  <a:srgbClr val="314278"/>
                </a:solidFill>
                <a:latin typeface="Cambria" pitchFamily="18" charset="0"/>
                <a:cs typeface="Calibri" pitchFamily="34" charset="0"/>
              </a:rPr>
              <a:t>s</a:t>
            </a:r>
            <a:r>
              <a:rPr sz="2400" i="1" dirty="0" smtClean="0">
                <a:solidFill>
                  <a:srgbClr val="314278"/>
                </a:solidFill>
                <a:latin typeface="Cambria" pitchFamily="18" charset="0"/>
                <a:cs typeface="Calibri" pitchFamily="34" charset="0"/>
              </a:rPr>
              <a:t>tr</a:t>
            </a:r>
            <a:r>
              <a:rPr sz="2400" i="1" spc="-5" dirty="0" smtClean="0">
                <a:solidFill>
                  <a:srgbClr val="314278"/>
                </a:solidFill>
                <a:latin typeface="Cambria" pitchFamily="18" charset="0"/>
                <a:cs typeface="Calibri" pitchFamily="34" charset="0"/>
              </a:rPr>
              <a:t>u</a:t>
            </a:r>
            <a:r>
              <a:rPr sz="2400" i="1" dirty="0" smtClean="0">
                <a:solidFill>
                  <a:srgbClr val="314278"/>
                </a:solidFill>
                <a:latin typeface="Cambria" pitchFamily="18" charset="0"/>
                <a:cs typeface="Calibri" pitchFamily="34" charset="0"/>
              </a:rPr>
              <a:t>me</a:t>
            </a:r>
            <a:r>
              <a:rPr sz="2400" i="1" spc="5" dirty="0" smtClean="0">
                <a:solidFill>
                  <a:srgbClr val="314278"/>
                </a:solidFill>
                <a:latin typeface="Cambria" pitchFamily="18" charset="0"/>
                <a:cs typeface="Calibri" pitchFamily="34" charset="0"/>
              </a:rPr>
              <a:t>n</a:t>
            </a:r>
            <a:r>
              <a:rPr sz="2400" i="1" dirty="0" smtClean="0">
                <a:solidFill>
                  <a:srgbClr val="314278"/>
                </a:solidFill>
                <a:latin typeface="Cambria" pitchFamily="18" charset="0"/>
                <a:cs typeface="Calibri" pitchFamily="34" charset="0"/>
              </a:rPr>
              <a:t>tos</a:t>
            </a:r>
            <a:r>
              <a:rPr sz="2400" i="1" spc="25" dirty="0" smtClean="0">
                <a:solidFill>
                  <a:srgbClr val="314278"/>
                </a:solidFill>
                <a:latin typeface="Cambria" pitchFamily="18" charset="0"/>
                <a:cs typeface="Calibri" pitchFamily="34" charset="0"/>
              </a:rPr>
              <a:t> </a:t>
            </a:r>
            <a:r>
              <a:rPr sz="2400" i="1" dirty="0" smtClean="0">
                <a:solidFill>
                  <a:srgbClr val="314278"/>
                </a:solidFill>
                <a:latin typeface="Cambria" pitchFamily="18" charset="0"/>
                <a:cs typeface="Calibri" pitchFamily="34" charset="0"/>
              </a:rPr>
              <a:t>de</a:t>
            </a:r>
            <a:r>
              <a:rPr sz="2400" i="1" spc="19" dirty="0" smtClean="0">
                <a:solidFill>
                  <a:srgbClr val="314278"/>
                </a:solidFill>
                <a:latin typeface="Cambria" pitchFamily="18" charset="0"/>
                <a:cs typeface="Calibri" pitchFamily="34" charset="0"/>
              </a:rPr>
              <a:t> </a:t>
            </a:r>
            <a:r>
              <a:rPr sz="2400" i="1" dirty="0" smtClean="0">
                <a:solidFill>
                  <a:srgbClr val="314278"/>
                </a:solidFill>
                <a:latin typeface="Cambria" pitchFamily="18" charset="0"/>
                <a:cs typeface="Calibri" pitchFamily="34" charset="0"/>
              </a:rPr>
              <a:t>deuda</a:t>
            </a:r>
            <a:r>
              <a:rPr sz="2400" i="1" spc="25" dirty="0" smtClean="0">
                <a:solidFill>
                  <a:srgbClr val="314278"/>
                </a:solidFill>
                <a:latin typeface="Cambria" pitchFamily="18" charset="0"/>
                <a:cs typeface="Calibri" pitchFamily="34" charset="0"/>
              </a:rPr>
              <a:t> </a:t>
            </a:r>
            <a:r>
              <a:rPr sz="2400" i="1" dirty="0" smtClean="0">
                <a:solidFill>
                  <a:srgbClr val="314278"/>
                </a:solidFill>
                <a:latin typeface="Cambria" pitchFamily="18" charset="0"/>
                <a:cs typeface="Calibri" pitchFamily="34" charset="0"/>
              </a:rPr>
              <a:t>n</a:t>
            </a:r>
            <a:r>
              <a:rPr sz="2400" i="1" spc="12" dirty="0" smtClean="0">
                <a:solidFill>
                  <a:srgbClr val="314278"/>
                </a:solidFill>
                <a:latin typeface="Cambria" pitchFamily="18" charset="0"/>
                <a:cs typeface="Calibri" pitchFamily="34" charset="0"/>
              </a:rPr>
              <a:t>e</a:t>
            </a:r>
            <a:r>
              <a:rPr sz="2400" i="1" dirty="0" smtClean="0">
                <a:solidFill>
                  <a:srgbClr val="314278"/>
                </a:solidFill>
                <a:latin typeface="Cambria" pitchFamily="18" charset="0"/>
                <a:cs typeface="Calibri" pitchFamily="34" charset="0"/>
              </a:rPr>
              <a:t>gociabl</a:t>
            </a:r>
            <a:r>
              <a:rPr sz="2400" i="1" spc="5" dirty="0" smtClean="0">
                <a:solidFill>
                  <a:srgbClr val="314278"/>
                </a:solidFill>
                <a:latin typeface="Cambria" pitchFamily="18" charset="0"/>
                <a:cs typeface="Calibri" pitchFamily="34" charset="0"/>
              </a:rPr>
              <a:t>e</a:t>
            </a:r>
            <a:r>
              <a:rPr sz="2400" i="1" dirty="0" smtClean="0">
                <a:solidFill>
                  <a:srgbClr val="314278"/>
                </a:solidFill>
                <a:latin typeface="Cambria" pitchFamily="18" charset="0"/>
                <a:cs typeface="Calibri" pitchFamily="34" charset="0"/>
              </a:rPr>
              <a:t>s</a:t>
            </a:r>
            <a:endParaRPr sz="2400" i="1" dirty="0">
              <a:latin typeface="Cambria" pitchFamily="18" charset="0"/>
              <a:cs typeface="Calibri" pitchFamily="34" charset="0"/>
            </a:endParaRPr>
          </a:p>
        </p:txBody>
      </p:sp>
      <p:sp>
        <p:nvSpPr>
          <p:cNvPr id="16" name="object 16"/>
          <p:cNvSpPr txBox="1"/>
          <p:nvPr/>
        </p:nvSpPr>
        <p:spPr>
          <a:xfrm>
            <a:off x="6012000" y="1556792"/>
            <a:ext cx="1224000" cy="202928"/>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I</a:t>
            </a:r>
            <a:r>
              <a:rPr sz="1300" dirty="0" smtClean="0">
                <a:solidFill>
                  <a:srgbClr val="08205C"/>
                </a:solidFill>
                <a:latin typeface="Georgia"/>
                <a:cs typeface="Georgia"/>
              </a:rPr>
              <a:t>ns</a:t>
            </a:r>
            <a:r>
              <a:rPr sz="1300" spc="5" dirty="0" smtClean="0">
                <a:solidFill>
                  <a:srgbClr val="08205C"/>
                </a:solidFill>
                <a:latin typeface="Georgia"/>
                <a:cs typeface="Georgia"/>
              </a:rPr>
              <a:t>t</a:t>
            </a:r>
            <a:r>
              <a:rPr sz="1300" dirty="0" smtClean="0">
                <a:solidFill>
                  <a:srgbClr val="08205C"/>
                </a:solidFill>
                <a:latin typeface="Georgia"/>
                <a:cs typeface="Georgia"/>
              </a:rPr>
              <a:t>rumen</a:t>
            </a:r>
            <a:r>
              <a:rPr sz="1300" spc="5" dirty="0" smtClean="0">
                <a:solidFill>
                  <a:srgbClr val="08205C"/>
                </a:solidFill>
                <a:latin typeface="Georgia"/>
                <a:cs typeface="Georgia"/>
              </a:rPr>
              <a:t>to</a:t>
            </a:r>
            <a:r>
              <a:rPr sz="1300" dirty="0" smtClean="0">
                <a:solidFill>
                  <a:srgbClr val="08205C"/>
                </a:solidFill>
                <a:latin typeface="Georgia"/>
                <a:cs typeface="Georgia"/>
              </a:rPr>
              <a:t>s</a:t>
            </a:r>
            <a:endParaRPr sz="1300" dirty="0">
              <a:latin typeface="Georgia"/>
              <a:cs typeface="Georgia"/>
            </a:endParaRPr>
          </a:p>
        </p:txBody>
      </p:sp>
      <p:sp>
        <p:nvSpPr>
          <p:cNvPr id="15" name="object 15"/>
          <p:cNvSpPr txBox="1"/>
          <p:nvPr/>
        </p:nvSpPr>
        <p:spPr>
          <a:xfrm>
            <a:off x="2772000" y="1628801"/>
            <a:ext cx="1188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S</a:t>
            </a:r>
            <a:r>
              <a:rPr sz="1300" dirty="0" smtClean="0">
                <a:solidFill>
                  <a:srgbClr val="08205C"/>
                </a:solidFill>
                <a:latin typeface="Georgia"/>
                <a:cs typeface="Georgia"/>
              </a:rPr>
              <a:t>u</a:t>
            </a:r>
            <a:r>
              <a:rPr sz="1300" spc="-5" dirty="0" smtClean="0">
                <a:solidFill>
                  <a:srgbClr val="08205C"/>
                </a:solidFill>
                <a:latin typeface="Georgia"/>
                <a:cs typeface="Georgia"/>
              </a:rPr>
              <a:t>b</a:t>
            </a:r>
            <a:r>
              <a:rPr sz="1300" spc="5" dirty="0" smtClean="0">
                <a:solidFill>
                  <a:srgbClr val="08205C"/>
                </a:solidFill>
                <a:latin typeface="Georgia"/>
                <a:cs typeface="Georgia"/>
              </a:rPr>
              <a:t>c</a:t>
            </a:r>
            <a:r>
              <a:rPr sz="1300" dirty="0" smtClean="0">
                <a:solidFill>
                  <a:srgbClr val="08205C"/>
                </a:solidFill>
                <a:latin typeface="Georgia"/>
                <a:cs typeface="Georgia"/>
              </a:rPr>
              <a:t>a</a:t>
            </a:r>
            <a:r>
              <a:rPr sz="1300" spc="5" dirty="0" smtClean="0">
                <a:solidFill>
                  <a:srgbClr val="08205C"/>
                </a:solidFill>
                <a:latin typeface="Georgia"/>
                <a:cs typeface="Georgia"/>
              </a:rPr>
              <a:t>t</a:t>
            </a:r>
            <a:r>
              <a:rPr sz="1300" dirty="0" smtClean="0">
                <a:solidFill>
                  <a:srgbClr val="08205C"/>
                </a:solidFill>
                <a:latin typeface="Georgia"/>
                <a:cs typeface="Georgia"/>
              </a:rPr>
              <a:t>e</a:t>
            </a:r>
            <a:r>
              <a:rPr sz="1300" spc="-5" dirty="0" smtClean="0">
                <a:solidFill>
                  <a:srgbClr val="08205C"/>
                </a:solidFill>
                <a:latin typeface="Georgia"/>
                <a:cs typeface="Georgia"/>
              </a:rPr>
              <a:t>g</a:t>
            </a:r>
            <a:r>
              <a:rPr sz="1300" dirty="0" smtClean="0">
                <a:solidFill>
                  <a:srgbClr val="08205C"/>
                </a:solidFill>
                <a:latin typeface="Georgia"/>
                <a:cs typeface="Georgia"/>
              </a:rPr>
              <a:t>or</a:t>
            </a:r>
            <a:r>
              <a:rPr sz="1300" spc="-5" dirty="0" smtClean="0">
                <a:solidFill>
                  <a:srgbClr val="08205C"/>
                </a:solidFill>
                <a:latin typeface="Georgia"/>
                <a:cs typeface="Georgia"/>
              </a:rPr>
              <a:t>í</a:t>
            </a:r>
            <a:r>
              <a:rPr sz="1300" dirty="0" smtClean="0">
                <a:solidFill>
                  <a:srgbClr val="08205C"/>
                </a:solidFill>
                <a:latin typeface="Georgia"/>
                <a:cs typeface="Georgia"/>
              </a:rPr>
              <a:t>as</a:t>
            </a:r>
            <a:endParaRPr sz="1300" dirty="0">
              <a:latin typeface="Georgia"/>
              <a:cs typeface="Georgia"/>
            </a:endParaRPr>
          </a:p>
        </p:txBody>
      </p:sp>
      <p:sp>
        <p:nvSpPr>
          <p:cNvPr id="13" name="object 13"/>
          <p:cNvSpPr txBox="1"/>
          <p:nvPr/>
        </p:nvSpPr>
        <p:spPr>
          <a:xfrm>
            <a:off x="2267744" y="2060848"/>
            <a:ext cx="2160000" cy="1152129"/>
          </a:xfrm>
          <a:prstGeom prst="rect">
            <a:avLst/>
          </a:prstGeom>
        </p:spPr>
        <p:txBody>
          <a:bodyPr wrap="square" lIns="0" tIns="0" rIns="0" bIns="0" rtlCol="0">
            <a:noAutofit/>
          </a:bodyPr>
          <a:lstStyle/>
          <a:p>
            <a:pPr marL="2502" marR="2502" indent="-1633" algn="ctr">
              <a:lnSpc>
                <a:spcPts val="1514"/>
              </a:lnSpc>
              <a:spcBef>
                <a:spcPts val="100"/>
              </a:spcBef>
            </a:pPr>
            <a:r>
              <a:rPr sz="1600" dirty="0" smtClean="0">
                <a:solidFill>
                  <a:schemeClr val="tx2"/>
                </a:solidFill>
                <a:latin typeface="Calibri" pitchFamily="34" charset="0"/>
                <a:cs typeface="Calibri" pitchFamily="34" charset="0"/>
              </a:rPr>
              <a:t>03.01.01</a:t>
            </a:r>
            <a:r>
              <a:rPr sz="1600" spc="-29"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T</a:t>
            </a:r>
            <a:r>
              <a:rPr sz="1600" dirty="0" smtClean="0">
                <a:solidFill>
                  <a:schemeClr val="tx2"/>
                </a:solidFill>
                <a:latin typeface="Calibri" pitchFamily="34" charset="0"/>
                <a:cs typeface="Calibri" pitchFamily="34" charset="0"/>
              </a:rPr>
              <a:t>ene</a:t>
            </a:r>
            <a:r>
              <a:rPr sz="1600" spc="-5" dirty="0" smtClean="0">
                <a:solidFill>
                  <a:schemeClr val="tx2"/>
                </a:solidFill>
                <a:latin typeface="Calibri" pitchFamily="34" charset="0"/>
                <a:cs typeface="Calibri" pitchFamily="34" charset="0"/>
              </a:rPr>
              <a:t>n</a:t>
            </a:r>
            <a:r>
              <a:rPr sz="1600" spc="5" dirty="0" smtClean="0">
                <a:solidFill>
                  <a:schemeClr val="tx2"/>
                </a:solidFill>
                <a:latin typeface="Calibri" pitchFamily="34" charset="0"/>
                <a:cs typeface="Calibri" pitchFamily="34" charset="0"/>
              </a:rPr>
              <a:t>c</a:t>
            </a:r>
            <a:r>
              <a:rPr sz="1600" spc="-5" dirty="0" smtClean="0">
                <a:solidFill>
                  <a:schemeClr val="tx2"/>
                </a:solidFill>
                <a:latin typeface="Calibri" pitchFamily="34" charset="0"/>
                <a:cs typeface="Calibri" pitchFamily="34" charset="0"/>
              </a:rPr>
              <a:t>i</a:t>
            </a:r>
            <a:r>
              <a:rPr sz="1600" dirty="0" smtClean="0">
                <a:solidFill>
                  <a:schemeClr val="tx2"/>
                </a:solidFill>
                <a:latin typeface="Calibri" pitchFamily="34" charset="0"/>
                <a:cs typeface="Calibri" pitchFamily="34" charset="0"/>
              </a:rPr>
              <a:t>a</a:t>
            </a:r>
            <a:r>
              <a:rPr sz="1600" spc="-20"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 </a:t>
            </a:r>
            <a:endParaRPr sz="1600" dirty="0">
              <a:solidFill>
                <a:schemeClr val="tx2"/>
              </a:solidFill>
              <a:latin typeface="Calibri" pitchFamily="34" charset="0"/>
              <a:cs typeface="Calibri" pitchFamily="34" charset="0"/>
            </a:endParaRPr>
          </a:p>
          <a:p>
            <a:pPr marL="2502" marR="2502" algn="ctr">
              <a:lnSpc>
                <a:spcPts val="1514"/>
              </a:lnSpc>
            </a:pP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í</a:t>
            </a:r>
            <a:r>
              <a:rPr sz="1600" spc="5" dirty="0" smtClean="0">
                <a:solidFill>
                  <a:schemeClr val="tx2"/>
                </a:solidFill>
                <a:latin typeface="Calibri" pitchFamily="34" charset="0"/>
                <a:cs typeface="Calibri" pitchFamily="34" charset="0"/>
              </a:rPr>
              <a:t>t</a:t>
            </a:r>
            <a:r>
              <a:rPr sz="1600" dirty="0" smtClean="0">
                <a:solidFill>
                  <a:schemeClr val="tx2"/>
                </a:solidFill>
                <a:latin typeface="Calibri" pitchFamily="34" charset="0"/>
                <a:cs typeface="Calibri" pitchFamily="34" charset="0"/>
              </a:rPr>
              <a:t>ulos</a:t>
            </a:r>
            <a:r>
              <a:rPr sz="1600" spc="-37"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a:t>
            </a:r>
            <a:r>
              <a:rPr sz="1600" spc="-13"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deu</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a </a:t>
            </a:r>
            <a:endParaRPr sz="1600" dirty="0">
              <a:solidFill>
                <a:schemeClr val="tx2"/>
              </a:solidFill>
              <a:latin typeface="Calibri" pitchFamily="34" charset="0"/>
              <a:cs typeface="Calibri" pitchFamily="34" charset="0"/>
            </a:endParaRPr>
          </a:p>
          <a:p>
            <a:pPr marL="2502" marR="2502" algn="ctr">
              <a:lnSpc>
                <a:spcPts val="1514"/>
              </a:lnSpc>
            </a:pPr>
            <a:r>
              <a:rPr sz="1600" dirty="0" smtClean="0">
                <a:solidFill>
                  <a:schemeClr val="tx2"/>
                </a:solidFill>
                <a:latin typeface="Calibri" pitchFamily="34" charset="0"/>
                <a:cs typeface="Calibri" pitchFamily="34" charset="0"/>
              </a:rPr>
              <a:t>em</a:t>
            </a:r>
            <a:r>
              <a:rPr sz="1600" spc="-5" dirty="0" smtClean="0">
                <a:solidFill>
                  <a:schemeClr val="tx2"/>
                </a:solidFill>
                <a:latin typeface="Calibri" pitchFamily="34" charset="0"/>
                <a:cs typeface="Calibri" pitchFamily="34" charset="0"/>
              </a:rPr>
              <a:t>i</a:t>
            </a: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i</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os</a:t>
            </a:r>
            <a:r>
              <a:rPr sz="1600" spc="-37"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p</a:t>
            </a:r>
            <a:r>
              <a:rPr sz="1600" dirty="0" smtClean="0">
                <a:solidFill>
                  <a:schemeClr val="tx2"/>
                </a:solidFill>
                <a:latin typeface="Calibri" pitchFamily="34" charset="0"/>
                <a:cs typeface="Calibri" pitchFamily="34" charset="0"/>
              </a:rPr>
              <a:t>or</a:t>
            </a:r>
            <a:r>
              <a:rPr sz="1600" spc="-7"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no </a:t>
            </a:r>
            <a:endParaRPr sz="1600" dirty="0">
              <a:solidFill>
                <a:schemeClr val="tx2"/>
              </a:solidFill>
              <a:latin typeface="Calibri" pitchFamily="34" charset="0"/>
              <a:cs typeface="Calibri" pitchFamily="34" charset="0"/>
            </a:endParaRPr>
          </a:p>
          <a:p>
            <a:pPr marL="2502" marR="2502" algn="ctr">
              <a:lnSpc>
                <a:spcPts val="1514"/>
              </a:lnSpc>
            </a:pPr>
            <a:r>
              <a:rPr sz="1600" dirty="0" smtClean="0">
                <a:solidFill>
                  <a:schemeClr val="tx2"/>
                </a:solidFill>
                <a:latin typeface="Calibri" pitchFamily="34" charset="0"/>
                <a:cs typeface="Calibri" pitchFamily="34" charset="0"/>
              </a:rPr>
              <a:t>res</a:t>
            </a:r>
            <a:r>
              <a:rPr sz="1600" spc="-5" dirty="0" smtClean="0">
                <a:solidFill>
                  <a:schemeClr val="tx2"/>
                </a:solidFill>
                <a:latin typeface="Calibri" pitchFamily="34" charset="0"/>
                <a:cs typeface="Calibri" pitchFamily="34" charset="0"/>
              </a:rPr>
              <a:t>i</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entes</a:t>
            </a:r>
            <a:r>
              <a:rPr sz="1600" spc="-47"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en </a:t>
            </a:r>
            <a:r>
              <a:rPr sz="1600" spc="-5" dirty="0" smtClean="0">
                <a:solidFill>
                  <a:schemeClr val="tx2"/>
                </a:solidFill>
                <a:latin typeface="Calibri" pitchFamily="34" charset="0"/>
                <a:cs typeface="Calibri" pitchFamily="34" charset="0"/>
              </a:rPr>
              <a:t>b</a:t>
            </a:r>
            <a:r>
              <a:rPr sz="1600" dirty="0" smtClean="0">
                <a:solidFill>
                  <a:schemeClr val="tx2"/>
                </a:solidFill>
                <a:latin typeface="Calibri" pitchFamily="34" charset="0"/>
                <a:cs typeface="Calibri" pitchFamily="34" charset="0"/>
              </a:rPr>
              <a:t>ols</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s</a:t>
            </a:r>
            <a:r>
              <a:rPr sz="1600" spc="-36"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y </a:t>
            </a:r>
            <a:endParaRPr sz="1600" dirty="0">
              <a:solidFill>
                <a:schemeClr val="tx2"/>
              </a:solidFill>
              <a:latin typeface="Calibri" pitchFamily="34" charset="0"/>
              <a:cs typeface="Calibri" pitchFamily="34" charset="0"/>
            </a:endParaRPr>
          </a:p>
          <a:p>
            <a:pPr marL="2502" marR="2502" algn="ctr">
              <a:lnSpc>
                <a:spcPts val="1514"/>
              </a:lnSpc>
            </a:pPr>
            <a:r>
              <a:rPr sz="1600" dirty="0" smtClean="0">
                <a:solidFill>
                  <a:schemeClr val="tx2"/>
                </a:solidFill>
                <a:latin typeface="Calibri" pitchFamily="34" charset="0"/>
                <a:cs typeface="Calibri" pitchFamily="34" charset="0"/>
              </a:rPr>
              <a:t>mer</a:t>
            </a:r>
            <a:r>
              <a:rPr sz="1600" spc="5" dirty="0" smtClean="0">
                <a:solidFill>
                  <a:schemeClr val="tx2"/>
                </a:solidFill>
                <a:latin typeface="Calibri" pitchFamily="34" charset="0"/>
                <a:cs typeface="Calibri" pitchFamily="34" charset="0"/>
              </a:rPr>
              <a:t>cado</a:t>
            </a:r>
            <a:r>
              <a:rPr sz="1600" dirty="0" smtClean="0">
                <a:solidFill>
                  <a:schemeClr val="tx2"/>
                </a:solidFill>
                <a:latin typeface="Calibri" pitchFamily="34" charset="0"/>
                <a:cs typeface="Calibri" pitchFamily="34" charset="0"/>
              </a:rPr>
              <a:t>s</a:t>
            </a:r>
            <a:r>
              <a:rPr sz="1600" spc="-56"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o</a:t>
            </a:r>
            <a:r>
              <a:rPr sz="1600" dirty="0" smtClean="0">
                <a:solidFill>
                  <a:schemeClr val="tx2"/>
                </a:solidFill>
                <a:latin typeface="Calibri" pitchFamily="34" charset="0"/>
                <a:cs typeface="Calibri" pitchFamily="34" charset="0"/>
              </a:rPr>
              <a:t>rg</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niz</a:t>
            </a:r>
            <a:r>
              <a:rPr sz="1600" spc="5" dirty="0" smtClean="0">
                <a:solidFill>
                  <a:schemeClr val="tx2"/>
                </a:solidFill>
                <a:latin typeface="Calibri" pitchFamily="34" charset="0"/>
                <a:cs typeface="Calibri" pitchFamily="34" charset="0"/>
              </a:rPr>
              <a:t>ado</a:t>
            </a:r>
            <a:r>
              <a:rPr sz="1600" dirty="0" smtClean="0">
                <a:solidFill>
                  <a:schemeClr val="tx2"/>
                </a:solidFill>
                <a:latin typeface="Calibri" pitchFamily="34" charset="0"/>
                <a:cs typeface="Calibri" pitchFamily="34" charset="0"/>
              </a:rPr>
              <a:t>s</a:t>
            </a:r>
            <a:endParaRPr sz="1600" dirty="0">
              <a:solidFill>
                <a:schemeClr val="tx2"/>
              </a:solidFill>
              <a:latin typeface="Calibri" pitchFamily="34" charset="0"/>
              <a:cs typeface="Calibri" pitchFamily="34" charset="0"/>
            </a:endParaRPr>
          </a:p>
        </p:txBody>
      </p:sp>
      <p:sp>
        <p:nvSpPr>
          <p:cNvPr id="12" name="object 12"/>
          <p:cNvSpPr txBox="1"/>
          <p:nvPr/>
        </p:nvSpPr>
        <p:spPr>
          <a:xfrm>
            <a:off x="4787999" y="2132106"/>
            <a:ext cx="3492000" cy="895435"/>
          </a:xfrm>
          <a:prstGeom prst="rect">
            <a:avLst/>
          </a:prstGeom>
        </p:spPr>
        <p:txBody>
          <a:bodyPr wrap="square" lIns="0" tIns="0" rIns="0" bIns="0" rtlCol="0">
            <a:noAutofit/>
          </a:bodyPr>
          <a:lstStyle/>
          <a:p>
            <a:pPr marL="2502" marR="2502" indent="3737" algn="ctr">
              <a:lnSpc>
                <a:spcPts val="1514"/>
              </a:lnSpc>
              <a:spcBef>
                <a:spcPts val="100"/>
              </a:spcBef>
            </a:pPr>
            <a:r>
              <a:rPr sz="1300" dirty="0" smtClean="0">
                <a:solidFill>
                  <a:schemeClr val="tx2"/>
                </a:solidFill>
                <a:latin typeface="Calibri" pitchFamily="34" charset="0"/>
                <a:cs typeface="Calibri" pitchFamily="34" charset="0"/>
              </a:rPr>
              <a:t>Obl</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gaciones</a:t>
            </a:r>
            <a:r>
              <a:rPr sz="1300" spc="-4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ne</a:t>
            </a:r>
            <a:r>
              <a:rPr sz="1300" spc="-5" dirty="0" smtClean="0">
                <a:solidFill>
                  <a:schemeClr val="tx2"/>
                </a:solidFill>
                <a:latin typeface="Calibri" pitchFamily="34" charset="0"/>
                <a:cs typeface="Calibri" pitchFamily="34" charset="0"/>
              </a:rPr>
              <a:t>g</a:t>
            </a: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les</a:t>
            </a:r>
            <a:r>
              <a:rPr sz="1300" spc="-4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mp</a:t>
            </a:r>
            <a:r>
              <a:rPr sz="1300" dirty="0" smtClean="0">
                <a:solidFill>
                  <a:schemeClr val="tx2"/>
                </a:solidFill>
                <a:latin typeface="Calibri" pitchFamily="34" charset="0"/>
                <a:cs typeface="Calibri" pitchFamily="34" charset="0"/>
              </a:rPr>
              <a:t>resas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sz="1300" spc="-1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ex</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or</a:t>
            </a:r>
            <a:r>
              <a:rPr sz="1300" spc="-32"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y</a:t>
            </a:r>
            <a:r>
              <a:rPr sz="1300" spc="-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ot</a:t>
            </a:r>
            <a:r>
              <a:rPr sz="1300" dirty="0" smtClean="0">
                <a:solidFill>
                  <a:schemeClr val="tx2"/>
                </a:solidFill>
                <a:latin typeface="Calibri" pitchFamily="34" charset="0"/>
                <a:cs typeface="Calibri" pitchFamily="34" charset="0"/>
              </a:rPr>
              <a:t>ras</a:t>
            </a:r>
            <a:r>
              <a:rPr sz="1300" spc="-2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ene</a:t>
            </a:r>
            <a:r>
              <a:rPr sz="1300" spc="-5"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as</a:t>
            </a:r>
            <a:r>
              <a:rPr sz="1300" spc="-3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í</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ulos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deu</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a</a:t>
            </a:r>
            <a:r>
              <a:rPr sz="1300" spc="-3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manos</a:t>
            </a:r>
            <a:r>
              <a:rPr sz="1300" spc="-3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sz="1300" spc="-1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ec</a:t>
            </a:r>
            <a:r>
              <a:rPr sz="1300" spc="5" dirty="0" smtClean="0">
                <a:solidFill>
                  <a:schemeClr val="tx2"/>
                </a:solidFill>
                <a:latin typeface="Calibri" pitchFamily="34" charset="0"/>
                <a:cs typeface="Calibri" pitchFamily="34" charset="0"/>
              </a:rPr>
              <a:t>l</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em</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3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no</a:t>
            </a:r>
            <a:r>
              <a:rPr sz="1300" spc="-1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residentes</a:t>
            </a:r>
            <a:r>
              <a:rPr sz="1300" spc="-4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ols</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s</a:t>
            </a:r>
            <a:r>
              <a:rPr sz="1300" spc="-2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y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merca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56"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o</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g</a:t>
            </a:r>
            <a:r>
              <a:rPr sz="1300" dirty="0" smtClean="0">
                <a:solidFill>
                  <a:schemeClr val="tx2"/>
                </a:solidFill>
                <a:latin typeface="Calibri" pitchFamily="34" charset="0"/>
                <a:cs typeface="Calibri" pitchFamily="34" charset="0"/>
              </a:rPr>
              <a:t>aniza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endParaRPr sz="1300" dirty="0">
              <a:solidFill>
                <a:schemeClr val="tx2"/>
              </a:solidFill>
              <a:latin typeface="Calibri" pitchFamily="34" charset="0"/>
              <a:cs typeface="Calibri" pitchFamily="34" charset="0"/>
            </a:endParaRPr>
          </a:p>
        </p:txBody>
      </p:sp>
      <p:sp>
        <p:nvSpPr>
          <p:cNvPr id="11" name="object 11"/>
          <p:cNvSpPr txBox="1"/>
          <p:nvPr/>
        </p:nvSpPr>
        <p:spPr>
          <a:xfrm>
            <a:off x="2339752" y="3429000"/>
            <a:ext cx="2160000" cy="1224000"/>
          </a:xfrm>
          <a:prstGeom prst="rect">
            <a:avLst/>
          </a:prstGeom>
          <a:effectLst/>
        </p:spPr>
        <p:txBody>
          <a:bodyPr wrap="square" lIns="0" tIns="0" rIns="0" bIns="0" rtlCol="0">
            <a:noAutofit/>
          </a:bodyPr>
          <a:lstStyle/>
          <a:p>
            <a:pPr marL="2502" marR="2502" indent="1116" algn="ctr">
              <a:lnSpc>
                <a:spcPts val="1514"/>
              </a:lnSpc>
              <a:spcBef>
                <a:spcPts val="100"/>
              </a:spcBef>
            </a:pPr>
            <a:r>
              <a:rPr sz="1600" dirty="0" smtClean="0">
                <a:solidFill>
                  <a:schemeClr val="tx2"/>
                </a:solidFill>
                <a:latin typeface="Calibri" pitchFamily="34" charset="0"/>
                <a:cs typeface="Calibri" pitchFamily="34" charset="0"/>
              </a:rPr>
              <a:t>0</a:t>
            </a:r>
            <a:r>
              <a:rPr sz="1600" spc="5" dirty="0" smtClean="0">
                <a:solidFill>
                  <a:schemeClr val="tx2"/>
                </a:solidFill>
                <a:latin typeface="Calibri" pitchFamily="34" charset="0"/>
                <a:cs typeface="Calibri" pitchFamily="34" charset="0"/>
              </a:rPr>
              <a:t>3</a:t>
            </a:r>
            <a:r>
              <a:rPr sz="1600" spc="-5" dirty="0" smtClean="0">
                <a:solidFill>
                  <a:schemeClr val="tx2"/>
                </a:solidFill>
                <a:latin typeface="Calibri" pitchFamily="34" charset="0"/>
                <a:cs typeface="Calibri" pitchFamily="34" charset="0"/>
              </a:rPr>
              <a:t>.</a:t>
            </a:r>
            <a:r>
              <a:rPr sz="1600" dirty="0" smtClean="0">
                <a:solidFill>
                  <a:schemeClr val="tx2"/>
                </a:solidFill>
                <a:latin typeface="Calibri" pitchFamily="34" charset="0"/>
                <a:cs typeface="Calibri" pitchFamily="34" charset="0"/>
              </a:rPr>
              <a:t>0</a:t>
            </a:r>
            <a:r>
              <a:rPr sz="1600" spc="5" dirty="0" smtClean="0">
                <a:solidFill>
                  <a:schemeClr val="tx2"/>
                </a:solidFill>
                <a:latin typeface="Calibri" pitchFamily="34" charset="0"/>
                <a:cs typeface="Calibri" pitchFamily="34" charset="0"/>
              </a:rPr>
              <a:t>1</a:t>
            </a:r>
            <a:r>
              <a:rPr sz="1600" spc="-5" dirty="0" smtClean="0">
                <a:solidFill>
                  <a:schemeClr val="tx2"/>
                </a:solidFill>
                <a:latin typeface="Calibri" pitchFamily="34" charset="0"/>
                <a:cs typeface="Calibri" pitchFamily="34" charset="0"/>
              </a:rPr>
              <a:t>.</a:t>
            </a:r>
            <a:r>
              <a:rPr sz="1600" dirty="0" smtClean="0">
                <a:solidFill>
                  <a:schemeClr val="tx2"/>
                </a:solidFill>
                <a:latin typeface="Calibri" pitchFamily="34" charset="0"/>
                <a:cs typeface="Calibri" pitchFamily="34" charset="0"/>
              </a:rPr>
              <a:t>02</a:t>
            </a:r>
            <a:r>
              <a:rPr sz="1600" spc="-19"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Tene</a:t>
            </a:r>
            <a:r>
              <a:rPr sz="1600" spc="5" dirty="0" smtClean="0">
                <a:solidFill>
                  <a:schemeClr val="tx2"/>
                </a:solidFill>
                <a:latin typeface="Calibri" pitchFamily="34" charset="0"/>
                <a:cs typeface="Calibri" pitchFamily="34" charset="0"/>
              </a:rPr>
              <a:t>nc</a:t>
            </a:r>
            <a:r>
              <a:rPr sz="1600" spc="-5" dirty="0" smtClean="0">
                <a:solidFill>
                  <a:schemeClr val="tx2"/>
                </a:solidFill>
                <a:latin typeface="Calibri" pitchFamily="34" charset="0"/>
                <a:cs typeface="Calibri" pitchFamily="34" charset="0"/>
              </a:rPr>
              <a:t>i</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s</a:t>
            </a:r>
            <a:r>
              <a:rPr sz="1600" spc="-25"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 </a:t>
            </a:r>
            <a:endParaRPr sz="1600" dirty="0">
              <a:solidFill>
                <a:schemeClr val="tx2"/>
              </a:solidFill>
              <a:latin typeface="Calibri" pitchFamily="34" charset="0"/>
              <a:cs typeface="Calibri" pitchFamily="34" charset="0"/>
            </a:endParaRPr>
          </a:p>
          <a:p>
            <a:pPr marL="2502" marR="2502" algn="ctr">
              <a:lnSpc>
                <a:spcPts val="1514"/>
              </a:lnSpc>
            </a:pP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í</a:t>
            </a:r>
            <a:r>
              <a:rPr sz="1600" spc="5" dirty="0" smtClean="0">
                <a:solidFill>
                  <a:schemeClr val="tx2"/>
                </a:solidFill>
                <a:latin typeface="Calibri" pitchFamily="34" charset="0"/>
                <a:cs typeface="Calibri" pitchFamily="34" charset="0"/>
              </a:rPr>
              <a:t>t</a:t>
            </a:r>
            <a:r>
              <a:rPr sz="1600" dirty="0" smtClean="0">
                <a:solidFill>
                  <a:schemeClr val="tx2"/>
                </a:solidFill>
                <a:latin typeface="Calibri" pitchFamily="34" charset="0"/>
                <a:cs typeface="Calibri" pitchFamily="34" charset="0"/>
              </a:rPr>
              <a:t>ulos</a:t>
            </a:r>
            <a:r>
              <a:rPr sz="1600" spc="-37"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a:t>
            </a:r>
            <a:r>
              <a:rPr sz="1600" spc="-13"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deu</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a </a:t>
            </a:r>
            <a:endParaRPr sz="1600" dirty="0">
              <a:solidFill>
                <a:schemeClr val="tx2"/>
              </a:solidFill>
              <a:latin typeface="Calibri" pitchFamily="34" charset="0"/>
              <a:cs typeface="Calibri" pitchFamily="34" charset="0"/>
            </a:endParaRPr>
          </a:p>
          <a:p>
            <a:pPr marL="2502" marR="2502" algn="ctr">
              <a:lnSpc>
                <a:spcPts val="1514"/>
              </a:lnSpc>
            </a:pPr>
            <a:r>
              <a:rPr sz="1600" u="sng" dirty="0" smtClean="0">
                <a:solidFill>
                  <a:schemeClr val="tx2"/>
                </a:solidFill>
                <a:latin typeface="Calibri" pitchFamily="34" charset="0"/>
                <a:cs typeface="Calibri" pitchFamily="34" charset="0"/>
              </a:rPr>
              <a:t>emiti</a:t>
            </a:r>
            <a:r>
              <a:rPr sz="1600" u="sng" spc="5" dirty="0" smtClean="0">
                <a:solidFill>
                  <a:schemeClr val="tx2"/>
                </a:solidFill>
                <a:latin typeface="Calibri" pitchFamily="34" charset="0"/>
                <a:cs typeface="Calibri" pitchFamily="34" charset="0"/>
              </a:rPr>
              <a:t>do</a:t>
            </a:r>
            <a:r>
              <a:rPr sz="1600" u="sng" dirty="0" smtClean="0">
                <a:solidFill>
                  <a:schemeClr val="tx2"/>
                </a:solidFill>
                <a:latin typeface="Calibri" pitchFamily="34" charset="0"/>
                <a:cs typeface="Calibri" pitchFamily="34" charset="0"/>
              </a:rPr>
              <a:t>s</a:t>
            </a:r>
            <a:r>
              <a:rPr sz="1600" u="sng" spc="-37" dirty="0" smtClean="0">
                <a:solidFill>
                  <a:schemeClr val="tx2"/>
                </a:solidFill>
                <a:latin typeface="Calibri" pitchFamily="34" charset="0"/>
                <a:cs typeface="Calibri" pitchFamily="34" charset="0"/>
              </a:rPr>
              <a:t> </a:t>
            </a:r>
            <a:r>
              <a:rPr sz="1600" u="sng" dirty="0" smtClean="0">
                <a:solidFill>
                  <a:schemeClr val="tx2"/>
                </a:solidFill>
                <a:latin typeface="Calibri" pitchFamily="34" charset="0"/>
                <a:cs typeface="Calibri" pitchFamily="34" charset="0"/>
              </a:rPr>
              <a:t>por</a:t>
            </a:r>
            <a:r>
              <a:rPr sz="1600" u="sng" spc="-7" dirty="0" smtClean="0">
                <a:solidFill>
                  <a:schemeClr val="tx2"/>
                </a:solidFill>
                <a:latin typeface="Calibri" pitchFamily="34" charset="0"/>
                <a:cs typeface="Calibri" pitchFamily="34" charset="0"/>
              </a:rPr>
              <a:t> </a:t>
            </a:r>
            <a:r>
              <a:rPr sz="1600" u="sng" dirty="0" smtClean="0">
                <a:solidFill>
                  <a:schemeClr val="tx2"/>
                </a:solidFill>
                <a:latin typeface="Calibri" pitchFamily="34" charset="0"/>
                <a:cs typeface="Calibri" pitchFamily="34" charset="0"/>
              </a:rPr>
              <a:t>resi</a:t>
            </a:r>
            <a:r>
              <a:rPr sz="1600" u="sng" spc="5" dirty="0" smtClean="0">
                <a:solidFill>
                  <a:schemeClr val="tx2"/>
                </a:solidFill>
                <a:latin typeface="Calibri" pitchFamily="34" charset="0"/>
                <a:cs typeface="Calibri" pitchFamily="34" charset="0"/>
              </a:rPr>
              <a:t>d</a:t>
            </a:r>
            <a:r>
              <a:rPr sz="1600" u="sng" dirty="0" smtClean="0">
                <a:solidFill>
                  <a:schemeClr val="tx2"/>
                </a:solidFill>
                <a:latin typeface="Calibri" pitchFamily="34" charset="0"/>
                <a:cs typeface="Calibri" pitchFamily="34" charset="0"/>
              </a:rPr>
              <a:t>en</a:t>
            </a:r>
            <a:r>
              <a:rPr sz="1600" u="sng" spc="5" dirty="0" smtClean="0">
                <a:solidFill>
                  <a:schemeClr val="tx2"/>
                </a:solidFill>
                <a:latin typeface="Calibri" pitchFamily="34" charset="0"/>
                <a:cs typeface="Calibri" pitchFamily="34" charset="0"/>
              </a:rPr>
              <a:t>t</a:t>
            </a:r>
            <a:r>
              <a:rPr sz="1600" u="sng" dirty="0" smtClean="0">
                <a:solidFill>
                  <a:schemeClr val="tx2"/>
                </a:solidFill>
                <a:latin typeface="Calibri" pitchFamily="34" charset="0"/>
                <a:cs typeface="Calibri" pitchFamily="34" charset="0"/>
              </a:rPr>
              <a:t>es </a:t>
            </a:r>
            <a:endParaRPr sz="1600" u="sng" dirty="0">
              <a:solidFill>
                <a:schemeClr val="tx2"/>
              </a:solidFill>
              <a:latin typeface="Calibri" pitchFamily="34" charset="0"/>
              <a:cs typeface="Calibri" pitchFamily="34" charset="0"/>
            </a:endParaRPr>
          </a:p>
          <a:p>
            <a:pPr marL="2502" marR="2502" algn="ctr">
              <a:lnSpc>
                <a:spcPts val="1514"/>
              </a:lnSpc>
            </a:pPr>
            <a:r>
              <a:rPr sz="1600" dirty="0" smtClean="0">
                <a:solidFill>
                  <a:schemeClr val="tx2"/>
                </a:solidFill>
                <a:latin typeface="Calibri" pitchFamily="34" charset="0"/>
                <a:cs typeface="Calibri" pitchFamily="34" charset="0"/>
              </a:rPr>
              <a:t>en </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rgen</a:t>
            </a: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i</a:t>
            </a:r>
            <a:r>
              <a:rPr sz="1600" dirty="0" smtClean="0">
                <a:solidFill>
                  <a:schemeClr val="tx2"/>
                </a:solidFill>
                <a:latin typeface="Calibri" pitchFamily="34" charset="0"/>
                <a:cs typeface="Calibri" pitchFamily="34" charset="0"/>
              </a:rPr>
              <a:t>na</a:t>
            </a:r>
            <a:r>
              <a:rPr sz="1600" spc="-37"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el</a:t>
            </a:r>
            <a:r>
              <a:rPr sz="1600" spc="-17"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se</a:t>
            </a:r>
            <a:r>
              <a:rPr sz="1600" spc="5" dirty="0" smtClean="0">
                <a:solidFill>
                  <a:schemeClr val="tx2"/>
                </a:solidFill>
                <a:latin typeface="Calibri" pitchFamily="34" charset="0"/>
                <a:cs typeface="Calibri" pitchFamily="34" charset="0"/>
              </a:rPr>
              <a:t>cto</a:t>
            </a:r>
            <a:r>
              <a:rPr sz="1600" dirty="0" smtClean="0">
                <a:solidFill>
                  <a:schemeClr val="tx2"/>
                </a:solidFill>
                <a:latin typeface="Calibri" pitchFamily="34" charset="0"/>
                <a:cs typeface="Calibri" pitchFamily="34" charset="0"/>
              </a:rPr>
              <a:t>r </a:t>
            </a:r>
            <a:endParaRPr sz="1600" dirty="0">
              <a:solidFill>
                <a:schemeClr val="tx2"/>
              </a:solidFill>
              <a:latin typeface="Calibri" pitchFamily="34" charset="0"/>
              <a:cs typeface="Calibri" pitchFamily="34" charset="0"/>
            </a:endParaRPr>
          </a:p>
          <a:p>
            <a:pPr marL="2502" marR="2502" algn="ctr">
              <a:lnSpc>
                <a:spcPts val="1514"/>
              </a:lnSpc>
            </a:pPr>
            <a:r>
              <a:rPr sz="1600" dirty="0" smtClean="0">
                <a:solidFill>
                  <a:schemeClr val="tx2"/>
                </a:solidFill>
                <a:latin typeface="Calibri" pitchFamily="34" charset="0"/>
                <a:cs typeface="Calibri" pitchFamily="34" charset="0"/>
              </a:rPr>
              <a:t>pr</a:t>
            </a:r>
            <a:r>
              <a:rPr sz="1600" spc="-5" dirty="0" smtClean="0">
                <a:solidFill>
                  <a:schemeClr val="tx2"/>
                </a:solidFill>
                <a:latin typeface="Calibri" pitchFamily="34" charset="0"/>
                <a:cs typeface="Calibri" pitchFamily="34" charset="0"/>
              </a:rPr>
              <a:t>i</a:t>
            </a:r>
            <a:r>
              <a:rPr sz="1600" dirty="0" smtClean="0">
                <a:solidFill>
                  <a:schemeClr val="tx2"/>
                </a:solidFill>
                <a:latin typeface="Calibri" pitchFamily="34" charset="0"/>
                <a:cs typeface="Calibri" pitchFamily="34" charset="0"/>
              </a:rPr>
              <a:t>v</a:t>
            </a:r>
            <a:r>
              <a:rPr sz="1600" spc="5" dirty="0" smtClean="0">
                <a:solidFill>
                  <a:schemeClr val="tx2"/>
                </a:solidFill>
                <a:latin typeface="Calibri" pitchFamily="34" charset="0"/>
                <a:cs typeface="Calibri" pitchFamily="34" charset="0"/>
              </a:rPr>
              <a:t>ad</a:t>
            </a:r>
            <a:r>
              <a:rPr sz="1600" dirty="0" smtClean="0">
                <a:solidFill>
                  <a:schemeClr val="tx2"/>
                </a:solidFill>
                <a:latin typeface="Calibri" pitchFamily="34" charset="0"/>
                <a:cs typeface="Calibri" pitchFamily="34" charset="0"/>
              </a:rPr>
              <a:t>o</a:t>
            </a:r>
            <a:r>
              <a:rPr sz="1600" spc="-24"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m</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n</a:t>
            </a:r>
            <a:r>
              <a:rPr sz="1600" spc="5" dirty="0" smtClean="0">
                <a:solidFill>
                  <a:schemeClr val="tx2"/>
                </a:solidFill>
                <a:latin typeface="Calibri" pitchFamily="34" charset="0"/>
                <a:cs typeface="Calibri" pitchFamily="34" charset="0"/>
              </a:rPr>
              <a:t>t</a:t>
            </a:r>
            <a:r>
              <a:rPr sz="1600" dirty="0" smtClean="0">
                <a:solidFill>
                  <a:schemeClr val="tx2"/>
                </a:solidFill>
                <a:latin typeface="Calibri" pitchFamily="34" charset="0"/>
                <a:cs typeface="Calibri" pitchFamily="34" charset="0"/>
              </a:rPr>
              <a:t>en</a:t>
            </a:r>
            <a:r>
              <a:rPr sz="1600" spc="-5" dirty="0" smtClean="0">
                <a:solidFill>
                  <a:schemeClr val="tx2"/>
                </a:solidFill>
                <a:latin typeface="Calibri" pitchFamily="34" charset="0"/>
                <a:cs typeface="Calibri" pitchFamily="34" charset="0"/>
              </a:rPr>
              <a:t>i</a:t>
            </a:r>
            <a:r>
              <a:rPr sz="1600" spc="5" dirty="0" smtClean="0">
                <a:solidFill>
                  <a:schemeClr val="tx2"/>
                </a:solidFill>
                <a:latin typeface="Calibri" pitchFamily="34" charset="0"/>
                <a:cs typeface="Calibri" pitchFamily="34" charset="0"/>
              </a:rPr>
              <a:t>do</a:t>
            </a:r>
            <a:r>
              <a:rPr sz="1600" dirty="0" smtClean="0">
                <a:solidFill>
                  <a:schemeClr val="tx2"/>
                </a:solidFill>
                <a:latin typeface="Calibri" pitchFamily="34" charset="0"/>
                <a:cs typeface="Calibri" pitchFamily="34" charset="0"/>
              </a:rPr>
              <a:t>s</a:t>
            </a:r>
            <a:r>
              <a:rPr sz="1600" spc="-36"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en </a:t>
            </a:r>
            <a:endParaRPr sz="1600" dirty="0">
              <a:solidFill>
                <a:schemeClr val="tx2"/>
              </a:solidFill>
              <a:latin typeface="Calibri" pitchFamily="34" charset="0"/>
              <a:cs typeface="Calibri" pitchFamily="34" charset="0"/>
            </a:endParaRPr>
          </a:p>
          <a:p>
            <a:pPr marL="2502" marR="2502" algn="ctr">
              <a:lnSpc>
                <a:spcPts val="1514"/>
              </a:lnSpc>
            </a:pPr>
            <a:r>
              <a:rPr sz="1600" u="sng" spc="5" dirty="0" smtClean="0">
                <a:solidFill>
                  <a:schemeClr val="tx2"/>
                </a:solidFill>
                <a:latin typeface="Calibri" pitchFamily="34" charset="0"/>
                <a:cs typeface="Calibri" pitchFamily="34" charset="0"/>
              </a:rPr>
              <a:t>d</a:t>
            </a:r>
            <a:r>
              <a:rPr sz="1600" u="sng" dirty="0" smtClean="0">
                <a:solidFill>
                  <a:schemeClr val="tx2"/>
                </a:solidFill>
                <a:latin typeface="Calibri" pitchFamily="34" charset="0"/>
                <a:cs typeface="Calibri" pitchFamily="34" charset="0"/>
              </a:rPr>
              <a:t>ep</a:t>
            </a:r>
            <a:r>
              <a:rPr sz="1600" u="sng" spc="5" dirty="0" smtClean="0">
                <a:solidFill>
                  <a:schemeClr val="tx2"/>
                </a:solidFill>
                <a:latin typeface="Calibri" pitchFamily="34" charset="0"/>
                <a:cs typeface="Calibri" pitchFamily="34" charset="0"/>
              </a:rPr>
              <a:t>o</a:t>
            </a:r>
            <a:r>
              <a:rPr sz="1600" u="sng" dirty="0" smtClean="0">
                <a:solidFill>
                  <a:schemeClr val="tx2"/>
                </a:solidFill>
                <a:latin typeface="Calibri" pitchFamily="34" charset="0"/>
                <a:cs typeface="Calibri" pitchFamily="34" charset="0"/>
              </a:rPr>
              <a:t>sit</a:t>
            </a:r>
            <a:r>
              <a:rPr sz="1600" u="sng" spc="5" dirty="0" smtClean="0">
                <a:solidFill>
                  <a:schemeClr val="tx2"/>
                </a:solidFill>
                <a:latin typeface="Calibri" pitchFamily="34" charset="0"/>
                <a:cs typeface="Calibri" pitchFamily="34" charset="0"/>
              </a:rPr>
              <a:t>a</a:t>
            </a:r>
            <a:r>
              <a:rPr sz="1600" u="sng" dirty="0" smtClean="0">
                <a:solidFill>
                  <a:schemeClr val="tx2"/>
                </a:solidFill>
                <a:latin typeface="Calibri" pitchFamily="34" charset="0"/>
                <a:cs typeface="Calibri" pitchFamily="34" charset="0"/>
              </a:rPr>
              <a:t>r</a:t>
            </a:r>
            <a:r>
              <a:rPr sz="1600" u="sng" spc="-5" dirty="0" smtClean="0">
                <a:solidFill>
                  <a:schemeClr val="tx2"/>
                </a:solidFill>
                <a:latin typeface="Calibri" pitchFamily="34" charset="0"/>
                <a:cs typeface="Calibri" pitchFamily="34" charset="0"/>
              </a:rPr>
              <a:t>i</a:t>
            </a:r>
            <a:r>
              <a:rPr sz="1600" u="sng" spc="5" dirty="0" smtClean="0">
                <a:solidFill>
                  <a:schemeClr val="tx2"/>
                </a:solidFill>
                <a:latin typeface="Calibri" pitchFamily="34" charset="0"/>
                <a:cs typeface="Calibri" pitchFamily="34" charset="0"/>
              </a:rPr>
              <a:t>a</a:t>
            </a:r>
            <a:r>
              <a:rPr sz="1600" u="sng" dirty="0" smtClean="0">
                <a:solidFill>
                  <a:schemeClr val="tx2"/>
                </a:solidFill>
                <a:latin typeface="Calibri" pitchFamily="34" charset="0"/>
                <a:cs typeface="Calibri" pitchFamily="34" charset="0"/>
              </a:rPr>
              <a:t>s</a:t>
            </a:r>
            <a:r>
              <a:rPr sz="1600" u="sng" spc="-57" dirty="0" smtClean="0">
                <a:solidFill>
                  <a:schemeClr val="tx2"/>
                </a:solidFill>
                <a:latin typeface="Calibri" pitchFamily="34" charset="0"/>
                <a:cs typeface="Calibri" pitchFamily="34" charset="0"/>
              </a:rPr>
              <a:t> </a:t>
            </a:r>
            <a:r>
              <a:rPr sz="1600" u="sng" spc="5" dirty="0" smtClean="0">
                <a:solidFill>
                  <a:schemeClr val="tx2"/>
                </a:solidFill>
                <a:latin typeface="Calibri" pitchFamily="34" charset="0"/>
                <a:cs typeface="Calibri" pitchFamily="34" charset="0"/>
              </a:rPr>
              <a:t>d</a:t>
            </a:r>
            <a:r>
              <a:rPr sz="1600" u="sng" dirty="0" smtClean="0">
                <a:solidFill>
                  <a:schemeClr val="tx2"/>
                </a:solidFill>
                <a:latin typeface="Calibri" pitchFamily="34" charset="0"/>
                <a:cs typeface="Calibri" pitchFamily="34" charset="0"/>
              </a:rPr>
              <a:t>el</a:t>
            </a:r>
            <a:r>
              <a:rPr sz="1600" u="sng" spc="-17" dirty="0" smtClean="0">
                <a:solidFill>
                  <a:schemeClr val="tx2"/>
                </a:solidFill>
                <a:latin typeface="Calibri" pitchFamily="34" charset="0"/>
                <a:cs typeface="Calibri" pitchFamily="34" charset="0"/>
              </a:rPr>
              <a:t> </a:t>
            </a:r>
            <a:r>
              <a:rPr sz="1600" u="sng" dirty="0" smtClean="0">
                <a:solidFill>
                  <a:schemeClr val="tx2"/>
                </a:solidFill>
                <a:latin typeface="Calibri" pitchFamily="34" charset="0"/>
                <a:cs typeface="Calibri" pitchFamily="34" charset="0"/>
              </a:rPr>
              <a:t>e</a:t>
            </a:r>
            <a:r>
              <a:rPr sz="1600" u="sng" spc="5" dirty="0" smtClean="0">
                <a:solidFill>
                  <a:schemeClr val="tx2"/>
                </a:solidFill>
                <a:latin typeface="Calibri" pitchFamily="34" charset="0"/>
                <a:cs typeface="Calibri" pitchFamily="34" charset="0"/>
              </a:rPr>
              <a:t>xt</a:t>
            </a:r>
            <a:r>
              <a:rPr sz="1600" u="sng" dirty="0" smtClean="0">
                <a:solidFill>
                  <a:schemeClr val="tx2"/>
                </a:solidFill>
                <a:latin typeface="Calibri" pitchFamily="34" charset="0"/>
                <a:cs typeface="Calibri" pitchFamily="34" charset="0"/>
              </a:rPr>
              <a:t>erio</a:t>
            </a:r>
            <a:r>
              <a:rPr sz="1600" u="sng" dirty="0" smtClean="0">
                <a:solidFill>
                  <a:schemeClr val="tx2"/>
                </a:solidFill>
                <a:latin typeface="Georgia"/>
                <a:cs typeface="Georgia"/>
              </a:rPr>
              <a:t>r</a:t>
            </a:r>
            <a:endParaRPr sz="1600" u="sng" dirty="0">
              <a:solidFill>
                <a:schemeClr val="tx2"/>
              </a:solidFill>
              <a:latin typeface="Georgia"/>
              <a:cs typeface="Georgia"/>
            </a:endParaRPr>
          </a:p>
        </p:txBody>
      </p:sp>
      <p:sp>
        <p:nvSpPr>
          <p:cNvPr id="8" name="object 8"/>
          <p:cNvSpPr txBox="1"/>
          <p:nvPr/>
        </p:nvSpPr>
        <p:spPr>
          <a:xfrm>
            <a:off x="4788000" y="3764650"/>
            <a:ext cx="3600000" cy="547961"/>
          </a:xfrm>
          <a:prstGeom prst="rect">
            <a:avLst/>
          </a:prstGeom>
        </p:spPr>
        <p:txBody>
          <a:bodyPr wrap="square" lIns="0" tIns="0" rIns="0" bIns="0" rtlCol="0">
            <a:noAutofit/>
          </a:bodyPr>
          <a:lstStyle/>
          <a:p>
            <a:pPr marL="2502" marR="2502" indent="1178" algn="ctr">
              <a:lnSpc>
                <a:spcPts val="1358"/>
              </a:lnSpc>
              <a:spcBef>
                <a:spcPts val="181"/>
              </a:spcBef>
            </a:pPr>
            <a:r>
              <a:rPr sz="1300" spc="-5" dirty="0" smtClean="0">
                <a:solidFill>
                  <a:schemeClr val="tx2"/>
                </a:solidFill>
                <a:latin typeface="Calibri" pitchFamily="34" charset="0"/>
                <a:cs typeface="Calibri" pitchFamily="34" charset="0"/>
              </a:rPr>
              <a:t>Tí</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ulos</a:t>
            </a:r>
            <a:r>
              <a:rPr sz="1300" spc="-40"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eu</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a</a:t>
            </a:r>
            <a:r>
              <a:rPr sz="1300" spc="-3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em</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3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 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entes</a:t>
            </a:r>
            <a:r>
              <a:rPr sz="1300" spc="12"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g</a:t>
            </a:r>
            <a:r>
              <a:rPr sz="1300" dirty="0" smtClean="0">
                <a:solidFill>
                  <a:schemeClr val="tx2"/>
                </a:solidFill>
                <a:latin typeface="Calibri" pitchFamily="34" charset="0"/>
                <a:cs typeface="Calibri" pitchFamily="34" charset="0"/>
              </a:rPr>
              <a:t>entina,</a:t>
            </a:r>
            <a:r>
              <a:rPr sz="1300" spc="-4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man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en</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5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osit</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as</a:t>
            </a:r>
            <a:r>
              <a:rPr sz="1300" spc="-5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sz="1300" spc="-1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ex</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er</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or</a:t>
            </a:r>
            <a:endParaRPr sz="1300" dirty="0">
              <a:solidFill>
                <a:schemeClr val="tx2"/>
              </a:solidFill>
              <a:latin typeface="Calibri" pitchFamily="34" charset="0"/>
              <a:cs typeface="Calibri" pitchFamily="34" charset="0"/>
            </a:endParaRPr>
          </a:p>
        </p:txBody>
      </p:sp>
      <p:sp>
        <p:nvSpPr>
          <p:cNvPr id="6" name="object 6"/>
          <p:cNvSpPr txBox="1"/>
          <p:nvPr/>
        </p:nvSpPr>
        <p:spPr>
          <a:xfrm>
            <a:off x="4787999" y="5137469"/>
            <a:ext cx="3600000" cy="722715"/>
          </a:xfrm>
          <a:prstGeom prst="rect">
            <a:avLst/>
          </a:prstGeom>
        </p:spPr>
        <p:txBody>
          <a:bodyPr wrap="square" lIns="0" tIns="0" rIns="0" bIns="0" rtlCol="0">
            <a:noAutofit/>
          </a:bodyPr>
          <a:lstStyle/>
          <a:p>
            <a:pPr marL="2502" marR="2502" algn="ctr">
              <a:lnSpc>
                <a:spcPts val="1514"/>
              </a:lnSpc>
              <a:spcBef>
                <a:spcPts val="100"/>
              </a:spcBef>
            </a:pP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mi</a:t>
            </a:r>
            <a:r>
              <a:rPr sz="1300" dirty="0" smtClean="0">
                <a:solidFill>
                  <a:schemeClr val="tx2"/>
                </a:solidFill>
                <a:latin typeface="Calibri" pitchFamily="34" charset="0"/>
                <a:cs typeface="Calibri" pitchFamily="34" charset="0"/>
              </a:rPr>
              <a:t>siones,</a:t>
            </a:r>
            <a:r>
              <a:rPr sz="1300" spc="-24"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20"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1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el</a:t>
            </a:r>
            <a:r>
              <a:rPr sz="1300" spc="-1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ec</a:t>
            </a:r>
            <a:r>
              <a:rPr sz="1300" spc="5" dirty="0" smtClean="0">
                <a:solidFill>
                  <a:schemeClr val="tx2"/>
                </a:solidFill>
                <a:latin typeface="Calibri" pitchFamily="34" charset="0"/>
                <a:cs typeface="Calibri" pitchFamily="34" charset="0"/>
              </a:rPr>
              <a:t>l</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5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l</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gaciones</a:t>
            </a:r>
            <a:r>
              <a:rPr sz="1300" spc="-39"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ne</a:t>
            </a:r>
            <a:r>
              <a:rPr sz="1300" spc="-5" dirty="0" smtClean="0">
                <a:solidFill>
                  <a:schemeClr val="tx2"/>
                </a:solidFill>
                <a:latin typeface="Calibri" pitchFamily="34" charset="0"/>
                <a:cs typeface="Calibri" pitchFamily="34" charset="0"/>
              </a:rPr>
              <a:t>g</a:t>
            </a: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les</a:t>
            </a:r>
            <a:r>
              <a:rPr sz="1300" spc="-4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y</a:t>
            </a:r>
            <a:r>
              <a:rPr sz="1300" spc="-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ot</a:t>
            </a:r>
            <a:r>
              <a:rPr sz="1300" dirty="0" smtClean="0">
                <a:solidFill>
                  <a:schemeClr val="tx2"/>
                </a:solidFill>
                <a:latin typeface="Calibri" pitchFamily="34" charset="0"/>
                <a:cs typeface="Calibri" pitchFamily="34" charset="0"/>
              </a:rPr>
              <a:t>ros</a:t>
            </a:r>
            <a:r>
              <a:rPr sz="1300" spc="-2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t</a:t>
            </a:r>
            <a:r>
              <a:rPr sz="1300" spc="-5" dirty="0" smtClean="0">
                <a:solidFill>
                  <a:schemeClr val="tx2"/>
                </a:solidFill>
                <a:latin typeface="Calibri" pitchFamily="34" charset="0"/>
                <a:cs typeface="Calibri" pitchFamily="34" charset="0"/>
              </a:rPr>
              <a:t>í</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ulos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deu</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a</a:t>
            </a:r>
            <a:r>
              <a:rPr sz="1300" spc="-3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ols</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s</a:t>
            </a:r>
            <a:r>
              <a:rPr sz="1300" spc="-3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y</a:t>
            </a:r>
            <a:r>
              <a:rPr sz="1300" spc="-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merca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or</a:t>
            </a:r>
            <a:r>
              <a:rPr sz="1300" spc="-5" dirty="0" smtClean="0">
                <a:solidFill>
                  <a:schemeClr val="tx2"/>
                </a:solidFill>
                <a:latin typeface="Calibri" pitchFamily="34" charset="0"/>
                <a:cs typeface="Calibri" pitchFamily="34" charset="0"/>
              </a:rPr>
              <a:t>g</a:t>
            </a:r>
            <a:r>
              <a:rPr sz="1300" dirty="0" smtClean="0">
                <a:solidFill>
                  <a:schemeClr val="tx2"/>
                </a:solidFill>
                <a:latin typeface="Calibri" pitchFamily="34" charset="0"/>
                <a:cs typeface="Calibri" pitchFamily="34" charset="0"/>
              </a:rPr>
              <a:t>aniza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endParaRPr sz="1300" dirty="0">
              <a:solidFill>
                <a:schemeClr val="tx2"/>
              </a:solidFill>
              <a:latin typeface="Calibri" pitchFamily="34" charset="0"/>
              <a:cs typeface="Calibri" pitchFamily="34" charset="0"/>
            </a:endParaRPr>
          </a:p>
        </p:txBody>
      </p:sp>
      <p:sp>
        <p:nvSpPr>
          <p:cNvPr id="5" name="object 5"/>
          <p:cNvSpPr txBox="1"/>
          <p:nvPr/>
        </p:nvSpPr>
        <p:spPr>
          <a:xfrm>
            <a:off x="2339752" y="5085184"/>
            <a:ext cx="2160000" cy="792088"/>
          </a:xfrm>
          <a:prstGeom prst="rect">
            <a:avLst/>
          </a:prstGeom>
        </p:spPr>
        <p:txBody>
          <a:bodyPr wrap="square" lIns="0" tIns="0" rIns="0" bIns="0" rtlCol="0">
            <a:noAutofit/>
          </a:bodyPr>
          <a:lstStyle/>
          <a:p>
            <a:pPr marL="2502" marR="2502" indent="-1396" algn="ctr">
              <a:lnSpc>
                <a:spcPts val="1358"/>
              </a:lnSpc>
              <a:spcBef>
                <a:spcPts val="181"/>
              </a:spcBef>
            </a:pPr>
            <a:r>
              <a:rPr sz="1600" dirty="0" smtClean="0">
                <a:solidFill>
                  <a:schemeClr val="tx2"/>
                </a:solidFill>
                <a:latin typeface="Calibri" pitchFamily="34" charset="0"/>
                <a:cs typeface="Calibri" pitchFamily="34" charset="0"/>
              </a:rPr>
              <a:t>03.02</a:t>
            </a:r>
            <a:r>
              <a:rPr sz="1600" spc="-27"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E</a:t>
            </a:r>
            <a:r>
              <a:rPr sz="1600" spc="-5" dirty="0" smtClean="0">
                <a:solidFill>
                  <a:schemeClr val="tx2"/>
                </a:solidFill>
                <a:latin typeface="Calibri" pitchFamily="34" charset="0"/>
                <a:cs typeface="Calibri" pitchFamily="34" charset="0"/>
              </a:rPr>
              <a:t>mi</a:t>
            </a:r>
            <a:r>
              <a:rPr sz="1600" dirty="0" smtClean="0">
                <a:solidFill>
                  <a:schemeClr val="tx2"/>
                </a:solidFill>
                <a:latin typeface="Calibri" pitchFamily="34" charset="0"/>
                <a:cs typeface="Calibri" pitchFamily="34" charset="0"/>
              </a:rPr>
              <a:t>siones</a:t>
            </a:r>
            <a:r>
              <a:rPr sz="1600" spc="-13"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 </a:t>
            </a: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í</a:t>
            </a:r>
            <a:r>
              <a:rPr sz="1600" spc="5" dirty="0" smtClean="0">
                <a:solidFill>
                  <a:schemeClr val="tx2"/>
                </a:solidFill>
                <a:latin typeface="Calibri" pitchFamily="34" charset="0"/>
                <a:cs typeface="Calibri" pitchFamily="34" charset="0"/>
              </a:rPr>
              <a:t>t</a:t>
            </a:r>
            <a:r>
              <a:rPr sz="1600" dirty="0" smtClean="0">
                <a:solidFill>
                  <a:schemeClr val="tx2"/>
                </a:solidFill>
                <a:latin typeface="Calibri" pitchFamily="34" charset="0"/>
                <a:cs typeface="Calibri" pitchFamily="34" charset="0"/>
              </a:rPr>
              <a:t>ulos</a:t>
            </a:r>
            <a:r>
              <a:rPr sz="1600" spc="-37"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e</a:t>
            </a:r>
            <a:r>
              <a:rPr sz="1600" spc="-13"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deu</a:t>
            </a:r>
            <a:r>
              <a:rPr sz="1600" spc="5" dirty="0" smtClean="0">
                <a:solidFill>
                  <a:schemeClr val="tx2"/>
                </a:solidFill>
                <a:latin typeface="Calibri" pitchFamily="34" charset="0"/>
                <a:cs typeface="Calibri" pitchFamily="34" charset="0"/>
              </a:rPr>
              <a:t>d</a:t>
            </a:r>
            <a:r>
              <a:rPr sz="1600" dirty="0" smtClean="0">
                <a:solidFill>
                  <a:schemeClr val="tx2"/>
                </a:solidFill>
                <a:latin typeface="Calibri" pitchFamily="34" charset="0"/>
                <a:cs typeface="Calibri" pitchFamily="34" charset="0"/>
              </a:rPr>
              <a:t>a</a:t>
            </a:r>
            <a:r>
              <a:rPr sz="1600" spc="-36"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en mer</a:t>
            </a:r>
            <a:r>
              <a:rPr sz="1600" spc="5" dirty="0" smtClean="0">
                <a:solidFill>
                  <a:schemeClr val="tx2"/>
                </a:solidFill>
                <a:latin typeface="Calibri" pitchFamily="34" charset="0"/>
                <a:cs typeface="Calibri" pitchFamily="34" charset="0"/>
              </a:rPr>
              <a:t>cado</a:t>
            </a:r>
            <a:r>
              <a:rPr sz="1600" dirty="0" smtClean="0">
                <a:solidFill>
                  <a:schemeClr val="tx2"/>
                </a:solidFill>
                <a:latin typeface="Calibri" pitchFamily="34" charset="0"/>
                <a:cs typeface="Calibri" pitchFamily="34" charset="0"/>
              </a:rPr>
              <a:t>s</a:t>
            </a:r>
            <a:r>
              <a:rPr sz="1600" spc="-56" dirty="0" smtClean="0">
                <a:solidFill>
                  <a:schemeClr val="tx2"/>
                </a:solidFill>
                <a:latin typeface="Calibri" pitchFamily="34" charset="0"/>
                <a:cs typeface="Calibri" pitchFamily="34" charset="0"/>
              </a:rPr>
              <a:t> </a:t>
            </a:r>
            <a:r>
              <a:rPr sz="1600" spc="5" dirty="0" smtClean="0">
                <a:solidFill>
                  <a:schemeClr val="tx2"/>
                </a:solidFill>
                <a:latin typeface="Calibri" pitchFamily="34" charset="0"/>
                <a:cs typeface="Calibri" pitchFamily="34" charset="0"/>
              </a:rPr>
              <a:t>o</a:t>
            </a:r>
            <a:r>
              <a:rPr sz="1600" dirty="0" smtClean="0">
                <a:solidFill>
                  <a:schemeClr val="tx2"/>
                </a:solidFill>
                <a:latin typeface="Calibri" pitchFamily="34" charset="0"/>
                <a:cs typeface="Calibri" pitchFamily="34" charset="0"/>
              </a:rPr>
              <a:t>rg</a:t>
            </a:r>
            <a:r>
              <a:rPr sz="1600" spc="5" dirty="0" smtClean="0">
                <a:solidFill>
                  <a:schemeClr val="tx2"/>
                </a:solidFill>
                <a:latin typeface="Calibri" pitchFamily="34" charset="0"/>
                <a:cs typeface="Calibri" pitchFamily="34" charset="0"/>
              </a:rPr>
              <a:t>a</a:t>
            </a:r>
            <a:r>
              <a:rPr sz="1600" dirty="0" smtClean="0">
                <a:solidFill>
                  <a:schemeClr val="tx2"/>
                </a:solidFill>
                <a:latin typeface="Calibri" pitchFamily="34" charset="0"/>
                <a:cs typeface="Calibri" pitchFamily="34" charset="0"/>
              </a:rPr>
              <a:t>niz</a:t>
            </a:r>
            <a:r>
              <a:rPr sz="1600" spc="5" dirty="0" smtClean="0">
                <a:solidFill>
                  <a:schemeClr val="tx2"/>
                </a:solidFill>
                <a:latin typeface="Calibri" pitchFamily="34" charset="0"/>
                <a:cs typeface="Calibri" pitchFamily="34" charset="0"/>
              </a:rPr>
              <a:t>ado</a:t>
            </a:r>
            <a:r>
              <a:rPr sz="1600" dirty="0" smtClean="0">
                <a:solidFill>
                  <a:schemeClr val="tx2"/>
                </a:solidFill>
                <a:latin typeface="Calibri" pitchFamily="34" charset="0"/>
                <a:cs typeface="Calibri" pitchFamily="34" charset="0"/>
              </a:rPr>
              <a:t>s</a:t>
            </a:r>
            <a:endParaRPr sz="1600" dirty="0">
              <a:solidFill>
                <a:schemeClr val="tx2"/>
              </a:solidFill>
              <a:latin typeface="Calibri" pitchFamily="34" charset="0"/>
              <a:cs typeface="Calibri" pitchFamily="34" charset="0"/>
            </a:endParaRPr>
          </a:p>
        </p:txBody>
      </p:sp>
      <p:sp>
        <p:nvSpPr>
          <p:cNvPr id="49" name="48 Rectángulo redondeado"/>
          <p:cNvSpPr/>
          <p:nvPr/>
        </p:nvSpPr>
        <p:spPr>
          <a:xfrm>
            <a:off x="72000" y="1484784"/>
            <a:ext cx="2195744" cy="4896544"/>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b="1" i="1" dirty="0" smtClean="0">
                <a:solidFill>
                  <a:schemeClr val="tx2"/>
                </a:solidFill>
                <a:latin typeface="Cambria" pitchFamily="18" charset="0"/>
                <a:cs typeface="Calibri" pitchFamily="34" charset="0"/>
              </a:rPr>
              <a:t>03.</a:t>
            </a:r>
          </a:p>
          <a:p>
            <a:pPr marL="170201" marR="182847" algn="ctr">
              <a:lnSpc>
                <a:spcPts val="1500"/>
              </a:lnSpc>
              <a:spcBef>
                <a:spcPts val="75"/>
              </a:spcBef>
            </a:pPr>
            <a:endParaRPr lang="es-ES" b="1" i="1" spc="-5" dirty="0" smtClean="0">
              <a:solidFill>
                <a:schemeClr val="tx2"/>
              </a:solidFill>
              <a:latin typeface="Cambria" pitchFamily="18" charset="0"/>
              <a:cs typeface="Calibri" pitchFamily="34" charset="0"/>
            </a:endParaRPr>
          </a:p>
          <a:p>
            <a:pPr marL="170201" marR="182847" algn="ctr">
              <a:lnSpc>
                <a:spcPts val="1500"/>
              </a:lnSpc>
              <a:spcBef>
                <a:spcPts val="75"/>
              </a:spcBef>
            </a:pPr>
            <a:r>
              <a:rPr lang="es-ES" b="1" i="1" spc="-5" dirty="0" smtClean="0">
                <a:solidFill>
                  <a:schemeClr val="tx2"/>
                </a:solidFill>
                <a:latin typeface="Cambria" pitchFamily="18" charset="0"/>
                <a:cs typeface="Calibri" pitchFamily="34" charset="0"/>
              </a:rPr>
              <a:t>I</a:t>
            </a:r>
            <a:r>
              <a:rPr lang="es-ES" b="1" i="1" dirty="0" smtClean="0">
                <a:solidFill>
                  <a:schemeClr val="tx2"/>
                </a:solidFill>
                <a:latin typeface="Cambria" pitchFamily="18" charset="0"/>
                <a:cs typeface="Calibri" pitchFamily="34" charset="0"/>
              </a:rPr>
              <a:t>n</a:t>
            </a:r>
            <a:r>
              <a:rPr lang="es-ES" b="1" i="1" spc="5" dirty="0" smtClean="0">
                <a:solidFill>
                  <a:schemeClr val="tx2"/>
                </a:solidFill>
                <a:latin typeface="Cambria" pitchFamily="18" charset="0"/>
                <a:cs typeface="Calibri" pitchFamily="34" charset="0"/>
              </a:rPr>
              <a:t>s</a:t>
            </a:r>
            <a:r>
              <a:rPr lang="es-ES" b="1" i="1" dirty="0" smtClean="0">
                <a:solidFill>
                  <a:schemeClr val="tx2"/>
                </a:solidFill>
                <a:latin typeface="Cambria" pitchFamily="18" charset="0"/>
                <a:cs typeface="Calibri" pitchFamily="34" charset="0"/>
              </a:rPr>
              <a:t>tr</a:t>
            </a:r>
            <a:r>
              <a:rPr lang="es-ES" b="1" i="1" spc="-5" dirty="0" smtClean="0">
                <a:solidFill>
                  <a:schemeClr val="tx2"/>
                </a:solidFill>
                <a:latin typeface="Cambria" pitchFamily="18" charset="0"/>
                <a:cs typeface="Calibri" pitchFamily="34" charset="0"/>
              </a:rPr>
              <a:t>u</a:t>
            </a:r>
            <a:r>
              <a:rPr lang="es-ES" b="1" i="1" dirty="0" smtClean="0">
                <a:solidFill>
                  <a:schemeClr val="tx2"/>
                </a:solidFill>
                <a:latin typeface="Cambria" pitchFamily="18" charset="0"/>
                <a:cs typeface="Calibri" pitchFamily="34" charset="0"/>
              </a:rPr>
              <a:t>me</a:t>
            </a:r>
            <a:r>
              <a:rPr lang="es-ES" b="1" i="1" spc="5" dirty="0" smtClean="0">
                <a:solidFill>
                  <a:schemeClr val="tx2"/>
                </a:solidFill>
                <a:latin typeface="Cambria" pitchFamily="18" charset="0"/>
                <a:cs typeface="Calibri" pitchFamily="34" charset="0"/>
              </a:rPr>
              <a:t>n</a:t>
            </a:r>
            <a:r>
              <a:rPr lang="es-ES" b="1" i="1" dirty="0" smtClean="0">
                <a:solidFill>
                  <a:schemeClr val="tx2"/>
                </a:solidFill>
                <a:latin typeface="Cambria" pitchFamily="18" charset="0"/>
                <a:cs typeface="Calibri" pitchFamily="34" charset="0"/>
              </a:rPr>
              <a:t>tos</a:t>
            </a:r>
          </a:p>
          <a:p>
            <a:pPr marL="170201" marR="182847" algn="ctr">
              <a:lnSpc>
                <a:spcPts val="1500"/>
              </a:lnSpc>
              <a:spcBef>
                <a:spcPts val="75"/>
              </a:spcBef>
            </a:pPr>
            <a:endParaRPr lang="es-ES" b="1" i="1" spc="25" dirty="0" smtClean="0">
              <a:solidFill>
                <a:schemeClr val="tx2"/>
              </a:solidFill>
              <a:latin typeface="Cambria" pitchFamily="18" charset="0"/>
              <a:cs typeface="Calibri" pitchFamily="34" charset="0"/>
            </a:endParaRPr>
          </a:p>
          <a:p>
            <a:pPr marL="170201" marR="182847" algn="ctr">
              <a:lnSpc>
                <a:spcPts val="1500"/>
              </a:lnSpc>
              <a:spcBef>
                <a:spcPts val="75"/>
              </a:spcBef>
            </a:pPr>
            <a:r>
              <a:rPr lang="es-ES" b="1" i="1" dirty="0" smtClean="0">
                <a:solidFill>
                  <a:schemeClr val="tx2"/>
                </a:solidFill>
                <a:latin typeface="Cambria" pitchFamily="18" charset="0"/>
                <a:cs typeface="Calibri" pitchFamily="34" charset="0"/>
              </a:rPr>
              <a:t>de</a:t>
            </a:r>
            <a:r>
              <a:rPr lang="es-ES" b="1" i="1" spc="19" dirty="0" smtClean="0">
                <a:solidFill>
                  <a:schemeClr val="tx2"/>
                </a:solidFill>
                <a:latin typeface="Cambria" pitchFamily="18" charset="0"/>
                <a:cs typeface="Calibri" pitchFamily="34" charset="0"/>
              </a:rPr>
              <a:t> </a:t>
            </a:r>
            <a:r>
              <a:rPr lang="es-ES" b="1" i="1" dirty="0" smtClean="0">
                <a:solidFill>
                  <a:schemeClr val="tx2"/>
                </a:solidFill>
                <a:latin typeface="Cambria" pitchFamily="18" charset="0"/>
                <a:cs typeface="Calibri" pitchFamily="34" charset="0"/>
              </a:rPr>
              <a:t>deuda</a:t>
            </a:r>
          </a:p>
          <a:p>
            <a:pPr marL="170201" marR="182847" algn="ctr">
              <a:lnSpc>
                <a:spcPts val="1500"/>
              </a:lnSpc>
              <a:spcBef>
                <a:spcPts val="75"/>
              </a:spcBef>
            </a:pPr>
            <a:endParaRPr lang="es-ES" b="1" i="1" dirty="0" smtClean="0">
              <a:solidFill>
                <a:schemeClr val="tx2"/>
              </a:solidFill>
              <a:latin typeface="Cambria" pitchFamily="18" charset="0"/>
              <a:cs typeface="Calibri" pitchFamily="34" charset="0"/>
            </a:endParaRPr>
          </a:p>
          <a:p>
            <a:pPr marL="170201" marR="182847" algn="ctr">
              <a:lnSpc>
                <a:spcPts val="1500"/>
              </a:lnSpc>
              <a:spcBef>
                <a:spcPts val="75"/>
              </a:spcBef>
            </a:pPr>
            <a:r>
              <a:rPr lang="es-ES" b="1" i="1" spc="25" dirty="0" smtClean="0">
                <a:solidFill>
                  <a:schemeClr val="tx2"/>
                </a:solidFill>
                <a:latin typeface="Cambria" pitchFamily="18" charset="0"/>
                <a:cs typeface="Calibri" pitchFamily="34" charset="0"/>
              </a:rPr>
              <a:t> </a:t>
            </a:r>
            <a:r>
              <a:rPr lang="es-ES" b="1" i="1" dirty="0" smtClean="0">
                <a:solidFill>
                  <a:schemeClr val="tx2"/>
                </a:solidFill>
                <a:latin typeface="Cambria" pitchFamily="18" charset="0"/>
                <a:cs typeface="Calibri" pitchFamily="34" charset="0"/>
              </a:rPr>
              <a:t>n</a:t>
            </a:r>
            <a:r>
              <a:rPr lang="es-ES" b="1" i="1" spc="12" dirty="0" smtClean="0">
                <a:solidFill>
                  <a:schemeClr val="tx2"/>
                </a:solidFill>
                <a:latin typeface="Cambria" pitchFamily="18" charset="0"/>
                <a:cs typeface="Calibri" pitchFamily="34" charset="0"/>
              </a:rPr>
              <a:t>e</a:t>
            </a:r>
            <a:r>
              <a:rPr lang="es-ES" b="1" i="1" dirty="0" smtClean="0">
                <a:solidFill>
                  <a:schemeClr val="tx2"/>
                </a:solidFill>
                <a:latin typeface="Cambria" pitchFamily="18" charset="0"/>
                <a:cs typeface="Calibri" pitchFamily="34" charset="0"/>
              </a:rPr>
              <a:t>gociabl</a:t>
            </a:r>
            <a:r>
              <a:rPr lang="es-ES" b="1" i="1" spc="5" dirty="0" smtClean="0">
                <a:solidFill>
                  <a:schemeClr val="tx2"/>
                </a:solidFill>
                <a:latin typeface="Cambria" pitchFamily="18" charset="0"/>
                <a:cs typeface="Calibri" pitchFamily="34" charset="0"/>
              </a:rPr>
              <a:t>e</a:t>
            </a:r>
            <a:r>
              <a:rPr lang="es-ES" b="1" i="1" dirty="0" smtClean="0">
                <a:solidFill>
                  <a:schemeClr val="tx2"/>
                </a:solidFill>
                <a:latin typeface="Cambria" pitchFamily="18" charset="0"/>
                <a:cs typeface="Calibri" pitchFamily="34" charset="0"/>
              </a:rPr>
              <a:t>s</a:t>
            </a:r>
            <a:endParaRPr lang="es-ES" b="1" dirty="0" smtClean="0">
              <a:solidFill>
                <a:schemeClr val="tx2"/>
              </a:solidFill>
              <a:latin typeface="Georgia"/>
              <a:cs typeface="Georgia"/>
            </a:endParaRPr>
          </a:p>
        </p:txBody>
      </p:sp>
      <p:sp>
        <p:nvSpPr>
          <p:cNvPr id="29"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31"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3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251520" y="764704"/>
            <a:ext cx="8892480" cy="5909310"/>
          </a:xfrm>
          <a:prstGeom prst="rect">
            <a:avLst/>
          </a:prstGeom>
          <a:noFill/>
        </p:spPr>
        <p:txBody>
          <a:bodyPr wrap="square" rtlCol="0">
            <a:spAutoFit/>
          </a:bodyPr>
          <a:lstStyle/>
          <a:p>
            <a:r>
              <a:rPr lang="es-ES" dirty="0" smtClean="0">
                <a:latin typeface="Cambria" pitchFamily="18" charset="0"/>
              </a:rPr>
              <a:t>Fechas de vencimiento para la presentación de la información: Los vencimientos se rigen de acuerdo a lo dispuesto en el punto 6 del Anexo de la Comunicación “A” 6401. </a:t>
            </a:r>
            <a:r>
              <a:rPr lang="es-ES" b="1" u="sng" dirty="0" smtClean="0">
                <a:latin typeface="Cambria" pitchFamily="18" charset="0"/>
              </a:rPr>
              <a:t>En el caso que un vencimiento se corresponda con un día no hábil, el mismo se trasladará al día hábil inmediato posterior.</a:t>
            </a:r>
          </a:p>
          <a:p>
            <a:endParaRPr lang="es-ES" dirty="0" smtClean="0">
              <a:latin typeface="Cambria" pitchFamily="18" charset="0"/>
            </a:endParaRPr>
          </a:p>
          <a:p>
            <a:r>
              <a:rPr lang="es-ES" dirty="0" smtClean="0">
                <a:latin typeface="Cambria" pitchFamily="18" charset="0"/>
              </a:rPr>
              <a:t>Las fechas de vencimiento para la presentación de los datos son de </a:t>
            </a:r>
            <a:r>
              <a:rPr lang="es-ES" b="1" dirty="0" smtClean="0">
                <a:solidFill>
                  <a:srgbClr val="FF0000"/>
                </a:solidFill>
                <a:latin typeface="Cambria" pitchFamily="18" charset="0"/>
              </a:rPr>
              <a:t>45 días </a:t>
            </a:r>
            <a:r>
              <a:rPr lang="es-ES" b="1" dirty="0" smtClean="0">
                <a:latin typeface="Cambria" pitchFamily="18" charset="0"/>
              </a:rPr>
              <a:t>corridos para las declaraciones trimestrales </a:t>
            </a:r>
            <a:r>
              <a:rPr lang="es-ES" dirty="0" smtClean="0">
                <a:latin typeface="Cambria" pitchFamily="18" charset="0"/>
              </a:rPr>
              <a:t>y </a:t>
            </a:r>
            <a:r>
              <a:rPr lang="es-ES" b="1" dirty="0" smtClean="0">
                <a:solidFill>
                  <a:srgbClr val="FF0000"/>
                </a:solidFill>
                <a:latin typeface="Cambria" pitchFamily="18" charset="0"/>
              </a:rPr>
              <a:t>180 días </a:t>
            </a:r>
            <a:r>
              <a:rPr lang="es-ES" b="1" dirty="0" smtClean="0">
                <a:latin typeface="Cambria" pitchFamily="18" charset="0"/>
              </a:rPr>
              <a:t>corridos para las declaraciones anuales. </a:t>
            </a:r>
          </a:p>
          <a:p>
            <a:endParaRPr lang="es-ES" b="1" dirty="0" smtClean="0">
              <a:latin typeface="Cambria" pitchFamily="18" charset="0"/>
            </a:endParaRPr>
          </a:p>
          <a:p>
            <a:r>
              <a:rPr lang="es-ES" dirty="0" smtClean="0">
                <a:latin typeface="Cambria" pitchFamily="18" charset="0"/>
              </a:rPr>
              <a:t>En el caso particular de la información correspondiente al año 2017 y los trimestrales de 2018, las fechas de vencimiento son las siguientes:</a:t>
            </a:r>
          </a:p>
          <a:p>
            <a:endParaRPr lang="es-ES" dirty="0" smtClean="0">
              <a:latin typeface="Cambria" pitchFamily="18" charset="0"/>
            </a:endParaRPr>
          </a:p>
          <a:p>
            <a:pPr>
              <a:lnSpc>
                <a:spcPct val="90000"/>
              </a:lnSpc>
            </a:pPr>
            <a:r>
              <a:rPr lang="es-ES" sz="2000" dirty="0" smtClean="0"/>
              <a:t>Muestra principal </a:t>
            </a:r>
          </a:p>
          <a:p>
            <a:r>
              <a:rPr lang="es-ES" dirty="0" smtClean="0"/>
              <a:t>Anual 2017: </a:t>
            </a:r>
            <a:r>
              <a:rPr lang="es-ES" dirty="0" smtClean="0">
                <a:solidFill>
                  <a:srgbClr val="FF0000"/>
                </a:solidFill>
              </a:rPr>
              <a:t>31/08/2018</a:t>
            </a:r>
            <a:r>
              <a:rPr lang="es-ES" dirty="0" smtClean="0"/>
              <a:t> (Actualizado por </a:t>
            </a:r>
            <a:r>
              <a:rPr lang="es-ES" dirty="0" smtClean="0">
                <a:hlinkClick r:id="rId3"/>
              </a:rPr>
              <a:t>Comunicación B 11729</a:t>
            </a:r>
            <a:r>
              <a:rPr lang="es-ES" dirty="0" smtClean="0"/>
              <a:t>)</a:t>
            </a:r>
          </a:p>
          <a:p>
            <a:r>
              <a:rPr lang="es-ES" dirty="0" smtClean="0"/>
              <a:t>Primer trimestre de 2018: </a:t>
            </a:r>
            <a:r>
              <a:rPr lang="es-ES" dirty="0" smtClean="0">
                <a:solidFill>
                  <a:srgbClr val="FF0000"/>
                </a:solidFill>
              </a:rPr>
              <a:t>13/11/2018</a:t>
            </a:r>
            <a:r>
              <a:rPr lang="es-ES" dirty="0" smtClean="0"/>
              <a:t> (Actualizado por</a:t>
            </a:r>
            <a:r>
              <a:rPr lang="es-ES" dirty="0" smtClean="0">
                <a:hlinkClick r:id="rId4"/>
              </a:rPr>
              <a:t> </a:t>
            </a:r>
            <a:r>
              <a:rPr lang="es-ES" dirty="0" err="1" smtClean="0">
                <a:hlinkClick r:id="rId4"/>
              </a:rPr>
              <a:t>Com</a:t>
            </a:r>
            <a:r>
              <a:rPr lang="es-ES" dirty="0" smtClean="0">
                <a:hlinkClick r:id="rId4"/>
              </a:rPr>
              <a:t> B 11754</a:t>
            </a:r>
            <a:r>
              <a:rPr lang="es-ES" dirty="0" smtClean="0"/>
              <a:t>)</a:t>
            </a:r>
          </a:p>
          <a:p>
            <a:r>
              <a:rPr lang="es-ES" dirty="0" smtClean="0"/>
              <a:t>Segundo trimestre de 2018: </a:t>
            </a:r>
            <a:r>
              <a:rPr lang="es-ES" dirty="0" smtClean="0">
                <a:solidFill>
                  <a:srgbClr val="FF0000"/>
                </a:solidFill>
              </a:rPr>
              <a:t>14/12/2018</a:t>
            </a:r>
            <a:r>
              <a:rPr lang="es-ES" dirty="0" smtClean="0"/>
              <a:t> (Actualizado por </a:t>
            </a:r>
            <a:r>
              <a:rPr lang="es-ES" dirty="0" err="1" smtClean="0">
                <a:hlinkClick r:id="rId4"/>
              </a:rPr>
              <a:t>Com</a:t>
            </a:r>
            <a:r>
              <a:rPr lang="es-ES" dirty="0" smtClean="0">
                <a:hlinkClick r:id="rId4"/>
              </a:rPr>
              <a:t> B 11754</a:t>
            </a:r>
            <a:r>
              <a:rPr lang="es-ES" dirty="0" smtClean="0"/>
              <a:t>)</a:t>
            </a:r>
          </a:p>
          <a:p>
            <a:r>
              <a:rPr lang="es-ES" dirty="0" smtClean="0"/>
              <a:t>Tercer Trimestre de 2018: </a:t>
            </a:r>
            <a:r>
              <a:rPr lang="es-ES" dirty="0" smtClean="0">
                <a:solidFill>
                  <a:srgbClr val="FF0000"/>
                </a:solidFill>
              </a:rPr>
              <a:t>15/01/2019</a:t>
            </a:r>
            <a:r>
              <a:rPr lang="es-ES" dirty="0" smtClean="0"/>
              <a:t> (Actualizado por </a:t>
            </a:r>
            <a:r>
              <a:rPr lang="es-ES" dirty="0" err="1" smtClean="0">
                <a:hlinkClick r:id="rId4"/>
              </a:rPr>
              <a:t>Com</a:t>
            </a:r>
            <a:r>
              <a:rPr lang="es-ES" dirty="0" smtClean="0">
                <a:hlinkClick r:id="rId4"/>
              </a:rPr>
              <a:t> B 11754</a:t>
            </a:r>
            <a:r>
              <a:rPr lang="es-ES" dirty="0" smtClean="0"/>
              <a:t>)</a:t>
            </a:r>
          </a:p>
          <a:p>
            <a:r>
              <a:rPr lang="es-ES" dirty="0" smtClean="0"/>
              <a:t>Cuatro Trimestre de 2018: </a:t>
            </a:r>
            <a:r>
              <a:rPr lang="es-ES" dirty="0" smtClean="0">
                <a:solidFill>
                  <a:srgbClr val="FF0000"/>
                </a:solidFill>
              </a:rPr>
              <a:t>14/02/2019</a:t>
            </a:r>
          </a:p>
          <a:p>
            <a:pPr>
              <a:lnSpc>
                <a:spcPct val="90000"/>
              </a:lnSpc>
            </a:pPr>
            <a:endParaRPr lang="es-ES" sz="2000" dirty="0" smtClean="0"/>
          </a:p>
          <a:p>
            <a:pPr>
              <a:lnSpc>
                <a:spcPct val="90000"/>
              </a:lnSpc>
            </a:pPr>
            <a:r>
              <a:rPr lang="es-ES" sz="2000" dirty="0" smtClean="0"/>
              <a:t>Muestras secundaria y complementaria </a:t>
            </a:r>
          </a:p>
          <a:p>
            <a:pPr>
              <a:lnSpc>
                <a:spcPct val="90000"/>
              </a:lnSpc>
            </a:pPr>
            <a:r>
              <a:rPr lang="es-ES" sz="2000" dirty="0" smtClean="0"/>
              <a:t>• </a:t>
            </a:r>
            <a:r>
              <a:rPr lang="es-ES" sz="2000" b="1" dirty="0" smtClean="0">
                <a:solidFill>
                  <a:srgbClr val="FF0000"/>
                </a:solidFill>
              </a:rPr>
              <a:t>Anual 2017: 28/11/2018 </a:t>
            </a:r>
            <a:endParaRPr lang="es-ES" sz="2000" b="1" dirty="0">
              <a:solidFill>
                <a:srgbClr val="FF0000"/>
              </a:solidFill>
            </a:endParaRPr>
          </a:p>
        </p:txBody>
      </p:sp>
      <p:pic>
        <p:nvPicPr>
          <p:cNvPr id="6" name="Picture 2" descr="C:\Users\Rodrigo\Desktop\LOGO.gif"/>
          <p:cNvPicPr>
            <a:picLocks noChangeAspect="1" noChangeArrowheads="1"/>
          </p:cNvPicPr>
          <p:nvPr/>
        </p:nvPicPr>
        <p:blipFill>
          <a:blip r:embed="rId5"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196374" y="2132856"/>
            <a:ext cx="1476000" cy="3564000"/>
          </a:xfrm>
          <a:custGeom>
            <a:avLst/>
            <a:gdLst/>
            <a:ahLst/>
            <a:cxnLst/>
            <a:rect l="l" t="t" r="r" b="b"/>
            <a:pathLst>
              <a:path w="914400" h="2609088">
                <a:moveTo>
                  <a:pt x="0" y="91439"/>
                </a:moveTo>
                <a:lnTo>
                  <a:pt x="39" y="2520351"/>
                </a:lnTo>
                <a:lnTo>
                  <a:pt x="11039" y="2561235"/>
                </a:lnTo>
                <a:lnTo>
                  <a:pt x="38255" y="2592035"/>
                </a:lnTo>
                <a:lnTo>
                  <a:pt x="76868" y="2607932"/>
                </a:lnTo>
                <a:lnTo>
                  <a:pt x="91440" y="2609088"/>
                </a:lnTo>
                <a:lnTo>
                  <a:pt x="825663" y="2609048"/>
                </a:lnTo>
                <a:lnTo>
                  <a:pt x="866547" y="2598048"/>
                </a:lnTo>
                <a:lnTo>
                  <a:pt x="897347" y="2570832"/>
                </a:lnTo>
                <a:lnTo>
                  <a:pt x="913244" y="2532219"/>
                </a:lnTo>
                <a:lnTo>
                  <a:pt x="914400" y="2517647"/>
                </a:lnTo>
                <a:lnTo>
                  <a:pt x="914360" y="88734"/>
                </a:lnTo>
                <a:lnTo>
                  <a:pt x="903360" y="47829"/>
                </a:lnTo>
                <a:lnTo>
                  <a:pt x="876144" y="17038"/>
                </a:lnTo>
                <a:lnTo>
                  <a:pt x="837531" y="1153"/>
                </a:lnTo>
                <a:lnTo>
                  <a:pt x="822960" y="0"/>
                </a:lnTo>
                <a:lnTo>
                  <a:pt x="88736" y="39"/>
                </a:lnTo>
                <a:lnTo>
                  <a:pt x="47852" y="11029"/>
                </a:lnTo>
                <a:lnTo>
                  <a:pt x="17052" y="38233"/>
                </a:lnTo>
                <a:lnTo>
                  <a:pt x="1155" y="76856"/>
                </a:lnTo>
                <a:lnTo>
                  <a:pt x="0" y="91439"/>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dirty="0">
              <a:solidFill>
                <a:schemeClr val="tx2"/>
              </a:solidFill>
            </a:endParaRPr>
          </a:p>
        </p:txBody>
      </p:sp>
      <p:sp>
        <p:nvSpPr>
          <p:cNvPr id="22" name="object 22"/>
          <p:cNvSpPr/>
          <p:nvPr/>
        </p:nvSpPr>
        <p:spPr>
          <a:xfrm>
            <a:off x="2160000" y="2915920"/>
            <a:ext cx="1800000" cy="1078992"/>
          </a:xfrm>
          <a:custGeom>
            <a:avLst/>
            <a:gdLst/>
            <a:ahLst/>
            <a:cxnLst/>
            <a:rect l="l" t="t" r="r" b="b"/>
            <a:pathLst>
              <a:path w="1450848" h="809244">
                <a:moveTo>
                  <a:pt x="0" y="80899"/>
                </a:moveTo>
                <a:lnTo>
                  <a:pt x="0" y="728472"/>
                </a:lnTo>
                <a:lnTo>
                  <a:pt x="11079" y="769255"/>
                </a:lnTo>
                <a:lnTo>
                  <a:pt x="40090" y="798224"/>
                </a:lnTo>
                <a:lnTo>
                  <a:pt x="80899" y="809244"/>
                </a:lnTo>
                <a:lnTo>
                  <a:pt x="1370076" y="809243"/>
                </a:lnTo>
                <a:lnTo>
                  <a:pt x="1410859" y="798164"/>
                </a:lnTo>
                <a:lnTo>
                  <a:pt x="1439828" y="769153"/>
                </a:lnTo>
                <a:lnTo>
                  <a:pt x="1450848" y="728345"/>
                </a:lnTo>
                <a:lnTo>
                  <a:pt x="1450847" y="80771"/>
                </a:lnTo>
                <a:lnTo>
                  <a:pt x="1439768" y="39988"/>
                </a:lnTo>
                <a:lnTo>
                  <a:pt x="1410757" y="11019"/>
                </a:lnTo>
                <a:lnTo>
                  <a:pt x="1369949" y="0"/>
                </a:lnTo>
                <a:lnTo>
                  <a:pt x="80771" y="0"/>
                </a:lnTo>
                <a:lnTo>
                  <a:pt x="39988" y="11079"/>
                </a:lnTo>
                <a:lnTo>
                  <a:pt x="11019" y="40090"/>
                </a:lnTo>
                <a:lnTo>
                  <a:pt x="0" y="80899"/>
                </a:lnTo>
                <a:close/>
              </a:path>
            </a:pathLst>
          </a:custGeom>
          <a:solidFill>
            <a:schemeClr val="bg1">
              <a:lumMod val="85000"/>
            </a:schemeClr>
          </a:solidFill>
        </p:spPr>
        <p:txBody>
          <a:bodyPr wrap="square" lIns="0" tIns="0" rIns="0" bIns="0" rtlCol="0">
            <a:noAutofit/>
          </a:bodyPr>
          <a:lstStyle/>
          <a:p>
            <a:endParaRPr/>
          </a:p>
        </p:txBody>
      </p:sp>
      <p:sp>
        <p:nvSpPr>
          <p:cNvPr id="24" name="object 24"/>
          <p:cNvSpPr/>
          <p:nvPr/>
        </p:nvSpPr>
        <p:spPr>
          <a:xfrm>
            <a:off x="4787999" y="2806192"/>
            <a:ext cx="3564000" cy="1298448"/>
          </a:xfrm>
          <a:custGeom>
            <a:avLst/>
            <a:gdLst/>
            <a:ahLst/>
            <a:cxnLst/>
            <a:rect l="l" t="t" r="r" b="b"/>
            <a:pathLst>
              <a:path w="2311907" h="973836">
                <a:moveTo>
                  <a:pt x="0" y="97408"/>
                </a:moveTo>
                <a:lnTo>
                  <a:pt x="0" y="876426"/>
                </a:lnTo>
                <a:lnTo>
                  <a:pt x="781" y="888837"/>
                </a:lnTo>
                <a:lnTo>
                  <a:pt x="14953" y="928354"/>
                </a:lnTo>
                <a:lnTo>
                  <a:pt x="43702" y="957733"/>
                </a:lnTo>
                <a:lnTo>
                  <a:pt x="82804" y="972751"/>
                </a:lnTo>
                <a:lnTo>
                  <a:pt x="97409" y="973836"/>
                </a:lnTo>
                <a:lnTo>
                  <a:pt x="2214499" y="973836"/>
                </a:lnTo>
                <a:lnTo>
                  <a:pt x="2254171" y="965434"/>
                </a:lnTo>
                <a:lnTo>
                  <a:pt x="2287399" y="941075"/>
                </a:lnTo>
                <a:lnTo>
                  <a:pt x="2307673" y="904955"/>
                </a:lnTo>
                <a:lnTo>
                  <a:pt x="2311907" y="876426"/>
                </a:lnTo>
                <a:lnTo>
                  <a:pt x="2311907" y="97408"/>
                </a:lnTo>
                <a:lnTo>
                  <a:pt x="2303506" y="57736"/>
                </a:lnTo>
                <a:lnTo>
                  <a:pt x="2279147" y="24508"/>
                </a:lnTo>
                <a:lnTo>
                  <a:pt x="2243027" y="4234"/>
                </a:lnTo>
                <a:lnTo>
                  <a:pt x="2214499" y="0"/>
                </a:lnTo>
                <a:lnTo>
                  <a:pt x="97409" y="0"/>
                </a:lnTo>
                <a:lnTo>
                  <a:pt x="57736" y="8401"/>
                </a:lnTo>
                <a:lnTo>
                  <a:pt x="24508" y="32760"/>
                </a:lnTo>
                <a:lnTo>
                  <a:pt x="4234" y="68880"/>
                </a:lnTo>
                <a:lnTo>
                  <a:pt x="0" y="97408"/>
                </a:lnTo>
                <a:close/>
              </a:path>
            </a:pathLst>
          </a:custGeom>
          <a:solidFill>
            <a:schemeClr val="bg1">
              <a:lumMod val="85000"/>
            </a:schemeClr>
          </a:solidFill>
        </p:spPr>
        <p:txBody>
          <a:bodyPr wrap="square" lIns="0" tIns="0" rIns="0" bIns="0" rtlCol="0">
            <a:noAutofit/>
          </a:bodyPr>
          <a:lstStyle/>
          <a:p>
            <a:endParaRPr/>
          </a:p>
        </p:txBody>
      </p:sp>
      <p:sp>
        <p:nvSpPr>
          <p:cNvPr id="28" name="object 28"/>
          <p:cNvSpPr/>
          <p:nvPr/>
        </p:nvSpPr>
        <p:spPr>
          <a:xfrm>
            <a:off x="2160000" y="4374898"/>
            <a:ext cx="1800000" cy="1078991"/>
          </a:xfrm>
          <a:custGeom>
            <a:avLst/>
            <a:gdLst/>
            <a:ahLst/>
            <a:cxnLst/>
            <a:rect l="l" t="t" r="r" b="b"/>
            <a:pathLst>
              <a:path w="1450848" h="809243">
                <a:moveTo>
                  <a:pt x="0" y="80898"/>
                </a:moveTo>
                <a:lnTo>
                  <a:pt x="0" y="728467"/>
                </a:lnTo>
                <a:lnTo>
                  <a:pt x="11086" y="769242"/>
                </a:lnTo>
                <a:lnTo>
                  <a:pt x="40096" y="798218"/>
                </a:lnTo>
                <a:lnTo>
                  <a:pt x="80899" y="809243"/>
                </a:lnTo>
                <a:lnTo>
                  <a:pt x="1370097" y="809243"/>
                </a:lnTo>
                <a:lnTo>
                  <a:pt x="1410870" y="798148"/>
                </a:lnTo>
                <a:lnTo>
                  <a:pt x="1439831" y="769123"/>
                </a:lnTo>
                <a:lnTo>
                  <a:pt x="1450848" y="728319"/>
                </a:lnTo>
                <a:lnTo>
                  <a:pt x="1450847" y="80771"/>
                </a:lnTo>
                <a:lnTo>
                  <a:pt x="1439768" y="39988"/>
                </a:lnTo>
                <a:lnTo>
                  <a:pt x="1410757" y="11019"/>
                </a:lnTo>
                <a:lnTo>
                  <a:pt x="1369949" y="0"/>
                </a:lnTo>
                <a:lnTo>
                  <a:pt x="80771" y="0"/>
                </a:lnTo>
                <a:lnTo>
                  <a:pt x="39988" y="11079"/>
                </a:lnTo>
                <a:lnTo>
                  <a:pt x="11019" y="40090"/>
                </a:lnTo>
                <a:lnTo>
                  <a:pt x="0" y="80898"/>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0" name="object 30"/>
          <p:cNvSpPr/>
          <p:nvPr/>
        </p:nvSpPr>
        <p:spPr>
          <a:xfrm>
            <a:off x="4787999" y="4265168"/>
            <a:ext cx="3564000" cy="1298448"/>
          </a:xfrm>
          <a:custGeom>
            <a:avLst/>
            <a:gdLst/>
            <a:ahLst/>
            <a:cxnLst/>
            <a:rect l="l" t="t" r="r" b="b"/>
            <a:pathLst>
              <a:path w="2311907" h="973836">
                <a:moveTo>
                  <a:pt x="0" y="97409"/>
                </a:moveTo>
                <a:lnTo>
                  <a:pt x="0" y="876452"/>
                </a:lnTo>
                <a:lnTo>
                  <a:pt x="778" y="888831"/>
                </a:lnTo>
                <a:lnTo>
                  <a:pt x="14946" y="928333"/>
                </a:lnTo>
                <a:lnTo>
                  <a:pt x="43696" y="957720"/>
                </a:lnTo>
                <a:lnTo>
                  <a:pt x="82802" y="972750"/>
                </a:lnTo>
                <a:lnTo>
                  <a:pt x="97409" y="973836"/>
                </a:lnTo>
                <a:lnTo>
                  <a:pt x="2214499" y="973836"/>
                </a:lnTo>
                <a:lnTo>
                  <a:pt x="2254158" y="965435"/>
                </a:lnTo>
                <a:lnTo>
                  <a:pt x="2287393" y="941070"/>
                </a:lnTo>
                <a:lnTo>
                  <a:pt x="2307672" y="904958"/>
                </a:lnTo>
                <a:lnTo>
                  <a:pt x="2311907" y="876452"/>
                </a:lnTo>
                <a:lnTo>
                  <a:pt x="2311907" y="97409"/>
                </a:lnTo>
                <a:lnTo>
                  <a:pt x="2303506" y="57736"/>
                </a:lnTo>
                <a:lnTo>
                  <a:pt x="2279147" y="24508"/>
                </a:lnTo>
                <a:lnTo>
                  <a:pt x="2243027" y="4234"/>
                </a:lnTo>
                <a:lnTo>
                  <a:pt x="2214499" y="0"/>
                </a:lnTo>
                <a:lnTo>
                  <a:pt x="97409" y="0"/>
                </a:lnTo>
                <a:lnTo>
                  <a:pt x="57736" y="8401"/>
                </a:lnTo>
                <a:lnTo>
                  <a:pt x="24508" y="32760"/>
                </a:lnTo>
                <a:lnTo>
                  <a:pt x="4234" y="68880"/>
                </a:lnTo>
                <a:lnTo>
                  <a:pt x="0" y="97409"/>
                </a:lnTo>
                <a:close/>
              </a:path>
            </a:pathLst>
          </a:custGeom>
          <a:solidFill>
            <a:schemeClr val="bg1">
              <a:lumMod val="75000"/>
            </a:schemeClr>
          </a:solidFill>
        </p:spPr>
        <p:txBody>
          <a:bodyPr wrap="square" lIns="0" tIns="0" rIns="0" bIns="0" rtlCol="0">
            <a:noAutofit/>
          </a:bodyPr>
          <a:lstStyle/>
          <a:p>
            <a:endParaRPr/>
          </a:p>
        </p:txBody>
      </p:sp>
      <p:sp>
        <p:nvSpPr>
          <p:cNvPr id="15" name="object 15"/>
          <p:cNvSpPr txBox="1"/>
          <p:nvPr/>
        </p:nvSpPr>
        <p:spPr>
          <a:xfrm>
            <a:off x="167436" y="1029092"/>
            <a:ext cx="8348028"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314278"/>
                </a:solidFill>
                <a:latin typeface="Cambria" pitchFamily="18" charset="0"/>
                <a:cs typeface="Georgia"/>
              </a:rPr>
              <a:t>Dat</a:t>
            </a:r>
            <a:r>
              <a:rPr sz="2400" i="1" spc="5" dirty="0" smtClean="0">
                <a:solidFill>
                  <a:srgbClr val="314278"/>
                </a:solidFill>
                <a:latin typeface="Cambria" pitchFamily="18" charset="0"/>
                <a:cs typeface="Georgia"/>
              </a:rPr>
              <a:t>o</a:t>
            </a:r>
            <a:r>
              <a:rPr sz="2400" i="1" dirty="0" smtClean="0">
                <a:solidFill>
                  <a:srgbClr val="314278"/>
                </a:solidFill>
                <a:latin typeface="Cambria" pitchFamily="18" charset="0"/>
                <a:cs typeface="Georgia"/>
              </a:rPr>
              <a:t>s</a:t>
            </a:r>
            <a:r>
              <a:rPr sz="2400" i="1" spc="12" dirty="0" smtClean="0">
                <a:solidFill>
                  <a:srgbClr val="314278"/>
                </a:solidFill>
                <a:latin typeface="Cambria" pitchFamily="18" charset="0"/>
                <a:cs typeface="Georgia"/>
              </a:rPr>
              <a:t> </a:t>
            </a:r>
            <a:r>
              <a:rPr sz="2400" i="1" spc="-5" dirty="0" smtClean="0">
                <a:solidFill>
                  <a:srgbClr val="314278"/>
                </a:solidFill>
                <a:latin typeface="Cambria" pitchFamily="18" charset="0"/>
                <a:cs typeface="Georgia"/>
              </a:rPr>
              <a:t>r</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queridos</a:t>
            </a:r>
            <a:r>
              <a:rPr sz="2400" i="1" spc="3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04. Deri</a:t>
            </a:r>
            <a:r>
              <a:rPr sz="2400" i="1" spc="-12" dirty="0" smtClean="0">
                <a:solidFill>
                  <a:srgbClr val="314278"/>
                </a:solidFill>
                <a:latin typeface="Cambria" pitchFamily="18" charset="0"/>
                <a:cs typeface="Georgia"/>
              </a:rPr>
              <a:t>v</a:t>
            </a:r>
            <a:r>
              <a:rPr sz="2400" i="1" dirty="0" smtClean="0">
                <a:solidFill>
                  <a:srgbClr val="314278"/>
                </a:solidFill>
                <a:latin typeface="Cambria" pitchFamily="18" charset="0"/>
                <a:cs typeface="Georgia"/>
              </a:rPr>
              <a:t>ados</a:t>
            </a:r>
            <a:r>
              <a:rPr sz="2400" i="1" spc="5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fi</a:t>
            </a:r>
            <a:r>
              <a:rPr sz="2400" i="1" spc="5" dirty="0" smtClean="0">
                <a:solidFill>
                  <a:srgbClr val="314278"/>
                </a:solidFill>
                <a:latin typeface="Cambria" pitchFamily="18" charset="0"/>
                <a:cs typeface="Georgia"/>
              </a:rPr>
              <a:t>n</a:t>
            </a:r>
            <a:r>
              <a:rPr sz="2400" i="1" dirty="0" smtClean="0">
                <a:solidFill>
                  <a:srgbClr val="314278"/>
                </a:solidFill>
                <a:latin typeface="Cambria" pitchFamily="18" charset="0"/>
                <a:cs typeface="Georgia"/>
              </a:rPr>
              <a:t>a</a:t>
            </a:r>
            <a:r>
              <a:rPr sz="2400" i="1" spc="12" dirty="0" smtClean="0">
                <a:solidFill>
                  <a:srgbClr val="314278"/>
                </a:solidFill>
                <a:latin typeface="Cambria" pitchFamily="18" charset="0"/>
                <a:cs typeface="Georgia"/>
              </a:rPr>
              <a:t>n</a:t>
            </a:r>
            <a:r>
              <a:rPr sz="2400" i="1" dirty="0" smtClean="0">
                <a:solidFill>
                  <a:srgbClr val="314278"/>
                </a:solidFill>
                <a:latin typeface="Cambria" pitchFamily="18" charset="0"/>
                <a:cs typeface="Georgia"/>
              </a:rPr>
              <a:t>ci</a:t>
            </a:r>
            <a:r>
              <a:rPr sz="2400" i="1" spc="5" dirty="0" smtClean="0">
                <a:solidFill>
                  <a:srgbClr val="314278"/>
                </a:solidFill>
                <a:latin typeface="Cambria" pitchFamily="18" charset="0"/>
                <a:cs typeface="Georgia"/>
              </a:rPr>
              <a:t>e</a:t>
            </a:r>
            <a:r>
              <a:rPr sz="2400" i="1" spc="-5"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os</a:t>
            </a:r>
            <a:endParaRPr sz="2400" i="1" dirty="0">
              <a:latin typeface="Cambria" pitchFamily="18" charset="0"/>
              <a:cs typeface="Georgia"/>
            </a:endParaRPr>
          </a:p>
        </p:txBody>
      </p:sp>
      <p:sp>
        <p:nvSpPr>
          <p:cNvPr id="13" name="object 13"/>
          <p:cNvSpPr txBox="1"/>
          <p:nvPr/>
        </p:nvSpPr>
        <p:spPr>
          <a:xfrm>
            <a:off x="5868000" y="2283661"/>
            <a:ext cx="1188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I</a:t>
            </a:r>
            <a:r>
              <a:rPr sz="1300" dirty="0" smtClean="0">
                <a:solidFill>
                  <a:srgbClr val="08205C"/>
                </a:solidFill>
                <a:latin typeface="Georgia"/>
                <a:cs typeface="Georgia"/>
              </a:rPr>
              <a:t>ns</a:t>
            </a:r>
            <a:r>
              <a:rPr sz="1300" spc="5" dirty="0" smtClean="0">
                <a:solidFill>
                  <a:srgbClr val="08205C"/>
                </a:solidFill>
                <a:latin typeface="Georgia"/>
                <a:cs typeface="Georgia"/>
              </a:rPr>
              <a:t>t</a:t>
            </a:r>
            <a:r>
              <a:rPr sz="1300" dirty="0" smtClean="0">
                <a:solidFill>
                  <a:srgbClr val="08205C"/>
                </a:solidFill>
                <a:latin typeface="Georgia"/>
                <a:cs typeface="Georgia"/>
              </a:rPr>
              <a:t>rumen</a:t>
            </a:r>
            <a:r>
              <a:rPr sz="1300" spc="5" dirty="0" smtClean="0">
                <a:solidFill>
                  <a:srgbClr val="08205C"/>
                </a:solidFill>
                <a:latin typeface="Georgia"/>
                <a:cs typeface="Georgia"/>
              </a:rPr>
              <a:t>t</a:t>
            </a:r>
            <a:r>
              <a:rPr sz="1300" dirty="0" smtClean="0">
                <a:solidFill>
                  <a:srgbClr val="08205C"/>
                </a:solidFill>
                <a:latin typeface="Georgia"/>
                <a:cs typeface="Georgia"/>
              </a:rPr>
              <a:t>os</a:t>
            </a:r>
            <a:endParaRPr sz="1300" dirty="0">
              <a:latin typeface="Georgia"/>
              <a:cs typeface="Georgia"/>
            </a:endParaRPr>
          </a:p>
        </p:txBody>
      </p:sp>
      <p:sp>
        <p:nvSpPr>
          <p:cNvPr id="12" name="object 12"/>
          <p:cNvSpPr txBox="1"/>
          <p:nvPr/>
        </p:nvSpPr>
        <p:spPr>
          <a:xfrm>
            <a:off x="2123728" y="2276872"/>
            <a:ext cx="1602628" cy="203808"/>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S</a:t>
            </a:r>
            <a:r>
              <a:rPr sz="1300" dirty="0" smtClean="0">
                <a:solidFill>
                  <a:srgbClr val="08205C"/>
                </a:solidFill>
                <a:latin typeface="Georgia"/>
                <a:cs typeface="Georgia"/>
              </a:rPr>
              <a:t>u</a:t>
            </a:r>
            <a:r>
              <a:rPr sz="1300" spc="-5" dirty="0" smtClean="0">
                <a:solidFill>
                  <a:srgbClr val="08205C"/>
                </a:solidFill>
                <a:latin typeface="Georgia"/>
                <a:cs typeface="Georgia"/>
              </a:rPr>
              <a:t>b</a:t>
            </a:r>
            <a:r>
              <a:rPr sz="1300" dirty="0" smtClean="0">
                <a:solidFill>
                  <a:srgbClr val="08205C"/>
                </a:solidFill>
                <a:latin typeface="Georgia"/>
                <a:cs typeface="Georgia"/>
              </a:rPr>
              <a:t>c</a:t>
            </a:r>
            <a:r>
              <a:rPr sz="1300" spc="5" dirty="0" smtClean="0">
                <a:solidFill>
                  <a:srgbClr val="08205C"/>
                </a:solidFill>
                <a:latin typeface="Georgia"/>
                <a:cs typeface="Georgia"/>
              </a:rPr>
              <a:t>at</a:t>
            </a:r>
            <a:r>
              <a:rPr sz="1300" dirty="0" smtClean="0">
                <a:solidFill>
                  <a:srgbClr val="08205C"/>
                </a:solidFill>
                <a:latin typeface="Georgia"/>
                <a:cs typeface="Georgia"/>
              </a:rPr>
              <a:t>e</a:t>
            </a:r>
            <a:r>
              <a:rPr sz="1300" spc="-5" dirty="0" smtClean="0">
                <a:solidFill>
                  <a:srgbClr val="08205C"/>
                </a:solidFill>
                <a:latin typeface="Georgia"/>
                <a:cs typeface="Georgia"/>
              </a:rPr>
              <a:t>g</a:t>
            </a:r>
            <a:r>
              <a:rPr sz="1300" dirty="0" smtClean="0">
                <a:solidFill>
                  <a:srgbClr val="08205C"/>
                </a:solidFill>
                <a:latin typeface="Georgia"/>
                <a:cs typeface="Georgia"/>
              </a:rPr>
              <a:t>or</a:t>
            </a:r>
            <a:r>
              <a:rPr sz="1300" spc="-5" dirty="0" smtClean="0">
                <a:solidFill>
                  <a:srgbClr val="08205C"/>
                </a:solidFill>
                <a:latin typeface="Georgia"/>
                <a:cs typeface="Georgia"/>
              </a:rPr>
              <a:t>í</a:t>
            </a:r>
            <a:r>
              <a:rPr sz="1300" dirty="0" smtClean="0">
                <a:solidFill>
                  <a:srgbClr val="08205C"/>
                </a:solidFill>
                <a:latin typeface="Georgia"/>
                <a:cs typeface="Georgia"/>
              </a:rPr>
              <a:t>as</a:t>
            </a:r>
            <a:endParaRPr sz="1300" dirty="0">
              <a:latin typeface="Georgia"/>
              <a:cs typeface="Georgia"/>
            </a:endParaRPr>
          </a:p>
        </p:txBody>
      </p:sp>
      <p:sp>
        <p:nvSpPr>
          <p:cNvPr id="10" name="object 10"/>
          <p:cNvSpPr txBox="1"/>
          <p:nvPr/>
        </p:nvSpPr>
        <p:spPr>
          <a:xfrm>
            <a:off x="2160000" y="3232605"/>
            <a:ext cx="1800000" cy="442297"/>
          </a:xfrm>
          <a:prstGeom prst="rect">
            <a:avLst/>
          </a:prstGeom>
        </p:spPr>
        <p:txBody>
          <a:bodyPr wrap="square" lIns="0" tIns="0" rIns="0" bIns="0" rtlCol="0">
            <a:noAutofit/>
          </a:bodyPr>
          <a:lstStyle/>
          <a:p>
            <a:pPr marL="424156" marR="436494" algn="ctr">
              <a:lnSpc>
                <a:spcPts val="1500"/>
              </a:lnSpc>
              <a:spcBef>
                <a:spcPts val="75"/>
              </a:spcBef>
            </a:pPr>
            <a:r>
              <a:rPr sz="1600" dirty="0" smtClean="0">
                <a:solidFill>
                  <a:schemeClr val="tx2"/>
                </a:solidFill>
                <a:latin typeface="Calibri" pitchFamily="34" charset="0"/>
                <a:cs typeface="Calibri" pitchFamily="34" charset="0"/>
              </a:rPr>
              <a:t>04.01</a:t>
            </a:r>
            <a:endParaRPr sz="1600" dirty="0">
              <a:solidFill>
                <a:schemeClr val="tx2"/>
              </a:solidFill>
              <a:latin typeface="Calibri" pitchFamily="34" charset="0"/>
              <a:cs typeface="Calibri" pitchFamily="34" charset="0"/>
            </a:endParaRPr>
          </a:p>
          <a:p>
            <a:pPr algn="ctr">
              <a:lnSpc>
                <a:spcPct val="94685"/>
              </a:lnSpc>
              <a:spcBef>
                <a:spcPts val="297"/>
              </a:spcBef>
            </a:pPr>
            <a:r>
              <a:rPr sz="1600" spc="5" dirty="0" smtClean="0">
                <a:solidFill>
                  <a:schemeClr val="tx2"/>
                </a:solidFill>
                <a:latin typeface="Calibri" pitchFamily="34" charset="0"/>
                <a:cs typeface="Calibri" pitchFamily="34" charset="0"/>
              </a:rPr>
              <a:t>P</a:t>
            </a:r>
            <a:r>
              <a:rPr sz="1600" dirty="0" smtClean="0">
                <a:solidFill>
                  <a:schemeClr val="tx2"/>
                </a:solidFill>
                <a:latin typeface="Calibri" pitchFamily="34" charset="0"/>
                <a:cs typeface="Calibri" pitchFamily="34" charset="0"/>
              </a:rPr>
              <a:t>osición</a:t>
            </a:r>
            <a:r>
              <a:rPr sz="1600" spc="-36"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y</a:t>
            </a:r>
            <a:r>
              <a:rPr sz="1600" spc="-5"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f</a:t>
            </a:r>
            <a:r>
              <a:rPr sz="1600" spc="5" dirty="0" smtClean="0">
                <a:solidFill>
                  <a:schemeClr val="tx2"/>
                </a:solidFill>
                <a:latin typeface="Calibri" pitchFamily="34" charset="0"/>
                <a:cs typeface="Calibri" pitchFamily="34" charset="0"/>
              </a:rPr>
              <a:t>l</a:t>
            </a:r>
            <a:r>
              <a:rPr sz="1600" dirty="0" smtClean="0">
                <a:solidFill>
                  <a:schemeClr val="tx2"/>
                </a:solidFill>
                <a:latin typeface="Calibri" pitchFamily="34" charset="0"/>
                <a:cs typeface="Calibri" pitchFamily="34" charset="0"/>
              </a:rPr>
              <a:t>ujos*</a:t>
            </a:r>
            <a:endParaRPr sz="1600" dirty="0">
              <a:solidFill>
                <a:schemeClr val="tx2"/>
              </a:solidFill>
              <a:latin typeface="Calibri" pitchFamily="34" charset="0"/>
              <a:cs typeface="Calibri" pitchFamily="34" charset="0"/>
            </a:endParaRPr>
          </a:p>
        </p:txBody>
      </p:sp>
      <p:sp>
        <p:nvSpPr>
          <p:cNvPr id="9" name="object 9"/>
          <p:cNvSpPr txBox="1"/>
          <p:nvPr/>
        </p:nvSpPr>
        <p:spPr>
          <a:xfrm>
            <a:off x="4787999" y="3265961"/>
            <a:ext cx="3564000" cy="375320"/>
          </a:xfrm>
          <a:prstGeom prst="rect">
            <a:avLst/>
          </a:prstGeom>
        </p:spPr>
        <p:txBody>
          <a:bodyPr wrap="square" lIns="0" tIns="0" rIns="0" bIns="0" rtlCol="0">
            <a:noAutofit/>
          </a:bodyPr>
          <a:lstStyle/>
          <a:p>
            <a:pPr marL="90070" marR="25354" algn="ctr">
              <a:lnSpc>
                <a:spcPts val="1493"/>
              </a:lnSpc>
              <a:spcBef>
                <a:spcPts val="73"/>
              </a:spcBef>
            </a:pPr>
            <a:r>
              <a:rPr sz="1400" b="1" dirty="0" smtClean="0">
                <a:solidFill>
                  <a:schemeClr val="tx2"/>
                </a:solidFill>
                <a:latin typeface="Calibri" pitchFamily="34" charset="0"/>
                <a:cs typeface="Calibri" pitchFamily="34" charset="0"/>
              </a:rPr>
              <a:t>Fu</a:t>
            </a:r>
            <a:r>
              <a:rPr sz="1400" b="1" spc="5" dirty="0" smtClean="0">
                <a:solidFill>
                  <a:schemeClr val="tx2"/>
                </a:solidFill>
                <a:latin typeface="Calibri" pitchFamily="34" charset="0"/>
                <a:cs typeface="Calibri" pitchFamily="34" charset="0"/>
              </a:rPr>
              <a:t>t</a:t>
            </a:r>
            <a:r>
              <a:rPr sz="1400" b="1" dirty="0" smtClean="0">
                <a:solidFill>
                  <a:schemeClr val="tx2"/>
                </a:solidFill>
                <a:latin typeface="Calibri" pitchFamily="34" charset="0"/>
                <a:cs typeface="Calibri" pitchFamily="34" charset="0"/>
              </a:rPr>
              <a:t>uro</a:t>
            </a:r>
            <a:r>
              <a:rPr sz="1400" b="1" spc="5" dirty="0" smtClean="0">
                <a:solidFill>
                  <a:schemeClr val="tx2"/>
                </a:solidFill>
                <a:latin typeface="Calibri" pitchFamily="34" charset="0"/>
                <a:cs typeface="Calibri" pitchFamily="34" charset="0"/>
              </a:rPr>
              <a:t>s</a:t>
            </a:r>
            <a:r>
              <a:rPr sz="1400" b="1" dirty="0" smtClean="0">
                <a:solidFill>
                  <a:schemeClr val="tx2"/>
                </a:solidFill>
                <a:latin typeface="Calibri" pitchFamily="34" charset="0"/>
                <a:cs typeface="Calibri" pitchFamily="34" charset="0"/>
              </a:rPr>
              <a:t>,</a:t>
            </a:r>
            <a:r>
              <a:rPr sz="1400" b="1" spc="-56"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forwar</a:t>
            </a:r>
            <a:r>
              <a:rPr sz="1400" b="1" spc="5" dirty="0" smtClean="0">
                <a:solidFill>
                  <a:schemeClr val="tx2"/>
                </a:solidFill>
                <a:latin typeface="Calibri" pitchFamily="34" charset="0"/>
                <a:cs typeface="Calibri" pitchFamily="34" charset="0"/>
              </a:rPr>
              <a:t>d</a:t>
            </a:r>
            <a:r>
              <a:rPr sz="1400" b="1" dirty="0" smtClean="0">
                <a:solidFill>
                  <a:schemeClr val="tx2"/>
                </a:solidFill>
                <a:latin typeface="Calibri" pitchFamily="34" charset="0"/>
                <a:cs typeface="Calibri" pitchFamily="34" charset="0"/>
              </a:rPr>
              <a:t>s,</a:t>
            </a:r>
            <a:r>
              <a:rPr sz="1400" b="1" spc="-48"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swa</a:t>
            </a:r>
            <a:r>
              <a:rPr sz="1400" b="1" spc="-5" dirty="0" smtClean="0">
                <a:solidFill>
                  <a:schemeClr val="tx2"/>
                </a:solidFill>
                <a:latin typeface="Calibri" pitchFamily="34" charset="0"/>
                <a:cs typeface="Calibri" pitchFamily="34" charset="0"/>
              </a:rPr>
              <a:t>p</a:t>
            </a:r>
            <a:r>
              <a:rPr sz="1400" b="1" dirty="0" smtClean="0">
                <a:solidFill>
                  <a:schemeClr val="tx2"/>
                </a:solidFill>
                <a:latin typeface="Calibri" pitchFamily="34" charset="0"/>
                <a:cs typeface="Calibri" pitchFamily="34" charset="0"/>
              </a:rPr>
              <a:t>s,</a:t>
            </a:r>
            <a:r>
              <a:rPr sz="1400" b="1" spc="-12"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o</a:t>
            </a:r>
            <a:r>
              <a:rPr sz="1400" b="1" spc="-5" dirty="0" smtClean="0">
                <a:solidFill>
                  <a:schemeClr val="tx2"/>
                </a:solidFill>
                <a:latin typeface="Calibri" pitchFamily="34" charset="0"/>
                <a:cs typeface="Calibri" pitchFamily="34" charset="0"/>
              </a:rPr>
              <a:t>p</a:t>
            </a:r>
            <a:r>
              <a:rPr sz="1400" b="1" spc="5" dirty="0" smtClean="0">
                <a:solidFill>
                  <a:schemeClr val="tx2"/>
                </a:solidFill>
                <a:latin typeface="Calibri" pitchFamily="34" charset="0"/>
                <a:cs typeface="Calibri" pitchFamily="34" charset="0"/>
              </a:rPr>
              <a:t>c</a:t>
            </a:r>
            <a:r>
              <a:rPr sz="1400" b="1" spc="-5" dirty="0" smtClean="0">
                <a:solidFill>
                  <a:schemeClr val="tx2"/>
                </a:solidFill>
                <a:latin typeface="Calibri" pitchFamily="34" charset="0"/>
                <a:cs typeface="Calibri" pitchFamily="34" charset="0"/>
              </a:rPr>
              <a:t>i</a:t>
            </a:r>
            <a:r>
              <a:rPr sz="1400" b="1" dirty="0" smtClean="0">
                <a:solidFill>
                  <a:schemeClr val="tx2"/>
                </a:solidFill>
                <a:latin typeface="Calibri" pitchFamily="34" charset="0"/>
                <a:cs typeface="Calibri" pitchFamily="34" charset="0"/>
              </a:rPr>
              <a:t>ones</a:t>
            </a:r>
            <a:r>
              <a:rPr sz="1400" b="1" spc="-39"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y</a:t>
            </a:r>
            <a:endParaRPr sz="1400" b="1" dirty="0">
              <a:solidFill>
                <a:schemeClr val="tx2"/>
              </a:solidFill>
              <a:latin typeface="Calibri" pitchFamily="34" charset="0"/>
              <a:cs typeface="Calibri" pitchFamily="34" charset="0"/>
            </a:endParaRPr>
          </a:p>
          <a:p>
            <a:pPr marL="16930" algn="ctr">
              <a:lnSpc>
                <a:spcPts val="1358"/>
              </a:lnSpc>
            </a:pPr>
            <a:r>
              <a:rPr sz="1400" b="1" dirty="0" smtClean="0">
                <a:solidFill>
                  <a:schemeClr val="tx2"/>
                </a:solidFill>
                <a:latin typeface="Calibri" pitchFamily="34" charset="0"/>
                <a:cs typeface="Calibri" pitchFamily="34" charset="0"/>
              </a:rPr>
              <a:t>o</a:t>
            </a:r>
            <a:r>
              <a:rPr sz="1400" b="1" spc="-5" dirty="0" smtClean="0">
                <a:solidFill>
                  <a:schemeClr val="tx2"/>
                </a:solidFill>
                <a:latin typeface="Calibri" pitchFamily="34" charset="0"/>
                <a:cs typeface="Calibri" pitchFamily="34" charset="0"/>
              </a:rPr>
              <a:t>p</a:t>
            </a:r>
            <a:r>
              <a:rPr sz="1400" b="1" dirty="0" smtClean="0">
                <a:solidFill>
                  <a:schemeClr val="tx2"/>
                </a:solidFill>
                <a:latin typeface="Calibri" pitchFamily="34" charset="0"/>
                <a:cs typeface="Calibri" pitchFamily="34" charset="0"/>
              </a:rPr>
              <a:t>cion</a:t>
            </a:r>
            <a:r>
              <a:rPr sz="1400" b="1" spc="-5" dirty="0" smtClean="0">
                <a:solidFill>
                  <a:schemeClr val="tx2"/>
                </a:solidFill>
                <a:latin typeface="Calibri" pitchFamily="34" charset="0"/>
                <a:cs typeface="Calibri" pitchFamily="34" charset="0"/>
              </a:rPr>
              <a:t>e</a:t>
            </a:r>
            <a:r>
              <a:rPr sz="1400" b="1" dirty="0" smtClean="0">
                <a:solidFill>
                  <a:schemeClr val="tx2"/>
                </a:solidFill>
                <a:latin typeface="Calibri" pitchFamily="34" charset="0"/>
                <a:cs typeface="Calibri" pitchFamily="34" charset="0"/>
              </a:rPr>
              <a:t>s</a:t>
            </a:r>
            <a:r>
              <a:rPr sz="1400" b="1" spc="-39"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de e</a:t>
            </a:r>
            <a:r>
              <a:rPr sz="1400" b="1" spc="-5" dirty="0" smtClean="0">
                <a:solidFill>
                  <a:schemeClr val="tx2"/>
                </a:solidFill>
                <a:latin typeface="Calibri" pitchFamily="34" charset="0"/>
                <a:cs typeface="Calibri" pitchFamily="34" charset="0"/>
              </a:rPr>
              <a:t>mp</a:t>
            </a:r>
            <a:r>
              <a:rPr sz="1400" b="1" dirty="0" smtClean="0">
                <a:solidFill>
                  <a:schemeClr val="tx2"/>
                </a:solidFill>
                <a:latin typeface="Calibri" pitchFamily="34" charset="0"/>
                <a:cs typeface="Calibri" pitchFamily="34" charset="0"/>
              </a:rPr>
              <a:t>leados</a:t>
            </a:r>
            <a:r>
              <a:rPr sz="1400" b="1" spc="-49"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so</a:t>
            </a:r>
            <a:r>
              <a:rPr sz="1400" b="1" spc="-5" dirty="0" smtClean="0">
                <a:solidFill>
                  <a:schemeClr val="tx2"/>
                </a:solidFill>
                <a:latin typeface="Calibri" pitchFamily="34" charset="0"/>
                <a:cs typeface="Calibri" pitchFamily="34" charset="0"/>
              </a:rPr>
              <a:t>b</a:t>
            </a:r>
            <a:r>
              <a:rPr sz="1400" b="1" dirty="0" smtClean="0">
                <a:solidFill>
                  <a:schemeClr val="tx2"/>
                </a:solidFill>
                <a:latin typeface="Calibri" pitchFamily="34" charset="0"/>
                <a:cs typeface="Calibri" pitchFamily="34" charset="0"/>
              </a:rPr>
              <a:t>re</a:t>
            </a:r>
            <a:r>
              <a:rPr sz="1400" b="1" spc="-25" dirty="0" smtClean="0">
                <a:solidFill>
                  <a:schemeClr val="tx2"/>
                </a:solidFill>
                <a:latin typeface="Calibri" pitchFamily="34" charset="0"/>
                <a:cs typeface="Calibri" pitchFamily="34" charset="0"/>
              </a:rPr>
              <a:t> </a:t>
            </a:r>
            <a:r>
              <a:rPr sz="1400" b="1" dirty="0" smtClean="0">
                <a:solidFill>
                  <a:schemeClr val="tx2"/>
                </a:solidFill>
                <a:latin typeface="Calibri" pitchFamily="34" charset="0"/>
                <a:cs typeface="Calibri" pitchFamily="34" charset="0"/>
              </a:rPr>
              <a:t>a</a:t>
            </a:r>
            <a:r>
              <a:rPr sz="1400" b="1" spc="5" dirty="0" smtClean="0">
                <a:solidFill>
                  <a:schemeClr val="tx2"/>
                </a:solidFill>
                <a:latin typeface="Calibri" pitchFamily="34" charset="0"/>
                <a:cs typeface="Calibri" pitchFamily="34" charset="0"/>
              </a:rPr>
              <a:t>c</a:t>
            </a:r>
            <a:r>
              <a:rPr sz="1400" b="1" dirty="0" smtClean="0">
                <a:solidFill>
                  <a:schemeClr val="tx2"/>
                </a:solidFill>
                <a:latin typeface="Calibri" pitchFamily="34" charset="0"/>
                <a:cs typeface="Calibri" pitchFamily="34" charset="0"/>
              </a:rPr>
              <a:t>cion</a:t>
            </a:r>
            <a:r>
              <a:rPr sz="1400" b="1" spc="-5" dirty="0" smtClean="0">
                <a:solidFill>
                  <a:schemeClr val="tx2"/>
                </a:solidFill>
                <a:latin typeface="Calibri" pitchFamily="34" charset="0"/>
                <a:cs typeface="Calibri" pitchFamily="34" charset="0"/>
              </a:rPr>
              <a:t>e</a:t>
            </a:r>
            <a:r>
              <a:rPr sz="1400" b="1" dirty="0" smtClean="0">
                <a:solidFill>
                  <a:schemeClr val="tx2"/>
                </a:solidFill>
                <a:latin typeface="Calibri" pitchFamily="34" charset="0"/>
                <a:cs typeface="Calibri" pitchFamily="34" charset="0"/>
              </a:rPr>
              <a:t>s</a:t>
            </a:r>
            <a:r>
              <a:rPr sz="1400" b="1" dirty="0" smtClean="0">
                <a:solidFill>
                  <a:schemeClr val="tx2"/>
                </a:solidFill>
                <a:latin typeface="Georgia"/>
                <a:cs typeface="Georgia"/>
              </a:rPr>
              <a:t>.</a:t>
            </a:r>
            <a:endParaRPr sz="1400" b="1" dirty="0">
              <a:solidFill>
                <a:schemeClr val="tx2"/>
              </a:solidFill>
              <a:latin typeface="Georgia"/>
              <a:cs typeface="Georgia"/>
            </a:endParaRPr>
          </a:p>
        </p:txBody>
      </p:sp>
      <p:sp>
        <p:nvSpPr>
          <p:cNvPr id="8" name="object 8"/>
          <p:cNvSpPr txBox="1"/>
          <p:nvPr/>
        </p:nvSpPr>
        <p:spPr>
          <a:xfrm>
            <a:off x="221691" y="3068961"/>
            <a:ext cx="1332000" cy="1449222"/>
          </a:xfrm>
          <a:prstGeom prst="rect">
            <a:avLst/>
          </a:prstGeom>
        </p:spPr>
        <p:txBody>
          <a:bodyPr wrap="square" lIns="0" tIns="0" rIns="0" bIns="0" rtlCol="0">
            <a:noAutofit/>
          </a:bodyPr>
          <a:lstStyle/>
          <a:p>
            <a:pPr marL="302258" marR="301699" algn="ctr">
              <a:lnSpc>
                <a:spcPts val="1500"/>
              </a:lnSpc>
              <a:spcBef>
                <a:spcPts val="75"/>
              </a:spcBef>
            </a:pPr>
            <a:r>
              <a:rPr b="1" i="1" dirty="0" smtClean="0">
                <a:solidFill>
                  <a:schemeClr val="tx2"/>
                </a:solidFill>
                <a:latin typeface="Cambria" pitchFamily="18" charset="0"/>
                <a:cs typeface="Georgia"/>
              </a:rPr>
              <a:t>04</a:t>
            </a:r>
            <a:endParaRPr lang="es-ES" b="1" i="1" dirty="0" smtClean="0">
              <a:solidFill>
                <a:schemeClr val="tx2"/>
              </a:solidFill>
              <a:latin typeface="Cambria" pitchFamily="18" charset="0"/>
              <a:cs typeface="Georgia"/>
            </a:endParaRPr>
          </a:p>
          <a:p>
            <a:pPr marL="302258" marR="301699" algn="ctr">
              <a:lnSpc>
                <a:spcPts val="1500"/>
              </a:lnSpc>
              <a:spcBef>
                <a:spcPts val="75"/>
              </a:spcBef>
            </a:pPr>
            <a:endParaRPr b="1" i="1" dirty="0">
              <a:solidFill>
                <a:schemeClr val="tx2"/>
              </a:solidFill>
              <a:latin typeface="Cambria" pitchFamily="18" charset="0"/>
              <a:cs typeface="Georgia"/>
            </a:endParaRPr>
          </a:p>
          <a:p>
            <a:pPr marL="2502" marR="2502" indent="101" algn="ctr">
              <a:lnSpc>
                <a:spcPts val="1373"/>
              </a:lnSpc>
              <a:spcBef>
                <a:spcPts val="487"/>
              </a:spcBef>
            </a:pPr>
            <a:r>
              <a:rPr b="1" i="1" dirty="0" err="1" smtClean="0">
                <a:solidFill>
                  <a:schemeClr val="tx2"/>
                </a:solidFill>
                <a:latin typeface="Cambria" pitchFamily="18" charset="0"/>
                <a:cs typeface="Georgia"/>
              </a:rPr>
              <a:t>D</a:t>
            </a:r>
            <a:r>
              <a:rPr b="1" i="1" spc="-5" dirty="0" err="1" smtClean="0">
                <a:solidFill>
                  <a:schemeClr val="tx2"/>
                </a:solidFill>
                <a:latin typeface="Cambria" pitchFamily="18" charset="0"/>
                <a:cs typeface="Georgia"/>
              </a:rPr>
              <a:t>e</a:t>
            </a:r>
            <a:r>
              <a:rPr b="1" i="1" dirty="0" err="1" smtClean="0">
                <a:solidFill>
                  <a:schemeClr val="tx2"/>
                </a:solidFill>
                <a:latin typeface="Cambria" pitchFamily="18" charset="0"/>
                <a:cs typeface="Georgia"/>
              </a:rPr>
              <a:t>r</a:t>
            </a:r>
            <a:r>
              <a:rPr b="1" i="1" spc="-5" dirty="0" err="1" smtClean="0">
                <a:solidFill>
                  <a:schemeClr val="tx2"/>
                </a:solidFill>
                <a:latin typeface="Cambria" pitchFamily="18" charset="0"/>
                <a:cs typeface="Georgia"/>
              </a:rPr>
              <a:t>iv</a:t>
            </a:r>
            <a:r>
              <a:rPr b="1" i="1" dirty="0" err="1" smtClean="0">
                <a:solidFill>
                  <a:schemeClr val="tx2"/>
                </a:solidFill>
                <a:latin typeface="Cambria" pitchFamily="18" charset="0"/>
                <a:cs typeface="Georgia"/>
              </a:rPr>
              <a:t>a</a:t>
            </a:r>
            <a:r>
              <a:rPr b="1" i="1" spc="5" dirty="0" err="1" smtClean="0">
                <a:solidFill>
                  <a:schemeClr val="tx2"/>
                </a:solidFill>
                <a:latin typeface="Cambria" pitchFamily="18" charset="0"/>
                <a:cs typeface="Georgia"/>
              </a:rPr>
              <a:t>d</a:t>
            </a:r>
            <a:r>
              <a:rPr b="1" i="1" dirty="0" err="1" smtClean="0">
                <a:solidFill>
                  <a:schemeClr val="tx2"/>
                </a:solidFill>
                <a:latin typeface="Cambria" pitchFamily="18" charset="0"/>
                <a:cs typeface="Georgia"/>
              </a:rPr>
              <a:t>os</a:t>
            </a:r>
            <a:endParaRPr lang="es-ES" b="1" i="1" dirty="0" smtClean="0">
              <a:solidFill>
                <a:schemeClr val="tx2"/>
              </a:solidFill>
              <a:latin typeface="Cambria" pitchFamily="18" charset="0"/>
              <a:cs typeface="Georgia"/>
            </a:endParaRPr>
          </a:p>
          <a:p>
            <a:pPr marL="2502" marR="2502" indent="101" algn="ctr">
              <a:lnSpc>
                <a:spcPts val="1373"/>
              </a:lnSpc>
              <a:spcBef>
                <a:spcPts val="487"/>
              </a:spcBef>
            </a:pPr>
            <a:endParaRPr lang="es-ES" b="1" i="1" dirty="0" smtClean="0">
              <a:solidFill>
                <a:schemeClr val="tx2"/>
              </a:solidFill>
              <a:latin typeface="Cambria" pitchFamily="18" charset="0"/>
              <a:cs typeface="Georgia"/>
            </a:endParaRPr>
          </a:p>
          <a:p>
            <a:pPr marL="2502" marR="2502" indent="101" algn="ctr">
              <a:lnSpc>
                <a:spcPts val="1373"/>
              </a:lnSpc>
              <a:spcBef>
                <a:spcPts val="487"/>
              </a:spcBef>
            </a:pPr>
            <a:r>
              <a:rPr b="1" i="1" dirty="0" smtClean="0">
                <a:solidFill>
                  <a:schemeClr val="tx2"/>
                </a:solidFill>
                <a:latin typeface="Cambria" pitchFamily="18" charset="0"/>
                <a:cs typeface="Georgia"/>
              </a:rPr>
              <a:t> f</a:t>
            </a:r>
            <a:r>
              <a:rPr b="1" i="1" spc="-5" dirty="0" smtClean="0">
                <a:solidFill>
                  <a:schemeClr val="tx2"/>
                </a:solidFill>
                <a:latin typeface="Cambria" pitchFamily="18" charset="0"/>
                <a:cs typeface="Georgia"/>
              </a:rPr>
              <a:t>i</a:t>
            </a:r>
            <a:r>
              <a:rPr b="1" i="1" dirty="0" smtClean="0">
                <a:solidFill>
                  <a:schemeClr val="tx2"/>
                </a:solidFill>
                <a:latin typeface="Cambria" pitchFamily="18" charset="0"/>
                <a:cs typeface="Georgia"/>
              </a:rPr>
              <a:t>nan</a:t>
            </a:r>
            <a:r>
              <a:rPr b="1" i="1" spc="5" dirty="0" smtClean="0">
                <a:solidFill>
                  <a:schemeClr val="tx2"/>
                </a:solidFill>
                <a:latin typeface="Cambria" pitchFamily="18" charset="0"/>
                <a:cs typeface="Georgia"/>
              </a:rPr>
              <a:t>c</a:t>
            </a:r>
            <a:r>
              <a:rPr b="1" i="1" spc="-5" dirty="0" smtClean="0">
                <a:solidFill>
                  <a:schemeClr val="tx2"/>
                </a:solidFill>
                <a:latin typeface="Cambria" pitchFamily="18" charset="0"/>
                <a:cs typeface="Georgia"/>
              </a:rPr>
              <a:t>i</a:t>
            </a:r>
            <a:r>
              <a:rPr b="1" i="1" dirty="0" smtClean="0">
                <a:solidFill>
                  <a:schemeClr val="tx2"/>
                </a:solidFill>
                <a:latin typeface="Cambria" pitchFamily="18" charset="0"/>
                <a:cs typeface="Georgia"/>
              </a:rPr>
              <a:t>eros</a:t>
            </a:r>
            <a:endParaRPr b="1" i="1" dirty="0">
              <a:solidFill>
                <a:schemeClr val="tx2"/>
              </a:solidFill>
              <a:latin typeface="Cambria" pitchFamily="18" charset="0"/>
              <a:cs typeface="Georgia"/>
            </a:endParaRPr>
          </a:p>
        </p:txBody>
      </p:sp>
      <p:sp>
        <p:nvSpPr>
          <p:cNvPr id="6" name="object 6"/>
          <p:cNvSpPr txBox="1"/>
          <p:nvPr/>
        </p:nvSpPr>
        <p:spPr>
          <a:xfrm>
            <a:off x="4788000" y="4552218"/>
            <a:ext cx="3564000" cy="723155"/>
          </a:xfrm>
          <a:prstGeom prst="rect">
            <a:avLst/>
          </a:prstGeom>
        </p:spPr>
        <p:txBody>
          <a:bodyPr wrap="square" lIns="0" tIns="0" rIns="0" bIns="0" rtlCol="0">
            <a:noAutofit/>
          </a:bodyPr>
          <a:lstStyle/>
          <a:p>
            <a:pPr marL="2502" marR="2502" indent="-711" algn="ctr">
              <a:lnSpc>
                <a:spcPts val="1514"/>
              </a:lnSpc>
              <a:spcBef>
                <a:spcPts val="100"/>
              </a:spcBef>
            </a:pPr>
            <a:r>
              <a:rPr sz="1400" spc="5" dirty="0" smtClean="0">
                <a:solidFill>
                  <a:schemeClr val="tx2"/>
                </a:solidFill>
                <a:latin typeface="Calibri" pitchFamily="34" charset="0"/>
                <a:cs typeface="Calibri" pitchFamily="34" charset="0"/>
              </a:rPr>
              <a:t>P</a:t>
            </a:r>
            <a:r>
              <a:rPr sz="1400" dirty="0" smtClean="0">
                <a:solidFill>
                  <a:schemeClr val="tx2"/>
                </a:solidFill>
                <a:latin typeface="Calibri" pitchFamily="34" charset="0"/>
                <a:cs typeface="Calibri" pitchFamily="34" charset="0"/>
              </a:rPr>
              <a:t>agos</a:t>
            </a:r>
            <a:r>
              <a:rPr sz="1400" spc="-33"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d</a:t>
            </a:r>
            <a:r>
              <a:rPr sz="1400" dirty="0" smtClean="0">
                <a:solidFill>
                  <a:schemeClr val="tx2"/>
                </a:solidFill>
                <a:latin typeface="Calibri" pitchFamily="34" charset="0"/>
                <a:cs typeface="Calibri" pitchFamily="34" charset="0"/>
              </a:rPr>
              <a:t>e</a:t>
            </a:r>
            <a:r>
              <a:rPr sz="1400" spc="-13" dirty="0" smtClean="0">
                <a:solidFill>
                  <a:schemeClr val="tx2"/>
                </a:solidFill>
                <a:latin typeface="Calibri" pitchFamily="34" charset="0"/>
                <a:cs typeface="Calibri" pitchFamily="34" charset="0"/>
              </a:rPr>
              <a:t> </a:t>
            </a:r>
            <a:r>
              <a:rPr sz="1400" dirty="0" smtClean="0">
                <a:solidFill>
                  <a:schemeClr val="tx2"/>
                </a:solidFill>
                <a:latin typeface="Calibri" pitchFamily="34" charset="0"/>
                <a:cs typeface="Calibri" pitchFamily="34" charset="0"/>
              </a:rPr>
              <a:t>efec</a:t>
            </a:r>
            <a:r>
              <a:rPr sz="1400" spc="5" dirty="0" smtClean="0">
                <a:solidFill>
                  <a:schemeClr val="tx2"/>
                </a:solidFill>
                <a:latin typeface="Calibri" pitchFamily="34" charset="0"/>
                <a:cs typeface="Calibri" pitchFamily="34" charset="0"/>
              </a:rPr>
              <a:t>t</a:t>
            </a:r>
            <a:r>
              <a:rPr sz="1400" spc="-5" dirty="0" smtClean="0">
                <a:solidFill>
                  <a:schemeClr val="tx2"/>
                </a:solidFill>
                <a:latin typeface="Calibri" pitchFamily="34" charset="0"/>
                <a:cs typeface="Calibri" pitchFamily="34" charset="0"/>
              </a:rPr>
              <a:t>iv</a:t>
            </a:r>
            <a:r>
              <a:rPr sz="1400" dirty="0" smtClean="0">
                <a:solidFill>
                  <a:schemeClr val="tx2"/>
                </a:solidFill>
                <a:latin typeface="Calibri" pitchFamily="34" charset="0"/>
                <a:cs typeface="Calibri" pitchFamily="34" charset="0"/>
              </a:rPr>
              <a:t>o</a:t>
            </a:r>
            <a:r>
              <a:rPr sz="1400" spc="-12"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q</a:t>
            </a:r>
            <a:r>
              <a:rPr sz="1400" dirty="0" smtClean="0">
                <a:solidFill>
                  <a:schemeClr val="tx2"/>
                </a:solidFill>
                <a:latin typeface="Calibri" pitchFamily="34" charset="0"/>
                <a:cs typeface="Calibri" pitchFamily="34" charset="0"/>
              </a:rPr>
              <a:t>ue</a:t>
            </a:r>
            <a:r>
              <a:rPr sz="1400" spc="-21" dirty="0" smtClean="0">
                <a:solidFill>
                  <a:schemeClr val="tx2"/>
                </a:solidFill>
                <a:latin typeface="Calibri" pitchFamily="34" charset="0"/>
                <a:cs typeface="Calibri" pitchFamily="34" charset="0"/>
              </a:rPr>
              <a:t> </a:t>
            </a:r>
            <a:r>
              <a:rPr sz="1400" dirty="0" smtClean="0">
                <a:solidFill>
                  <a:schemeClr val="tx2"/>
                </a:solidFill>
                <a:latin typeface="Calibri" pitchFamily="34" charset="0"/>
                <a:cs typeface="Calibri" pitchFamily="34" charset="0"/>
              </a:rPr>
              <a:t>c</a:t>
            </a:r>
            <a:r>
              <a:rPr sz="1400" spc="5" dirty="0" smtClean="0">
                <a:solidFill>
                  <a:schemeClr val="tx2"/>
                </a:solidFill>
                <a:latin typeface="Calibri" pitchFamily="34" charset="0"/>
                <a:cs typeface="Calibri" pitchFamily="34" charset="0"/>
              </a:rPr>
              <a:t>u</a:t>
            </a:r>
            <a:r>
              <a:rPr sz="1400" spc="-5" dirty="0" smtClean="0">
                <a:solidFill>
                  <a:schemeClr val="tx2"/>
                </a:solidFill>
                <a:latin typeface="Calibri" pitchFamily="34" charset="0"/>
                <a:cs typeface="Calibri" pitchFamily="34" charset="0"/>
              </a:rPr>
              <a:t>b</a:t>
            </a:r>
            <a:r>
              <a:rPr sz="1400" dirty="0" smtClean="0">
                <a:solidFill>
                  <a:schemeClr val="tx2"/>
                </a:solidFill>
                <a:latin typeface="Calibri" pitchFamily="34" charset="0"/>
                <a:cs typeface="Calibri" pitchFamily="34" charset="0"/>
              </a:rPr>
              <a:t>ren </a:t>
            </a:r>
            <a:endParaRPr sz="1400" dirty="0">
              <a:solidFill>
                <a:schemeClr val="tx2"/>
              </a:solidFill>
              <a:latin typeface="Calibri" pitchFamily="34" charset="0"/>
              <a:cs typeface="Calibri" pitchFamily="34" charset="0"/>
            </a:endParaRPr>
          </a:p>
          <a:p>
            <a:pPr marL="2502" marR="2502" algn="ctr">
              <a:lnSpc>
                <a:spcPts val="1514"/>
              </a:lnSpc>
            </a:pPr>
            <a:r>
              <a:rPr sz="1400" dirty="0" smtClean="0">
                <a:solidFill>
                  <a:schemeClr val="tx2"/>
                </a:solidFill>
                <a:latin typeface="Calibri" pitchFamily="34" charset="0"/>
                <a:cs typeface="Calibri" pitchFamily="34" charset="0"/>
              </a:rPr>
              <a:t>o</a:t>
            </a:r>
            <a:r>
              <a:rPr sz="1400" spc="-5" dirty="0" smtClean="0">
                <a:solidFill>
                  <a:schemeClr val="tx2"/>
                </a:solidFill>
                <a:latin typeface="Calibri" pitchFamily="34" charset="0"/>
                <a:cs typeface="Calibri" pitchFamily="34" charset="0"/>
              </a:rPr>
              <a:t>b</a:t>
            </a:r>
            <a:r>
              <a:rPr sz="1400" dirty="0" smtClean="0">
                <a:solidFill>
                  <a:schemeClr val="tx2"/>
                </a:solidFill>
                <a:latin typeface="Calibri" pitchFamily="34" charset="0"/>
                <a:cs typeface="Calibri" pitchFamily="34" charset="0"/>
              </a:rPr>
              <a:t>li</a:t>
            </a:r>
            <a:r>
              <a:rPr sz="1400" spc="-5" dirty="0" smtClean="0">
                <a:solidFill>
                  <a:schemeClr val="tx2"/>
                </a:solidFill>
                <a:latin typeface="Calibri" pitchFamily="34" charset="0"/>
                <a:cs typeface="Calibri" pitchFamily="34" charset="0"/>
              </a:rPr>
              <a:t>g</a:t>
            </a:r>
            <a:r>
              <a:rPr sz="1400" dirty="0" smtClean="0">
                <a:solidFill>
                  <a:schemeClr val="tx2"/>
                </a:solidFill>
                <a:latin typeface="Calibri" pitchFamily="34" charset="0"/>
                <a:cs typeface="Calibri" pitchFamily="34" charset="0"/>
              </a:rPr>
              <a:t>a</a:t>
            </a:r>
            <a:r>
              <a:rPr sz="1400" spc="5" dirty="0" smtClean="0">
                <a:solidFill>
                  <a:schemeClr val="tx2"/>
                </a:solidFill>
                <a:latin typeface="Calibri" pitchFamily="34" charset="0"/>
                <a:cs typeface="Calibri" pitchFamily="34" charset="0"/>
              </a:rPr>
              <a:t>c</a:t>
            </a:r>
            <a:r>
              <a:rPr sz="1400" spc="-5" dirty="0" smtClean="0">
                <a:solidFill>
                  <a:schemeClr val="tx2"/>
                </a:solidFill>
                <a:latin typeface="Calibri" pitchFamily="34" charset="0"/>
                <a:cs typeface="Calibri" pitchFamily="34" charset="0"/>
              </a:rPr>
              <a:t>i</a:t>
            </a:r>
            <a:r>
              <a:rPr sz="1400" dirty="0" smtClean="0">
                <a:solidFill>
                  <a:schemeClr val="tx2"/>
                </a:solidFill>
                <a:latin typeface="Calibri" pitchFamily="34" charset="0"/>
                <a:cs typeface="Calibri" pitchFamily="34" charset="0"/>
              </a:rPr>
              <a:t>ones</a:t>
            </a:r>
            <a:r>
              <a:rPr sz="1400" spc="-41"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p</a:t>
            </a:r>
            <a:r>
              <a:rPr sz="1400" dirty="0" smtClean="0">
                <a:solidFill>
                  <a:schemeClr val="tx2"/>
                </a:solidFill>
                <a:latin typeface="Calibri" pitchFamily="34" charset="0"/>
                <a:cs typeface="Calibri" pitchFamily="34" charset="0"/>
              </a:rPr>
              <a:t>r</a:t>
            </a:r>
            <a:r>
              <a:rPr sz="1400" spc="-5" dirty="0" smtClean="0">
                <a:solidFill>
                  <a:schemeClr val="tx2"/>
                </a:solidFill>
                <a:latin typeface="Calibri" pitchFamily="34" charset="0"/>
                <a:cs typeface="Calibri" pitchFamily="34" charset="0"/>
              </a:rPr>
              <a:t>e</a:t>
            </a:r>
            <a:r>
              <a:rPr sz="1400" dirty="0" smtClean="0">
                <a:solidFill>
                  <a:schemeClr val="tx2"/>
                </a:solidFill>
                <a:latin typeface="Calibri" pitchFamily="34" charset="0"/>
                <a:cs typeface="Calibri" pitchFamily="34" charset="0"/>
              </a:rPr>
              <a:t>se</a:t>
            </a:r>
            <a:r>
              <a:rPr sz="1400" spc="-5" dirty="0" smtClean="0">
                <a:solidFill>
                  <a:schemeClr val="tx2"/>
                </a:solidFill>
                <a:latin typeface="Calibri" pitchFamily="34" charset="0"/>
                <a:cs typeface="Calibri" pitchFamily="34" charset="0"/>
              </a:rPr>
              <a:t>n</a:t>
            </a:r>
            <a:r>
              <a:rPr sz="1400" spc="5" dirty="0" smtClean="0">
                <a:solidFill>
                  <a:schemeClr val="tx2"/>
                </a:solidFill>
                <a:latin typeface="Calibri" pitchFamily="34" charset="0"/>
                <a:cs typeface="Calibri" pitchFamily="34" charset="0"/>
              </a:rPr>
              <a:t>t</a:t>
            </a:r>
            <a:r>
              <a:rPr sz="1400" dirty="0" smtClean="0">
                <a:solidFill>
                  <a:schemeClr val="tx2"/>
                </a:solidFill>
                <a:latin typeface="Calibri" pitchFamily="34" charset="0"/>
                <a:cs typeface="Calibri" pitchFamily="34" charset="0"/>
              </a:rPr>
              <a:t>es</a:t>
            </a:r>
            <a:r>
              <a:rPr sz="1400" spc="-29" dirty="0" smtClean="0">
                <a:solidFill>
                  <a:schemeClr val="tx2"/>
                </a:solidFill>
                <a:latin typeface="Calibri" pitchFamily="34" charset="0"/>
                <a:cs typeface="Calibri" pitchFamily="34" charset="0"/>
              </a:rPr>
              <a:t> </a:t>
            </a:r>
            <a:r>
              <a:rPr sz="1400" dirty="0" smtClean="0">
                <a:solidFill>
                  <a:schemeClr val="tx2"/>
                </a:solidFill>
                <a:latin typeface="Calibri" pitchFamily="34" charset="0"/>
                <a:cs typeface="Calibri" pitchFamily="34" charset="0"/>
              </a:rPr>
              <a:t>o</a:t>
            </a:r>
            <a:r>
              <a:rPr sz="1400" spc="-7"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p</a:t>
            </a:r>
            <a:r>
              <a:rPr sz="1400" dirty="0" smtClean="0">
                <a:solidFill>
                  <a:schemeClr val="tx2"/>
                </a:solidFill>
                <a:latin typeface="Calibri" pitchFamily="34" charset="0"/>
                <a:cs typeface="Calibri" pitchFamily="34" charset="0"/>
              </a:rPr>
              <a:t>o</a:t>
            </a:r>
            <a:r>
              <a:rPr sz="1400" spc="5" dirty="0" smtClean="0">
                <a:solidFill>
                  <a:schemeClr val="tx2"/>
                </a:solidFill>
                <a:latin typeface="Calibri" pitchFamily="34" charset="0"/>
                <a:cs typeface="Calibri" pitchFamily="34" charset="0"/>
              </a:rPr>
              <a:t>t</a:t>
            </a:r>
            <a:r>
              <a:rPr sz="1400" dirty="0" smtClean="0">
                <a:solidFill>
                  <a:schemeClr val="tx2"/>
                </a:solidFill>
                <a:latin typeface="Calibri" pitchFamily="34" charset="0"/>
                <a:cs typeface="Calibri" pitchFamily="34" charset="0"/>
              </a:rPr>
              <a:t>e</a:t>
            </a:r>
            <a:r>
              <a:rPr sz="1400" spc="-5" dirty="0" smtClean="0">
                <a:solidFill>
                  <a:schemeClr val="tx2"/>
                </a:solidFill>
                <a:latin typeface="Calibri" pitchFamily="34" charset="0"/>
                <a:cs typeface="Calibri" pitchFamily="34" charset="0"/>
              </a:rPr>
              <a:t>n</a:t>
            </a:r>
            <a:r>
              <a:rPr sz="1400" dirty="0" smtClean="0">
                <a:solidFill>
                  <a:schemeClr val="tx2"/>
                </a:solidFill>
                <a:latin typeface="Calibri" pitchFamily="34" charset="0"/>
                <a:cs typeface="Calibri" pitchFamily="34" charset="0"/>
              </a:rPr>
              <a:t>ciales </a:t>
            </a:r>
            <a:endParaRPr sz="1400" dirty="0">
              <a:solidFill>
                <a:schemeClr val="tx2"/>
              </a:solidFill>
              <a:latin typeface="Calibri" pitchFamily="34" charset="0"/>
              <a:cs typeface="Calibri" pitchFamily="34" charset="0"/>
            </a:endParaRPr>
          </a:p>
          <a:p>
            <a:pPr marL="2502" marR="2502" algn="ctr">
              <a:lnSpc>
                <a:spcPts val="1514"/>
              </a:lnSpc>
            </a:pPr>
            <a:r>
              <a:rPr sz="1400" spc="-5" dirty="0" smtClean="0">
                <a:solidFill>
                  <a:schemeClr val="tx2"/>
                </a:solidFill>
                <a:latin typeface="Calibri" pitchFamily="34" charset="0"/>
                <a:cs typeface="Calibri" pitchFamily="34" charset="0"/>
              </a:rPr>
              <a:t>p</a:t>
            </a:r>
            <a:r>
              <a:rPr sz="1400" dirty="0" smtClean="0">
                <a:solidFill>
                  <a:schemeClr val="tx2"/>
                </a:solidFill>
                <a:latin typeface="Calibri" pitchFamily="34" charset="0"/>
                <a:cs typeface="Calibri" pitchFamily="34" charset="0"/>
              </a:rPr>
              <a:t>ro</a:t>
            </a:r>
            <a:r>
              <a:rPr sz="1400" spc="5" dirty="0" smtClean="0">
                <a:solidFill>
                  <a:schemeClr val="tx2"/>
                </a:solidFill>
                <a:latin typeface="Calibri" pitchFamily="34" charset="0"/>
                <a:cs typeface="Calibri" pitchFamily="34" charset="0"/>
              </a:rPr>
              <a:t>d</a:t>
            </a:r>
            <a:r>
              <a:rPr sz="1400" dirty="0" smtClean="0">
                <a:solidFill>
                  <a:schemeClr val="tx2"/>
                </a:solidFill>
                <a:latin typeface="Calibri" pitchFamily="34" charset="0"/>
                <a:cs typeface="Calibri" pitchFamily="34" charset="0"/>
              </a:rPr>
              <a:t>u</a:t>
            </a:r>
            <a:r>
              <a:rPr sz="1400" spc="5" dirty="0" smtClean="0">
                <a:solidFill>
                  <a:schemeClr val="tx2"/>
                </a:solidFill>
                <a:latin typeface="Calibri" pitchFamily="34" charset="0"/>
                <a:cs typeface="Calibri" pitchFamily="34" charset="0"/>
              </a:rPr>
              <a:t>ct</a:t>
            </a:r>
            <a:r>
              <a:rPr sz="1400" dirty="0" smtClean="0">
                <a:solidFill>
                  <a:schemeClr val="tx2"/>
                </a:solidFill>
                <a:latin typeface="Calibri" pitchFamily="34" charset="0"/>
                <a:cs typeface="Calibri" pitchFamily="34" charset="0"/>
              </a:rPr>
              <a:t>o</a:t>
            </a:r>
            <a:r>
              <a:rPr sz="1400" spc="-53"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d</a:t>
            </a:r>
            <a:r>
              <a:rPr sz="1400" dirty="0" smtClean="0">
                <a:solidFill>
                  <a:schemeClr val="tx2"/>
                </a:solidFill>
                <a:latin typeface="Calibri" pitchFamily="34" charset="0"/>
                <a:cs typeface="Calibri" pitchFamily="34" charset="0"/>
              </a:rPr>
              <a:t>e</a:t>
            </a:r>
            <a:r>
              <a:rPr sz="1400" spc="-13" dirty="0" smtClean="0">
                <a:solidFill>
                  <a:schemeClr val="tx2"/>
                </a:solidFill>
                <a:latin typeface="Calibri" pitchFamily="34" charset="0"/>
                <a:cs typeface="Calibri" pitchFamily="34" charset="0"/>
              </a:rPr>
              <a:t> </a:t>
            </a:r>
            <a:r>
              <a:rPr sz="1400" dirty="0" smtClean="0">
                <a:solidFill>
                  <a:schemeClr val="tx2"/>
                </a:solidFill>
                <a:latin typeface="Calibri" pitchFamily="34" charset="0"/>
                <a:cs typeface="Calibri" pitchFamily="34" charset="0"/>
              </a:rPr>
              <a:t>op</a:t>
            </a:r>
            <a:r>
              <a:rPr sz="1400" spc="-5" dirty="0" smtClean="0">
                <a:solidFill>
                  <a:schemeClr val="tx2"/>
                </a:solidFill>
                <a:latin typeface="Calibri" pitchFamily="34" charset="0"/>
                <a:cs typeface="Calibri" pitchFamily="34" charset="0"/>
              </a:rPr>
              <a:t>e</a:t>
            </a:r>
            <a:r>
              <a:rPr sz="1400" dirty="0" smtClean="0">
                <a:solidFill>
                  <a:schemeClr val="tx2"/>
                </a:solidFill>
                <a:latin typeface="Calibri" pitchFamily="34" charset="0"/>
                <a:cs typeface="Calibri" pitchFamily="34" charset="0"/>
              </a:rPr>
              <a:t>rar</a:t>
            </a:r>
            <a:r>
              <a:rPr sz="1400" spc="-25"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c</a:t>
            </a:r>
            <a:r>
              <a:rPr sz="1400" dirty="0" smtClean="0">
                <a:solidFill>
                  <a:schemeClr val="tx2"/>
                </a:solidFill>
                <a:latin typeface="Calibri" pitchFamily="34" charset="0"/>
                <a:cs typeface="Calibri" pitchFamily="34" charset="0"/>
              </a:rPr>
              <a:t>on</a:t>
            </a:r>
            <a:r>
              <a:rPr sz="1400" spc="-20" dirty="0" smtClean="0">
                <a:solidFill>
                  <a:schemeClr val="tx2"/>
                </a:solidFill>
                <a:latin typeface="Calibri" pitchFamily="34" charset="0"/>
                <a:cs typeface="Calibri" pitchFamily="34" charset="0"/>
              </a:rPr>
              <a:t> </a:t>
            </a:r>
            <a:r>
              <a:rPr sz="1400" spc="5" dirty="0" smtClean="0">
                <a:solidFill>
                  <a:schemeClr val="tx2"/>
                </a:solidFill>
                <a:latin typeface="Calibri" pitchFamily="34" charset="0"/>
                <a:cs typeface="Calibri" pitchFamily="34" charset="0"/>
              </a:rPr>
              <a:t>d</a:t>
            </a:r>
            <a:r>
              <a:rPr sz="1400" dirty="0" smtClean="0">
                <a:solidFill>
                  <a:schemeClr val="tx2"/>
                </a:solidFill>
                <a:latin typeface="Calibri" pitchFamily="34" charset="0"/>
                <a:cs typeface="Calibri" pitchFamily="34" charset="0"/>
              </a:rPr>
              <a:t>er</a:t>
            </a:r>
            <a:r>
              <a:rPr sz="1400" spc="-5" dirty="0" smtClean="0">
                <a:solidFill>
                  <a:schemeClr val="tx2"/>
                </a:solidFill>
                <a:latin typeface="Calibri" pitchFamily="34" charset="0"/>
                <a:cs typeface="Calibri" pitchFamily="34" charset="0"/>
              </a:rPr>
              <a:t>iv</a:t>
            </a:r>
            <a:r>
              <a:rPr sz="1400" dirty="0" smtClean="0">
                <a:solidFill>
                  <a:schemeClr val="tx2"/>
                </a:solidFill>
                <a:latin typeface="Calibri" pitchFamily="34" charset="0"/>
                <a:cs typeface="Calibri" pitchFamily="34" charset="0"/>
              </a:rPr>
              <a:t>a</a:t>
            </a:r>
            <a:r>
              <a:rPr sz="1400" spc="5" dirty="0" smtClean="0">
                <a:solidFill>
                  <a:schemeClr val="tx2"/>
                </a:solidFill>
                <a:latin typeface="Calibri" pitchFamily="34" charset="0"/>
                <a:cs typeface="Calibri" pitchFamily="34" charset="0"/>
              </a:rPr>
              <a:t>d</a:t>
            </a:r>
            <a:r>
              <a:rPr sz="1400" dirty="0" smtClean="0">
                <a:solidFill>
                  <a:schemeClr val="tx2"/>
                </a:solidFill>
                <a:latin typeface="Calibri" pitchFamily="34" charset="0"/>
                <a:cs typeface="Calibri" pitchFamily="34" charset="0"/>
              </a:rPr>
              <a:t>os </a:t>
            </a:r>
            <a:endParaRPr sz="1400" dirty="0">
              <a:solidFill>
                <a:schemeClr val="tx2"/>
              </a:solidFill>
              <a:latin typeface="Calibri" pitchFamily="34" charset="0"/>
              <a:cs typeface="Calibri" pitchFamily="34" charset="0"/>
            </a:endParaRPr>
          </a:p>
          <a:p>
            <a:pPr marL="2502" marR="2502" algn="ctr">
              <a:lnSpc>
                <a:spcPts val="1514"/>
              </a:lnSpc>
            </a:pPr>
            <a:r>
              <a:rPr sz="1400" dirty="0" smtClean="0">
                <a:solidFill>
                  <a:schemeClr val="tx2"/>
                </a:solidFill>
                <a:latin typeface="Calibri" pitchFamily="34" charset="0"/>
                <a:cs typeface="Calibri" pitchFamily="34" charset="0"/>
              </a:rPr>
              <a:t>f</a:t>
            </a:r>
            <a:r>
              <a:rPr sz="1400" spc="-5" dirty="0" smtClean="0">
                <a:solidFill>
                  <a:schemeClr val="tx2"/>
                </a:solidFill>
                <a:latin typeface="Calibri" pitchFamily="34" charset="0"/>
                <a:cs typeface="Calibri" pitchFamily="34" charset="0"/>
              </a:rPr>
              <a:t>i</a:t>
            </a:r>
            <a:r>
              <a:rPr sz="1400" dirty="0" smtClean="0">
                <a:solidFill>
                  <a:schemeClr val="tx2"/>
                </a:solidFill>
                <a:latin typeface="Calibri" pitchFamily="34" charset="0"/>
                <a:cs typeface="Calibri" pitchFamily="34" charset="0"/>
              </a:rPr>
              <a:t>nan</a:t>
            </a:r>
            <a:r>
              <a:rPr sz="1400" spc="5" dirty="0" smtClean="0">
                <a:solidFill>
                  <a:schemeClr val="tx2"/>
                </a:solidFill>
                <a:latin typeface="Calibri" pitchFamily="34" charset="0"/>
                <a:cs typeface="Calibri" pitchFamily="34" charset="0"/>
              </a:rPr>
              <a:t>c</a:t>
            </a:r>
            <a:r>
              <a:rPr sz="1400" spc="-5" dirty="0" smtClean="0">
                <a:solidFill>
                  <a:schemeClr val="tx2"/>
                </a:solidFill>
                <a:latin typeface="Calibri" pitchFamily="34" charset="0"/>
                <a:cs typeface="Calibri" pitchFamily="34" charset="0"/>
              </a:rPr>
              <a:t>i</a:t>
            </a:r>
            <a:r>
              <a:rPr sz="1400" dirty="0" smtClean="0">
                <a:solidFill>
                  <a:schemeClr val="tx2"/>
                </a:solidFill>
                <a:latin typeface="Calibri" pitchFamily="34" charset="0"/>
                <a:cs typeface="Calibri" pitchFamily="34" charset="0"/>
              </a:rPr>
              <a:t>eros.</a:t>
            </a:r>
            <a:endParaRPr sz="1400" dirty="0">
              <a:solidFill>
                <a:schemeClr val="tx2"/>
              </a:solidFill>
              <a:latin typeface="Calibri" pitchFamily="34" charset="0"/>
              <a:cs typeface="Calibri" pitchFamily="34" charset="0"/>
            </a:endParaRPr>
          </a:p>
        </p:txBody>
      </p:sp>
      <p:sp>
        <p:nvSpPr>
          <p:cNvPr id="5" name="object 5"/>
          <p:cNvSpPr txBox="1"/>
          <p:nvPr/>
        </p:nvSpPr>
        <p:spPr>
          <a:xfrm>
            <a:off x="2160000" y="4692088"/>
            <a:ext cx="1800000" cy="442299"/>
          </a:xfrm>
          <a:prstGeom prst="rect">
            <a:avLst/>
          </a:prstGeom>
        </p:spPr>
        <p:txBody>
          <a:bodyPr wrap="square" lIns="0" tIns="0" rIns="0" bIns="0" rtlCol="0">
            <a:noAutofit/>
          </a:bodyPr>
          <a:lstStyle/>
          <a:p>
            <a:pPr marL="578900" marR="588761" algn="ctr">
              <a:lnSpc>
                <a:spcPts val="1500"/>
              </a:lnSpc>
              <a:spcBef>
                <a:spcPts val="75"/>
              </a:spcBef>
            </a:pPr>
            <a:r>
              <a:rPr sz="1600" dirty="0" smtClean="0">
                <a:solidFill>
                  <a:schemeClr val="tx2"/>
                </a:solidFill>
                <a:latin typeface="Calibri" pitchFamily="34" charset="0"/>
                <a:cs typeface="Calibri" pitchFamily="34" charset="0"/>
              </a:rPr>
              <a:t>04.02</a:t>
            </a:r>
            <a:endParaRPr sz="1600" dirty="0">
              <a:solidFill>
                <a:schemeClr val="tx2"/>
              </a:solidFill>
              <a:latin typeface="Calibri" pitchFamily="34" charset="0"/>
              <a:cs typeface="Calibri" pitchFamily="34" charset="0"/>
            </a:endParaRPr>
          </a:p>
          <a:p>
            <a:pPr algn="ctr">
              <a:lnSpc>
                <a:spcPct val="94685"/>
              </a:lnSpc>
              <a:spcBef>
                <a:spcPts val="297"/>
              </a:spcBef>
            </a:pPr>
            <a:r>
              <a:rPr sz="1600" dirty="0" smtClean="0">
                <a:solidFill>
                  <a:schemeClr val="tx2"/>
                </a:solidFill>
                <a:latin typeface="Calibri" pitchFamily="34" charset="0"/>
                <a:cs typeface="Calibri" pitchFamily="34" charset="0"/>
              </a:rPr>
              <a:t>D</a:t>
            </a:r>
            <a:r>
              <a:rPr sz="1600" spc="-5" dirty="0" smtClean="0">
                <a:solidFill>
                  <a:schemeClr val="tx2"/>
                </a:solidFill>
                <a:latin typeface="Calibri" pitchFamily="34" charset="0"/>
                <a:cs typeface="Calibri" pitchFamily="34" charset="0"/>
              </a:rPr>
              <a:t>ep</a:t>
            </a:r>
            <a:r>
              <a:rPr sz="1600" dirty="0" smtClean="0">
                <a:solidFill>
                  <a:schemeClr val="tx2"/>
                </a:solidFill>
                <a:latin typeface="Calibri" pitchFamily="34" charset="0"/>
                <a:cs typeface="Calibri" pitchFamily="34" charset="0"/>
              </a:rPr>
              <a:t>ósit</a:t>
            </a:r>
            <a:r>
              <a:rPr sz="1600" spc="5" dirty="0" smtClean="0">
                <a:solidFill>
                  <a:schemeClr val="tx2"/>
                </a:solidFill>
                <a:latin typeface="Calibri" pitchFamily="34" charset="0"/>
                <a:cs typeface="Calibri" pitchFamily="34" charset="0"/>
              </a:rPr>
              <a:t>o</a:t>
            </a:r>
            <a:r>
              <a:rPr sz="1600" dirty="0" smtClean="0">
                <a:solidFill>
                  <a:schemeClr val="tx2"/>
                </a:solidFill>
                <a:latin typeface="Calibri" pitchFamily="34" charset="0"/>
                <a:cs typeface="Calibri" pitchFamily="34" charset="0"/>
              </a:rPr>
              <a:t>s</a:t>
            </a:r>
            <a:r>
              <a:rPr sz="1600" spc="-44" dirty="0" smtClean="0">
                <a:solidFill>
                  <a:schemeClr val="tx2"/>
                </a:solidFill>
                <a:latin typeface="Calibri" pitchFamily="34" charset="0"/>
                <a:cs typeface="Calibri" pitchFamily="34" charset="0"/>
              </a:rPr>
              <a:t> </a:t>
            </a:r>
            <a:r>
              <a:rPr sz="1600" dirty="0" smtClean="0">
                <a:solidFill>
                  <a:schemeClr val="tx2"/>
                </a:solidFill>
                <a:latin typeface="Calibri" pitchFamily="34" charset="0"/>
                <a:cs typeface="Calibri" pitchFamily="34" charset="0"/>
              </a:rPr>
              <a:t>en garan</a:t>
            </a:r>
            <a:r>
              <a:rPr sz="1600" spc="5" dirty="0" smtClean="0">
                <a:solidFill>
                  <a:schemeClr val="tx2"/>
                </a:solidFill>
                <a:latin typeface="Calibri" pitchFamily="34" charset="0"/>
                <a:cs typeface="Calibri" pitchFamily="34" charset="0"/>
              </a:rPr>
              <a:t>t</a:t>
            </a:r>
            <a:r>
              <a:rPr sz="1600" spc="-5" dirty="0" smtClean="0">
                <a:solidFill>
                  <a:schemeClr val="tx2"/>
                </a:solidFill>
                <a:latin typeface="Calibri" pitchFamily="34" charset="0"/>
                <a:cs typeface="Calibri" pitchFamily="34" charset="0"/>
              </a:rPr>
              <a:t>í</a:t>
            </a:r>
            <a:r>
              <a:rPr sz="1600" dirty="0" smtClean="0">
                <a:solidFill>
                  <a:schemeClr val="tx2"/>
                </a:solidFill>
                <a:latin typeface="Calibri" pitchFamily="34" charset="0"/>
                <a:cs typeface="Calibri" pitchFamily="34" charset="0"/>
              </a:rPr>
              <a:t>a</a:t>
            </a:r>
            <a:endParaRPr sz="1600" dirty="0">
              <a:solidFill>
                <a:schemeClr val="tx2"/>
              </a:solidFill>
              <a:latin typeface="Calibri" pitchFamily="34" charset="0"/>
              <a:cs typeface="Calibri" pitchFamily="34" charset="0"/>
            </a:endParaRPr>
          </a:p>
        </p:txBody>
      </p:sp>
      <p:sp>
        <p:nvSpPr>
          <p:cNvPr id="23"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2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27"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88392" y="2353055"/>
            <a:ext cx="1531280" cy="3765296"/>
          </a:xfrm>
          <a:custGeom>
            <a:avLst/>
            <a:gdLst/>
            <a:ahLst/>
            <a:cxnLst/>
            <a:rect l="l" t="t" r="r" b="b"/>
            <a:pathLst>
              <a:path w="914400" h="2823972">
                <a:moveTo>
                  <a:pt x="0" y="91440"/>
                </a:moveTo>
                <a:lnTo>
                  <a:pt x="39" y="2735235"/>
                </a:lnTo>
                <a:lnTo>
                  <a:pt x="11039" y="2776119"/>
                </a:lnTo>
                <a:lnTo>
                  <a:pt x="38255" y="2806919"/>
                </a:lnTo>
                <a:lnTo>
                  <a:pt x="76868" y="2822816"/>
                </a:lnTo>
                <a:lnTo>
                  <a:pt x="91440" y="2823972"/>
                </a:lnTo>
                <a:lnTo>
                  <a:pt x="825663" y="2823932"/>
                </a:lnTo>
                <a:lnTo>
                  <a:pt x="866547" y="2812932"/>
                </a:lnTo>
                <a:lnTo>
                  <a:pt x="897347" y="2785716"/>
                </a:lnTo>
                <a:lnTo>
                  <a:pt x="913244" y="2747103"/>
                </a:lnTo>
                <a:lnTo>
                  <a:pt x="914400" y="2732532"/>
                </a:lnTo>
                <a:lnTo>
                  <a:pt x="914360" y="88734"/>
                </a:lnTo>
                <a:lnTo>
                  <a:pt x="903360" y="47829"/>
                </a:lnTo>
                <a:lnTo>
                  <a:pt x="876144" y="17038"/>
                </a:lnTo>
                <a:lnTo>
                  <a:pt x="837531" y="1153"/>
                </a:lnTo>
                <a:lnTo>
                  <a:pt x="822960" y="0"/>
                </a:lnTo>
                <a:lnTo>
                  <a:pt x="88736" y="39"/>
                </a:lnTo>
                <a:lnTo>
                  <a:pt x="47852" y="11029"/>
                </a:lnTo>
                <a:lnTo>
                  <a:pt x="17052" y="38233"/>
                </a:lnTo>
                <a:lnTo>
                  <a:pt x="1155" y="76856"/>
                </a:lnTo>
                <a:lnTo>
                  <a:pt x="0" y="91440"/>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dirty="0"/>
          </a:p>
        </p:txBody>
      </p:sp>
      <p:sp>
        <p:nvSpPr>
          <p:cNvPr id="25" name="object 25"/>
          <p:cNvSpPr/>
          <p:nvPr/>
        </p:nvSpPr>
        <p:spPr>
          <a:xfrm>
            <a:off x="1764000" y="2940304"/>
            <a:ext cx="1800000" cy="1078992"/>
          </a:xfrm>
          <a:custGeom>
            <a:avLst/>
            <a:gdLst/>
            <a:ahLst/>
            <a:cxnLst/>
            <a:rect l="l" t="t" r="r" b="b"/>
            <a:pathLst>
              <a:path w="1450848" h="809244">
                <a:moveTo>
                  <a:pt x="0" y="80899"/>
                </a:moveTo>
                <a:lnTo>
                  <a:pt x="0" y="728472"/>
                </a:lnTo>
                <a:lnTo>
                  <a:pt x="11079" y="769255"/>
                </a:lnTo>
                <a:lnTo>
                  <a:pt x="40090" y="798224"/>
                </a:lnTo>
                <a:lnTo>
                  <a:pt x="80899" y="809244"/>
                </a:lnTo>
                <a:lnTo>
                  <a:pt x="1370076" y="809243"/>
                </a:lnTo>
                <a:lnTo>
                  <a:pt x="1410859" y="798164"/>
                </a:lnTo>
                <a:lnTo>
                  <a:pt x="1439828" y="769153"/>
                </a:lnTo>
                <a:lnTo>
                  <a:pt x="1450848" y="728345"/>
                </a:lnTo>
                <a:lnTo>
                  <a:pt x="1450847" y="80771"/>
                </a:lnTo>
                <a:lnTo>
                  <a:pt x="1439768" y="39988"/>
                </a:lnTo>
                <a:lnTo>
                  <a:pt x="1410757" y="11019"/>
                </a:lnTo>
                <a:lnTo>
                  <a:pt x="1369949" y="0"/>
                </a:lnTo>
                <a:lnTo>
                  <a:pt x="80771" y="0"/>
                </a:lnTo>
                <a:lnTo>
                  <a:pt x="39988" y="11079"/>
                </a:lnTo>
                <a:lnTo>
                  <a:pt x="11019" y="40090"/>
                </a:lnTo>
                <a:lnTo>
                  <a:pt x="0" y="80899"/>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27" name="object 27"/>
          <p:cNvSpPr/>
          <p:nvPr/>
        </p:nvSpPr>
        <p:spPr>
          <a:xfrm>
            <a:off x="3756659" y="2830576"/>
            <a:ext cx="3924000" cy="1534528"/>
          </a:xfrm>
          <a:custGeom>
            <a:avLst/>
            <a:gdLst/>
            <a:ahLst/>
            <a:cxnLst/>
            <a:rect l="l" t="t" r="r" b="b"/>
            <a:pathLst>
              <a:path w="2311907" h="973836">
                <a:moveTo>
                  <a:pt x="0" y="97409"/>
                </a:moveTo>
                <a:lnTo>
                  <a:pt x="0" y="876426"/>
                </a:lnTo>
                <a:lnTo>
                  <a:pt x="781" y="888837"/>
                </a:lnTo>
                <a:lnTo>
                  <a:pt x="14953" y="928354"/>
                </a:lnTo>
                <a:lnTo>
                  <a:pt x="43702" y="957733"/>
                </a:lnTo>
                <a:lnTo>
                  <a:pt x="82804" y="972751"/>
                </a:lnTo>
                <a:lnTo>
                  <a:pt x="97409" y="973836"/>
                </a:lnTo>
                <a:lnTo>
                  <a:pt x="2214499" y="973836"/>
                </a:lnTo>
                <a:lnTo>
                  <a:pt x="2254171" y="965434"/>
                </a:lnTo>
                <a:lnTo>
                  <a:pt x="2287399" y="941075"/>
                </a:lnTo>
                <a:lnTo>
                  <a:pt x="2307673" y="904955"/>
                </a:lnTo>
                <a:lnTo>
                  <a:pt x="2311907" y="876426"/>
                </a:lnTo>
                <a:lnTo>
                  <a:pt x="2311907" y="97409"/>
                </a:lnTo>
                <a:lnTo>
                  <a:pt x="2303506" y="57736"/>
                </a:lnTo>
                <a:lnTo>
                  <a:pt x="2279147" y="24508"/>
                </a:lnTo>
                <a:lnTo>
                  <a:pt x="2243027" y="4234"/>
                </a:lnTo>
                <a:lnTo>
                  <a:pt x="2214499" y="0"/>
                </a:lnTo>
                <a:lnTo>
                  <a:pt x="97409" y="0"/>
                </a:lnTo>
                <a:lnTo>
                  <a:pt x="57736" y="8401"/>
                </a:lnTo>
                <a:lnTo>
                  <a:pt x="24508" y="32760"/>
                </a:lnTo>
                <a:lnTo>
                  <a:pt x="4234" y="68880"/>
                </a:lnTo>
                <a:lnTo>
                  <a:pt x="0" y="97409"/>
                </a:lnTo>
                <a:close/>
              </a:path>
            </a:pathLst>
          </a:custGeom>
          <a:solidFill>
            <a:schemeClr val="bg1">
              <a:lumMod val="8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1" name="object 31"/>
          <p:cNvSpPr/>
          <p:nvPr/>
        </p:nvSpPr>
        <p:spPr>
          <a:xfrm>
            <a:off x="1764000" y="4399282"/>
            <a:ext cx="1800000" cy="1078991"/>
          </a:xfrm>
          <a:custGeom>
            <a:avLst/>
            <a:gdLst/>
            <a:ahLst/>
            <a:cxnLst/>
            <a:rect l="l" t="t" r="r" b="b"/>
            <a:pathLst>
              <a:path w="1450848" h="809243">
                <a:moveTo>
                  <a:pt x="0" y="80898"/>
                </a:moveTo>
                <a:lnTo>
                  <a:pt x="0" y="728467"/>
                </a:lnTo>
                <a:lnTo>
                  <a:pt x="11086" y="769242"/>
                </a:lnTo>
                <a:lnTo>
                  <a:pt x="40096" y="798218"/>
                </a:lnTo>
                <a:lnTo>
                  <a:pt x="80899" y="809243"/>
                </a:lnTo>
                <a:lnTo>
                  <a:pt x="1370097" y="809243"/>
                </a:lnTo>
                <a:lnTo>
                  <a:pt x="1410870" y="798148"/>
                </a:lnTo>
                <a:lnTo>
                  <a:pt x="1439831" y="769123"/>
                </a:lnTo>
                <a:lnTo>
                  <a:pt x="1450848" y="728319"/>
                </a:lnTo>
                <a:lnTo>
                  <a:pt x="1450847" y="80771"/>
                </a:lnTo>
                <a:lnTo>
                  <a:pt x="1439768" y="39988"/>
                </a:lnTo>
                <a:lnTo>
                  <a:pt x="1410757" y="11019"/>
                </a:lnTo>
                <a:lnTo>
                  <a:pt x="1369949" y="0"/>
                </a:lnTo>
                <a:lnTo>
                  <a:pt x="80771" y="0"/>
                </a:lnTo>
                <a:lnTo>
                  <a:pt x="39988" y="11079"/>
                </a:lnTo>
                <a:lnTo>
                  <a:pt x="11019" y="40090"/>
                </a:lnTo>
                <a:lnTo>
                  <a:pt x="0" y="80898"/>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33" name="object 33"/>
          <p:cNvSpPr/>
          <p:nvPr/>
        </p:nvSpPr>
        <p:spPr>
          <a:xfrm>
            <a:off x="3761698" y="4509120"/>
            <a:ext cx="3960000" cy="1659728"/>
          </a:xfrm>
          <a:custGeom>
            <a:avLst/>
            <a:gdLst/>
            <a:ahLst/>
            <a:cxnLst/>
            <a:rect l="l" t="t" r="r" b="b"/>
            <a:pathLst>
              <a:path w="2311907" h="973836">
                <a:moveTo>
                  <a:pt x="0" y="97409"/>
                </a:moveTo>
                <a:lnTo>
                  <a:pt x="0" y="876452"/>
                </a:lnTo>
                <a:lnTo>
                  <a:pt x="778" y="888831"/>
                </a:lnTo>
                <a:lnTo>
                  <a:pt x="14946" y="928333"/>
                </a:lnTo>
                <a:lnTo>
                  <a:pt x="43696" y="957720"/>
                </a:lnTo>
                <a:lnTo>
                  <a:pt x="82802" y="972750"/>
                </a:lnTo>
                <a:lnTo>
                  <a:pt x="97409" y="973836"/>
                </a:lnTo>
                <a:lnTo>
                  <a:pt x="2214499" y="973836"/>
                </a:lnTo>
                <a:lnTo>
                  <a:pt x="2254158" y="965435"/>
                </a:lnTo>
                <a:lnTo>
                  <a:pt x="2287393" y="941070"/>
                </a:lnTo>
                <a:lnTo>
                  <a:pt x="2307672" y="904958"/>
                </a:lnTo>
                <a:lnTo>
                  <a:pt x="2311907" y="876452"/>
                </a:lnTo>
                <a:lnTo>
                  <a:pt x="2311907" y="97409"/>
                </a:lnTo>
                <a:lnTo>
                  <a:pt x="2303506" y="57736"/>
                </a:lnTo>
                <a:lnTo>
                  <a:pt x="2279147" y="24508"/>
                </a:lnTo>
                <a:lnTo>
                  <a:pt x="2243027" y="4234"/>
                </a:lnTo>
                <a:lnTo>
                  <a:pt x="2214499" y="0"/>
                </a:lnTo>
                <a:lnTo>
                  <a:pt x="97409" y="0"/>
                </a:lnTo>
                <a:lnTo>
                  <a:pt x="57736" y="8401"/>
                </a:lnTo>
                <a:lnTo>
                  <a:pt x="24508" y="32760"/>
                </a:lnTo>
                <a:lnTo>
                  <a:pt x="4234" y="68880"/>
                </a:lnTo>
                <a:lnTo>
                  <a:pt x="0" y="97409"/>
                </a:lnTo>
                <a:close/>
              </a:path>
            </a:pathLst>
          </a:custGeom>
          <a:solidFill>
            <a:schemeClr val="bg1">
              <a:lumMod val="75000"/>
            </a:schemeClr>
          </a:solidFill>
          <a:effectLst>
            <a:outerShdw blurRad="50800" dist="38100" dir="8100000" algn="tr" rotWithShape="0">
              <a:prstClr val="black">
                <a:alpha val="40000"/>
              </a:prstClr>
            </a:outerShdw>
          </a:effectLst>
        </p:spPr>
        <p:txBody>
          <a:bodyPr wrap="square" lIns="0" tIns="0" rIns="0" bIns="0" rtlCol="0">
            <a:noAutofit/>
          </a:bodyPr>
          <a:lstStyle/>
          <a:p>
            <a:endParaRPr/>
          </a:p>
        </p:txBody>
      </p:sp>
      <p:sp>
        <p:nvSpPr>
          <p:cNvPr id="15" name="object 15"/>
          <p:cNvSpPr txBox="1"/>
          <p:nvPr/>
        </p:nvSpPr>
        <p:spPr>
          <a:xfrm>
            <a:off x="167436" y="1029092"/>
            <a:ext cx="8564109" cy="338667"/>
          </a:xfrm>
          <a:prstGeom prst="rect">
            <a:avLst/>
          </a:prstGeom>
        </p:spPr>
        <p:txBody>
          <a:bodyPr wrap="square" lIns="0" tIns="0" rIns="0" bIns="0" rtlCol="0">
            <a:noAutofit/>
          </a:bodyPr>
          <a:lstStyle/>
          <a:p>
            <a:pPr marL="16930" algn="ctr">
              <a:lnSpc>
                <a:spcPts val="2593"/>
              </a:lnSpc>
              <a:spcBef>
                <a:spcPts val="129"/>
              </a:spcBef>
            </a:pPr>
            <a:r>
              <a:rPr sz="2400" i="1" dirty="0" smtClean="0">
                <a:solidFill>
                  <a:srgbClr val="314278"/>
                </a:solidFill>
                <a:latin typeface="Cambria" pitchFamily="18" charset="0"/>
                <a:cs typeface="Georgia"/>
              </a:rPr>
              <a:t>Dat</a:t>
            </a:r>
            <a:r>
              <a:rPr sz="2400" i="1" spc="5" dirty="0" smtClean="0">
                <a:solidFill>
                  <a:srgbClr val="314278"/>
                </a:solidFill>
                <a:latin typeface="Cambria" pitchFamily="18" charset="0"/>
                <a:cs typeface="Georgia"/>
              </a:rPr>
              <a:t>o</a:t>
            </a:r>
            <a:r>
              <a:rPr sz="2400" i="1" dirty="0" smtClean="0">
                <a:solidFill>
                  <a:srgbClr val="314278"/>
                </a:solidFill>
                <a:latin typeface="Cambria" pitchFamily="18" charset="0"/>
                <a:cs typeface="Georgia"/>
              </a:rPr>
              <a:t>s</a:t>
            </a:r>
            <a:r>
              <a:rPr sz="2400" i="1" spc="12" dirty="0" smtClean="0">
                <a:solidFill>
                  <a:srgbClr val="314278"/>
                </a:solidFill>
                <a:latin typeface="Cambria" pitchFamily="18" charset="0"/>
                <a:cs typeface="Georgia"/>
              </a:rPr>
              <a:t> </a:t>
            </a:r>
            <a:r>
              <a:rPr sz="2400" i="1" spc="-5" dirty="0" smtClean="0">
                <a:solidFill>
                  <a:srgbClr val="314278"/>
                </a:solidFill>
                <a:latin typeface="Cambria" pitchFamily="18" charset="0"/>
                <a:cs typeface="Georgia"/>
              </a:rPr>
              <a:t>r</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queridos</a:t>
            </a:r>
            <a:r>
              <a:rPr sz="2400" i="1" spc="39"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05. T</a:t>
            </a:r>
            <a:r>
              <a:rPr sz="2400" i="1" spc="5" dirty="0" smtClean="0">
                <a:solidFill>
                  <a:srgbClr val="314278"/>
                </a:solidFill>
                <a:latin typeface="Cambria" pitchFamily="18" charset="0"/>
                <a:cs typeface="Georgia"/>
              </a:rPr>
              <a:t>e</a:t>
            </a:r>
            <a:r>
              <a:rPr sz="2400" i="1" spc="-5" dirty="0" smtClean="0">
                <a:solidFill>
                  <a:srgbClr val="314278"/>
                </a:solidFill>
                <a:latin typeface="Cambria" pitchFamily="18" charset="0"/>
                <a:cs typeface="Georgia"/>
              </a:rPr>
              <a:t>rr</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n</a:t>
            </a:r>
            <a:r>
              <a:rPr sz="2400" i="1" spc="5" dirty="0" smtClean="0">
                <a:solidFill>
                  <a:srgbClr val="314278"/>
                </a:solidFill>
                <a:latin typeface="Cambria" pitchFamily="18" charset="0"/>
                <a:cs typeface="Georgia"/>
              </a:rPr>
              <a:t>os</a:t>
            </a:r>
            <a:r>
              <a:rPr sz="2400" i="1" dirty="0" smtClean="0">
                <a:solidFill>
                  <a:srgbClr val="314278"/>
                </a:solidFill>
                <a:latin typeface="Cambria" pitchFamily="18" charset="0"/>
                <a:cs typeface="Georgia"/>
              </a:rPr>
              <a:t>,</a:t>
            </a:r>
            <a:r>
              <a:rPr sz="2400" i="1" spc="5"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inmu</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bl</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s y</a:t>
            </a:r>
            <a:r>
              <a:rPr sz="2400" i="1" spc="12" dirty="0" smtClean="0">
                <a:solidFill>
                  <a:srgbClr val="314278"/>
                </a:solidFill>
                <a:latin typeface="Cambria" pitchFamily="18" charset="0"/>
                <a:cs typeface="Georgia"/>
              </a:rPr>
              <a:t> </a:t>
            </a:r>
            <a:r>
              <a:rPr sz="2400" i="1" dirty="0" smtClean="0">
                <a:solidFill>
                  <a:srgbClr val="314278"/>
                </a:solidFill>
                <a:latin typeface="Cambria" pitchFamily="18" charset="0"/>
                <a:cs typeface="Georgia"/>
              </a:rPr>
              <a:t>otras e</a:t>
            </a:r>
            <a:r>
              <a:rPr sz="2400" i="1" spc="5" dirty="0" smtClean="0">
                <a:solidFill>
                  <a:srgbClr val="314278"/>
                </a:solidFill>
                <a:latin typeface="Cambria" pitchFamily="18" charset="0"/>
                <a:cs typeface="Georgia"/>
              </a:rPr>
              <a:t>s</a:t>
            </a:r>
            <a:r>
              <a:rPr sz="2400" i="1" dirty="0" smtClean="0">
                <a:solidFill>
                  <a:srgbClr val="314278"/>
                </a:solidFill>
                <a:latin typeface="Cambria" pitchFamily="18" charset="0"/>
                <a:cs typeface="Georgia"/>
              </a:rPr>
              <a:t>tr</a:t>
            </a:r>
            <a:r>
              <a:rPr sz="2400" i="1" spc="-5" dirty="0" smtClean="0">
                <a:solidFill>
                  <a:srgbClr val="314278"/>
                </a:solidFill>
                <a:latin typeface="Cambria" pitchFamily="18" charset="0"/>
                <a:cs typeface="Georgia"/>
              </a:rPr>
              <a:t>u</a:t>
            </a:r>
            <a:r>
              <a:rPr sz="2400" i="1" dirty="0" smtClean="0">
                <a:solidFill>
                  <a:srgbClr val="314278"/>
                </a:solidFill>
                <a:latin typeface="Cambria" pitchFamily="18" charset="0"/>
                <a:cs typeface="Georgia"/>
              </a:rPr>
              <a:t>ctu</a:t>
            </a:r>
            <a:r>
              <a:rPr sz="2400" i="1" spc="-12" dirty="0" smtClean="0">
                <a:solidFill>
                  <a:srgbClr val="314278"/>
                </a:solidFill>
                <a:latin typeface="Cambria" pitchFamily="18" charset="0"/>
                <a:cs typeface="Georgia"/>
              </a:rPr>
              <a:t>r</a:t>
            </a:r>
            <a:r>
              <a:rPr sz="2400" i="1" dirty="0" smtClean="0">
                <a:solidFill>
                  <a:srgbClr val="314278"/>
                </a:solidFill>
                <a:latin typeface="Cambria" pitchFamily="18" charset="0"/>
                <a:cs typeface="Georgia"/>
              </a:rPr>
              <a:t>as</a:t>
            </a:r>
            <a:r>
              <a:rPr sz="2400" i="1" spc="33" dirty="0" smtClean="0">
                <a:solidFill>
                  <a:srgbClr val="314278"/>
                </a:solidFill>
                <a:latin typeface="Cambria" pitchFamily="18" charset="0"/>
                <a:cs typeface="Georgia"/>
              </a:rPr>
              <a:t> </a:t>
            </a:r>
            <a:r>
              <a:rPr sz="2400" i="1" spc="5" dirty="0" smtClean="0">
                <a:solidFill>
                  <a:srgbClr val="314278"/>
                </a:solidFill>
                <a:latin typeface="Cambria" pitchFamily="18" charset="0"/>
                <a:cs typeface="Georgia"/>
              </a:rPr>
              <a:t>e</a:t>
            </a:r>
            <a:r>
              <a:rPr sz="2400" i="1" dirty="0" smtClean="0">
                <a:solidFill>
                  <a:srgbClr val="314278"/>
                </a:solidFill>
                <a:latin typeface="Cambria" pitchFamily="18" charset="0"/>
                <a:cs typeface="Georgia"/>
              </a:rPr>
              <a:t>dilicias</a:t>
            </a:r>
            <a:endParaRPr sz="2400" i="1" dirty="0">
              <a:latin typeface="Cambria" pitchFamily="18" charset="0"/>
              <a:cs typeface="Georgia"/>
            </a:endParaRPr>
          </a:p>
        </p:txBody>
      </p:sp>
      <p:sp>
        <p:nvSpPr>
          <p:cNvPr id="13" name="object 13"/>
          <p:cNvSpPr txBox="1"/>
          <p:nvPr/>
        </p:nvSpPr>
        <p:spPr>
          <a:xfrm>
            <a:off x="5075999" y="2308553"/>
            <a:ext cx="1260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I</a:t>
            </a:r>
            <a:r>
              <a:rPr sz="1300" dirty="0" smtClean="0">
                <a:solidFill>
                  <a:srgbClr val="08205C"/>
                </a:solidFill>
                <a:latin typeface="Georgia"/>
                <a:cs typeface="Georgia"/>
              </a:rPr>
              <a:t>ns</a:t>
            </a:r>
            <a:r>
              <a:rPr sz="1300" spc="5" dirty="0" smtClean="0">
                <a:solidFill>
                  <a:srgbClr val="08205C"/>
                </a:solidFill>
                <a:latin typeface="Georgia"/>
                <a:cs typeface="Georgia"/>
              </a:rPr>
              <a:t>t</a:t>
            </a:r>
            <a:r>
              <a:rPr sz="1300" dirty="0" smtClean="0">
                <a:solidFill>
                  <a:srgbClr val="08205C"/>
                </a:solidFill>
                <a:latin typeface="Georgia"/>
                <a:cs typeface="Georgia"/>
              </a:rPr>
              <a:t>rumen</a:t>
            </a:r>
            <a:r>
              <a:rPr sz="1300" spc="5" dirty="0" smtClean="0">
                <a:solidFill>
                  <a:srgbClr val="08205C"/>
                </a:solidFill>
                <a:latin typeface="Georgia"/>
                <a:cs typeface="Georgia"/>
              </a:rPr>
              <a:t>t</a:t>
            </a:r>
            <a:r>
              <a:rPr sz="1300" dirty="0" smtClean="0">
                <a:solidFill>
                  <a:srgbClr val="08205C"/>
                </a:solidFill>
                <a:latin typeface="Georgia"/>
                <a:cs typeface="Georgia"/>
              </a:rPr>
              <a:t>os</a:t>
            </a:r>
            <a:endParaRPr sz="1300" dirty="0">
              <a:latin typeface="Georgia"/>
              <a:cs typeface="Georgia"/>
            </a:endParaRPr>
          </a:p>
        </p:txBody>
      </p:sp>
      <p:sp>
        <p:nvSpPr>
          <p:cNvPr id="12" name="object 12"/>
          <p:cNvSpPr txBox="1"/>
          <p:nvPr/>
        </p:nvSpPr>
        <p:spPr>
          <a:xfrm>
            <a:off x="2016000" y="2314141"/>
            <a:ext cx="1152000" cy="202521"/>
          </a:xfrm>
          <a:prstGeom prst="rect">
            <a:avLst/>
          </a:prstGeom>
        </p:spPr>
        <p:txBody>
          <a:bodyPr wrap="square" lIns="0" tIns="0" rIns="0" bIns="0" rtlCol="0">
            <a:noAutofit/>
          </a:bodyPr>
          <a:lstStyle/>
          <a:p>
            <a:pPr marL="16930">
              <a:lnSpc>
                <a:spcPts val="1500"/>
              </a:lnSpc>
              <a:spcBef>
                <a:spcPts val="75"/>
              </a:spcBef>
            </a:pPr>
            <a:r>
              <a:rPr sz="1300" spc="5" dirty="0" smtClean="0">
                <a:solidFill>
                  <a:srgbClr val="08205C"/>
                </a:solidFill>
                <a:latin typeface="Georgia"/>
                <a:cs typeface="Georgia"/>
              </a:rPr>
              <a:t>S</a:t>
            </a:r>
            <a:r>
              <a:rPr sz="1300" dirty="0" smtClean="0">
                <a:solidFill>
                  <a:srgbClr val="08205C"/>
                </a:solidFill>
                <a:latin typeface="Georgia"/>
                <a:cs typeface="Georgia"/>
              </a:rPr>
              <a:t>u</a:t>
            </a:r>
            <a:r>
              <a:rPr sz="1300" spc="-5" dirty="0" smtClean="0">
                <a:solidFill>
                  <a:srgbClr val="08205C"/>
                </a:solidFill>
                <a:latin typeface="Georgia"/>
                <a:cs typeface="Georgia"/>
              </a:rPr>
              <a:t>b</a:t>
            </a:r>
            <a:r>
              <a:rPr sz="1300" spc="5" dirty="0" smtClean="0">
                <a:solidFill>
                  <a:srgbClr val="08205C"/>
                </a:solidFill>
                <a:latin typeface="Georgia"/>
                <a:cs typeface="Georgia"/>
              </a:rPr>
              <a:t>c</a:t>
            </a:r>
            <a:r>
              <a:rPr sz="1300" dirty="0" smtClean="0">
                <a:solidFill>
                  <a:srgbClr val="08205C"/>
                </a:solidFill>
                <a:latin typeface="Georgia"/>
                <a:cs typeface="Georgia"/>
              </a:rPr>
              <a:t>a</a:t>
            </a:r>
            <a:r>
              <a:rPr sz="1300" spc="5" dirty="0" smtClean="0">
                <a:solidFill>
                  <a:srgbClr val="08205C"/>
                </a:solidFill>
                <a:latin typeface="Georgia"/>
                <a:cs typeface="Georgia"/>
              </a:rPr>
              <a:t>t</a:t>
            </a:r>
            <a:r>
              <a:rPr sz="1300" dirty="0" smtClean="0">
                <a:solidFill>
                  <a:srgbClr val="08205C"/>
                </a:solidFill>
                <a:latin typeface="Georgia"/>
                <a:cs typeface="Georgia"/>
              </a:rPr>
              <a:t>e</a:t>
            </a:r>
            <a:r>
              <a:rPr sz="1300" spc="-5" dirty="0" smtClean="0">
                <a:solidFill>
                  <a:srgbClr val="08205C"/>
                </a:solidFill>
                <a:latin typeface="Georgia"/>
                <a:cs typeface="Georgia"/>
              </a:rPr>
              <a:t>g</a:t>
            </a:r>
            <a:r>
              <a:rPr sz="1300" dirty="0" smtClean="0">
                <a:solidFill>
                  <a:srgbClr val="08205C"/>
                </a:solidFill>
                <a:latin typeface="Georgia"/>
                <a:cs typeface="Georgia"/>
              </a:rPr>
              <a:t>or</a:t>
            </a:r>
            <a:r>
              <a:rPr sz="1300" spc="-5" dirty="0" smtClean="0">
                <a:solidFill>
                  <a:srgbClr val="08205C"/>
                </a:solidFill>
                <a:latin typeface="Georgia"/>
                <a:cs typeface="Georgia"/>
              </a:rPr>
              <a:t>í</a:t>
            </a:r>
            <a:r>
              <a:rPr sz="1300" dirty="0" smtClean="0">
                <a:solidFill>
                  <a:srgbClr val="08205C"/>
                </a:solidFill>
                <a:latin typeface="Georgia"/>
                <a:cs typeface="Georgia"/>
              </a:rPr>
              <a:t>as</a:t>
            </a:r>
            <a:endParaRPr sz="1300" dirty="0">
              <a:latin typeface="Georgia"/>
              <a:cs typeface="Georgia"/>
            </a:endParaRPr>
          </a:p>
        </p:txBody>
      </p:sp>
      <p:sp>
        <p:nvSpPr>
          <p:cNvPr id="11" name="object 11"/>
          <p:cNvSpPr txBox="1"/>
          <p:nvPr/>
        </p:nvSpPr>
        <p:spPr>
          <a:xfrm>
            <a:off x="3815719" y="2996952"/>
            <a:ext cx="3852000" cy="858994"/>
          </a:xfrm>
          <a:prstGeom prst="rect">
            <a:avLst/>
          </a:prstGeom>
        </p:spPr>
        <p:txBody>
          <a:bodyPr wrap="square" lIns="0" tIns="0" rIns="0" bIns="0" rtlCol="0">
            <a:noAutofit/>
          </a:bodyPr>
          <a:lstStyle/>
          <a:p>
            <a:pPr marL="2502" marR="2502" algn="ctr">
              <a:lnSpc>
                <a:spcPts val="1514"/>
              </a:lnSpc>
              <a:spcBef>
                <a:spcPts val="100"/>
              </a:spcBef>
            </a:pPr>
            <a:r>
              <a:rPr sz="1300" dirty="0" smtClean="0">
                <a:solidFill>
                  <a:schemeClr val="tx2"/>
                </a:solidFill>
                <a:latin typeface="Calibri" pitchFamily="34" charset="0"/>
                <a:cs typeface="Calibri" pitchFamily="34" charset="0"/>
              </a:rPr>
              <a:t>Es la</a:t>
            </a:r>
            <a:r>
              <a:rPr sz="1300" spc="-2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rop</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edad</a:t>
            </a:r>
            <a:r>
              <a:rPr sz="1300" spc="-2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1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dec</a:t>
            </a:r>
            <a:r>
              <a:rPr sz="1300" spc="5" dirty="0" smtClean="0">
                <a:solidFill>
                  <a:schemeClr val="tx2"/>
                </a:solidFill>
                <a:latin typeface="Calibri" pitchFamily="34" charset="0"/>
                <a:cs typeface="Calibri" pitchFamily="34" charset="0"/>
              </a:rPr>
              <a:t>l</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terre</a:t>
            </a:r>
            <a:r>
              <a:rPr sz="1300" spc="-5" dirty="0" smtClean="0">
                <a:solidFill>
                  <a:schemeClr val="tx2"/>
                </a:solidFill>
                <a:latin typeface="Calibri" pitchFamily="34" charset="0"/>
                <a:cs typeface="Calibri" pitchFamily="34" charset="0"/>
              </a:rPr>
              <a:t>n</a:t>
            </a:r>
            <a:r>
              <a:rPr sz="1300" dirty="0" smtClean="0">
                <a:solidFill>
                  <a:schemeClr val="tx2"/>
                </a:solidFill>
                <a:latin typeface="Calibri" pitchFamily="34" charset="0"/>
                <a:cs typeface="Calibri" pitchFamily="34" charset="0"/>
              </a:rPr>
              <a:t>os,</a:t>
            </a:r>
            <a:r>
              <a:rPr sz="1300" spc="-4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es</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ru</a:t>
            </a:r>
            <a:r>
              <a:rPr sz="1300" spc="5" dirty="0" smtClean="0">
                <a:solidFill>
                  <a:schemeClr val="tx2"/>
                </a:solidFill>
                <a:latin typeface="Calibri" pitchFamily="34" charset="0"/>
                <a:cs typeface="Calibri" pitchFamily="34" charset="0"/>
              </a:rPr>
              <a:t>ct</a:t>
            </a:r>
            <a:r>
              <a:rPr sz="1300" dirty="0" smtClean="0">
                <a:solidFill>
                  <a:schemeClr val="tx2"/>
                </a:solidFill>
                <a:latin typeface="Calibri" pitchFamily="34" charset="0"/>
                <a:cs typeface="Calibri" pitchFamily="34" charset="0"/>
              </a:rPr>
              <a:t>uras</a:t>
            </a:r>
            <a:r>
              <a:rPr sz="1300" spc="-6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a:t>
            </a:r>
            <a:r>
              <a:rPr sz="1300" spc="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nmue</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les</a:t>
            </a:r>
            <a:r>
              <a:rPr sz="1300" spc="-3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ros</a:t>
            </a:r>
            <a:r>
              <a:rPr sz="1300" spc="-2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aíses,</a:t>
            </a:r>
            <a:r>
              <a:rPr sz="1300" spc="-12"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an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o</a:t>
            </a:r>
            <a:r>
              <a:rPr sz="1300" spc="-44"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a:t>
            </a:r>
            <a:r>
              <a:rPr sz="1300" spc="-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uso</a:t>
            </a:r>
            <a:r>
              <a:rPr sz="1300" spc="-1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ersonal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omo</a:t>
            </a:r>
            <a:r>
              <a:rPr sz="1300" spc="-32"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a:t>
            </a:r>
            <a:r>
              <a:rPr sz="1300" spc="-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la</a:t>
            </a:r>
            <a:r>
              <a:rPr sz="1300" spc="-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act</a:t>
            </a:r>
            <a:r>
              <a:rPr sz="1300" spc="-5" dirty="0" smtClean="0">
                <a:solidFill>
                  <a:schemeClr val="tx2"/>
                </a:solidFill>
                <a:latin typeface="Calibri" pitchFamily="34" charset="0"/>
                <a:cs typeface="Calibri" pitchFamily="34" charset="0"/>
              </a:rPr>
              <a:t>ivi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ad</a:t>
            </a:r>
            <a:r>
              <a:rPr sz="1300" spc="-4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ro</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u</a:t>
            </a:r>
            <a:r>
              <a:rPr sz="1300" spc="5" dirty="0" smtClean="0">
                <a:solidFill>
                  <a:schemeClr val="tx2"/>
                </a:solidFill>
                <a:latin typeface="Calibri" pitchFamily="34" charset="0"/>
                <a:cs typeface="Calibri" pitchFamily="34" charset="0"/>
              </a:rPr>
              <a:t>ct</a:t>
            </a:r>
            <a:r>
              <a:rPr sz="1300" spc="-5" dirty="0" smtClean="0">
                <a:solidFill>
                  <a:schemeClr val="tx2"/>
                </a:solidFill>
                <a:latin typeface="Calibri" pitchFamily="34" charset="0"/>
                <a:cs typeface="Calibri" pitchFamily="34" charset="0"/>
              </a:rPr>
              <a:t>iv</a:t>
            </a:r>
            <a:r>
              <a:rPr sz="1300" dirty="0" smtClean="0">
                <a:solidFill>
                  <a:schemeClr val="tx2"/>
                </a:solidFill>
                <a:latin typeface="Calibri" pitchFamily="34" charset="0"/>
                <a:cs typeface="Calibri" pitchFamily="34" charset="0"/>
              </a:rPr>
              <a:t>a</a:t>
            </a:r>
            <a:r>
              <a:rPr sz="1300" spc="-49"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o</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ros</a:t>
            </a:r>
            <a:r>
              <a:rPr sz="1300" spc="-2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f</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nes</a:t>
            </a:r>
            <a:r>
              <a:rPr sz="1300" spc="-1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omerciales,</a:t>
            </a:r>
            <a:r>
              <a:rPr sz="1300" spc="-59"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q</a:t>
            </a:r>
            <a:r>
              <a:rPr sz="1300" dirty="0" smtClean="0">
                <a:solidFill>
                  <a:schemeClr val="tx2"/>
                </a:solidFill>
                <a:latin typeface="Calibri" pitchFamily="34" charset="0"/>
                <a:cs typeface="Calibri" pitchFamily="34" charset="0"/>
              </a:rPr>
              <a:t>ue</a:t>
            </a:r>
            <a:r>
              <a:rPr sz="1300" spc="-8"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se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n</a:t>
            </a:r>
            <a:r>
              <a:rPr sz="1300"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u</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a:t>
            </a:r>
            <a:r>
              <a:rPr sz="1300" spc="-5" dirty="0" smtClean="0">
                <a:solidFill>
                  <a:schemeClr val="tx2"/>
                </a:solidFill>
                <a:latin typeface="Calibri" pitchFamily="34" charset="0"/>
                <a:cs typeface="Calibri" pitchFamily="34" charset="0"/>
              </a:rPr>
              <a:t>e</a:t>
            </a:r>
            <a:r>
              <a:rPr sz="1300" dirty="0" smtClean="0">
                <a:solidFill>
                  <a:schemeClr val="tx2"/>
                </a:solidFill>
                <a:latin typeface="Calibri" pitchFamily="34" charset="0"/>
                <a:cs typeface="Calibri" pitchFamily="34" charset="0"/>
              </a:rPr>
              <a:t>n</a:t>
            </a:r>
            <a:r>
              <a:rPr sz="1300" spc="-5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fuera</a:t>
            </a:r>
            <a:r>
              <a:rPr sz="1300" spc="-1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de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una</a:t>
            </a:r>
            <a:r>
              <a:rPr sz="1300" spc="-21"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estru</a:t>
            </a:r>
            <a:r>
              <a:rPr sz="1300" spc="5" dirty="0" smtClean="0">
                <a:solidFill>
                  <a:schemeClr val="tx2"/>
                </a:solidFill>
                <a:latin typeface="Calibri" pitchFamily="34" charset="0"/>
                <a:cs typeface="Calibri" pitchFamily="34" charset="0"/>
              </a:rPr>
              <a:t>ct</a:t>
            </a:r>
            <a:r>
              <a:rPr sz="1300" dirty="0" smtClean="0">
                <a:solidFill>
                  <a:schemeClr val="tx2"/>
                </a:solidFill>
                <a:latin typeface="Calibri" pitchFamily="34" charset="0"/>
                <a:cs typeface="Calibri" pitchFamily="34" charset="0"/>
              </a:rPr>
              <a:t>ura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s</a:t>
            </a:r>
            <a:r>
              <a:rPr sz="1300" spc="5" dirty="0" smtClean="0">
                <a:solidFill>
                  <a:schemeClr val="tx2"/>
                </a:solidFill>
                <a:latin typeface="Calibri" pitchFamily="34" charset="0"/>
                <a:cs typeface="Calibri" pitchFamily="34" charset="0"/>
              </a:rPr>
              <a:t>oc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etaria.</a:t>
            </a:r>
            <a:endParaRPr sz="1300" dirty="0">
              <a:solidFill>
                <a:schemeClr val="tx2"/>
              </a:solidFill>
              <a:latin typeface="Calibri" pitchFamily="34" charset="0"/>
              <a:cs typeface="Calibri" pitchFamily="34" charset="0"/>
            </a:endParaRPr>
          </a:p>
        </p:txBody>
      </p:sp>
      <p:sp>
        <p:nvSpPr>
          <p:cNvPr id="9" name="object 9"/>
          <p:cNvSpPr txBox="1"/>
          <p:nvPr/>
        </p:nvSpPr>
        <p:spPr>
          <a:xfrm>
            <a:off x="1836000" y="3256660"/>
            <a:ext cx="1548000" cy="443133"/>
          </a:xfrm>
          <a:prstGeom prst="rect">
            <a:avLst/>
          </a:prstGeom>
        </p:spPr>
        <p:txBody>
          <a:bodyPr wrap="square" lIns="0" tIns="0" rIns="0" bIns="0" rtlCol="0">
            <a:noAutofit/>
          </a:bodyPr>
          <a:lstStyle/>
          <a:p>
            <a:pPr marL="283942" marR="296460" algn="ctr">
              <a:lnSpc>
                <a:spcPts val="1500"/>
              </a:lnSpc>
              <a:spcBef>
                <a:spcPts val="75"/>
              </a:spcBef>
            </a:pPr>
            <a:r>
              <a:rPr sz="1600" dirty="0" smtClean="0">
                <a:solidFill>
                  <a:schemeClr val="tx2"/>
                </a:solidFill>
                <a:latin typeface="Georgia"/>
                <a:cs typeface="Georgia"/>
              </a:rPr>
              <a:t>05</a:t>
            </a:r>
            <a:r>
              <a:rPr sz="1600" spc="-5" dirty="0" smtClean="0">
                <a:solidFill>
                  <a:schemeClr val="tx2"/>
                </a:solidFill>
                <a:latin typeface="Georgia"/>
                <a:cs typeface="Georgia"/>
              </a:rPr>
              <a:t>.</a:t>
            </a:r>
            <a:r>
              <a:rPr sz="1600" dirty="0" smtClean="0">
                <a:solidFill>
                  <a:schemeClr val="tx2"/>
                </a:solidFill>
                <a:latin typeface="Georgia"/>
                <a:cs typeface="Georgia"/>
              </a:rPr>
              <a:t>01</a:t>
            </a:r>
            <a:endParaRPr sz="1600" dirty="0">
              <a:solidFill>
                <a:schemeClr val="tx2"/>
              </a:solidFill>
              <a:latin typeface="Georgia"/>
              <a:cs typeface="Georgia"/>
            </a:endParaRPr>
          </a:p>
          <a:p>
            <a:pPr algn="ctr">
              <a:lnSpc>
                <a:spcPct val="94685"/>
              </a:lnSpc>
              <a:spcBef>
                <a:spcPts val="297"/>
              </a:spcBef>
            </a:pPr>
            <a:r>
              <a:rPr sz="1600" dirty="0" smtClean="0">
                <a:solidFill>
                  <a:schemeClr val="tx2"/>
                </a:solidFill>
                <a:latin typeface="Georgia"/>
                <a:cs typeface="Georgia"/>
              </a:rPr>
              <a:t>En</a:t>
            </a:r>
            <a:r>
              <a:rPr sz="1600" spc="-9" dirty="0" smtClean="0">
                <a:solidFill>
                  <a:schemeClr val="tx2"/>
                </a:solidFill>
                <a:latin typeface="Georgia"/>
                <a:cs typeface="Georgia"/>
              </a:rPr>
              <a:t> </a:t>
            </a:r>
            <a:r>
              <a:rPr sz="1600" dirty="0" smtClean="0">
                <a:solidFill>
                  <a:schemeClr val="tx2"/>
                </a:solidFill>
                <a:latin typeface="Georgia"/>
                <a:cs typeface="Georgia"/>
              </a:rPr>
              <a:t>el</a:t>
            </a:r>
            <a:r>
              <a:rPr sz="1600" spc="-9" dirty="0" smtClean="0">
                <a:solidFill>
                  <a:schemeClr val="tx2"/>
                </a:solidFill>
                <a:latin typeface="Georgia"/>
                <a:cs typeface="Georgia"/>
              </a:rPr>
              <a:t> </a:t>
            </a:r>
            <a:r>
              <a:rPr sz="1600" dirty="0" smtClean="0">
                <a:solidFill>
                  <a:schemeClr val="tx2"/>
                </a:solidFill>
                <a:latin typeface="Georgia"/>
                <a:cs typeface="Georgia"/>
              </a:rPr>
              <a:t>ex</a:t>
            </a:r>
            <a:r>
              <a:rPr sz="1600" spc="5" dirty="0" smtClean="0">
                <a:solidFill>
                  <a:schemeClr val="tx2"/>
                </a:solidFill>
                <a:latin typeface="Georgia"/>
                <a:cs typeface="Georgia"/>
              </a:rPr>
              <a:t>t</a:t>
            </a:r>
            <a:r>
              <a:rPr sz="1600" dirty="0" smtClean="0">
                <a:solidFill>
                  <a:schemeClr val="tx2"/>
                </a:solidFill>
                <a:latin typeface="Georgia"/>
                <a:cs typeface="Georgia"/>
              </a:rPr>
              <a:t>er</a:t>
            </a:r>
            <a:r>
              <a:rPr sz="1600" spc="-5" dirty="0" smtClean="0">
                <a:solidFill>
                  <a:schemeClr val="tx2"/>
                </a:solidFill>
                <a:latin typeface="Georgia"/>
                <a:cs typeface="Georgia"/>
              </a:rPr>
              <a:t>i</a:t>
            </a:r>
            <a:r>
              <a:rPr sz="1600" dirty="0" smtClean="0">
                <a:solidFill>
                  <a:schemeClr val="tx2"/>
                </a:solidFill>
                <a:latin typeface="Georgia"/>
                <a:cs typeface="Georgia"/>
              </a:rPr>
              <a:t>or</a:t>
            </a:r>
            <a:endParaRPr sz="1600" dirty="0">
              <a:solidFill>
                <a:schemeClr val="tx2"/>
              </a:solidFill>
              <a:latin typeface="Georgia"/>
              <a:cs typeface="Georgia"/>
            </a:endParaRPr>
          </a:p>
        </p:txBody>
      </p:sp>
      <p:sp>
        <p:nvSpPr>
          <p:cNvPr id="8" name="object 8"/>
          <p:cNvSpPr txBox="1"/>
          <p:nvPr/>
        </p:nvSpPr>
        <p:spPr>
          <a:xfrm>
            <a:off x="194260" y="2348880"/>
            <a:ext cx="1281396" cy="3312368"/>
          </a:xfrm>
          <a:prstGeom prst="rect">
            <a:avLst/>
          </a:prstGeom>
        </p:spPr>
        <p:txBody>
          <a:bodyPr wrap="square" lIns="0" tIns="0" rIns="0" bIns="0" rtlCol="0">
            <a:noAutofit/>
          </a:bodyPr>
          <a:lstStyle/>
          <a:p>
            <a:pPr marL="340859" marR="340422" algn="ctr">
              <a:lnSpc>
                <a:spcPts val="1500"/>
              </a:lnSpc>
              <a:spcBef>
                <a:spcPts val="75"/>
              </a:spcBef>
            </a:pPr>
            <a:endParaRPr lang="es-ES" sz="1300" dirty="0" smtClean="0">
              <a:solidFill>
                <a:srgbClr val="FFFFFF"/>
              </a:solidFill>
              <a:latin typeface="Georgia"/>
              <a:cs typeface="Georgia"/>
            </a:endParaRPr>
          </a:p>
          <a:p>
            <a:pPr marL="340859" marR="340422" algn="ctr">
              <a:lnSpc>
                <a:spcPts val="1500"/>
              </a:lnSpc>
              <a:spcBef>
                <a:spcPts val="75"/>
              </a:spcBef>
            </a:pPr>
            <a:endParaRPr lang="es-ES" sz="1300" dirty="0" smtClean="0">
              <a:solidFill>
                <a:srgbClr val="FFFFFF"/>
              </a:solidFill>
              <a:latin typeface="Georgia"/>
              <a:cs typeface="Georgia"/>
            </a:endParaRPr>
          </a:p>
          <a:p>
            <a:pPr marL="340859" marR="340422" algn="ctr">
              <a:lnSpc>
                <a:spcPts val="1500"/>
              </a:lnSpc>
              <a:spcBef>
                <a:spcPts val="75"/>
              </a:spcBef>
            </a:pPr>
            <a:r>
              <a:rPr b="1" i="1" dirty="0" smtClean="0">
                <a:solidFill>
                  <a:schemeClr val="tx2"/>
                </a:solidFill>
                <a:latin typeface="Cambria" pitchFamily="18" charset="0"/>
                <a:cs typeface="Georgia"/>
              </a:rPr>
              <a:t>05</a:t>
            </a:r>
            <a:endParaRPr lang="es-ES" b="1" i="1" dirty="0" smtClean="0">
              <a:solidFill>
                <a:schemeClr val="tx2"/>
              </a:solidFill>
              <a:latin typeface="Cambria" pitchFamily="18" charset="0"/>
              <a:cs typeface="Georgia"/>
            </a:endParaRPr>
          </a:p>
          <a:p>
            <a:pPr marL="340859" marR="340422" algn="ctr">
              <a:lnSpc>
                <a:spcPts val="1500"/>
              </a:lnSpc>
              <a:spcBef>
                <a:spcPts val="75"/>
              </a:spcBef>
            </a:pPr>
            <a:endParaRPr lang="es-ES" b="1" i="1" dirty="0" smtClean="0">
              <a:solidFill>
                <a:schemeClr val="tx2"/>
              </a:solidFill>
              <a:latin typeface="Cambria" pitchFamily="18" charset="0"/>
              <a:cs typeface="Georgia"/>
            </a:endParaRPr>
          </a:p>
          <a:p>
            <a:pPr marL="340859" marR="340422" algn="ctr">
              <a:lnSpc>
                <a:spcPts val="1500"/>
              </a:lnSpc>
              <a:spcBef>
                <a:spcPts val="75"/>
              </a:spcBef>
            </a:pPr>
            <a:endParaRPr b="1" i="1" dirty="0">
              <a:solidFill>
                <a:schemeClr val="tx2"/>
              </a:solidFill>
              <a:latin typeface="Cambria" pitchFamily="18" charset="0"/>
              <a:cs typeface="Georgia"/>
            </a:endParaRPr>
          </a:p>
          <a:p>
            <a:pPr marL="2502" marR="2502" indent="827" algn="ctr">
              <a:lnSpc>
                <a:spcPts val="1514"/>
              </a:lnSpc>
              <a:spcBef>
                <a:spcPts val="417"/>
              </a:spcBef>
            </a:pPr>
            <a:r>
              <a:rPr b="1" i="1" spc="-5" dirty="0" smtClean="0">
                <a:solidFill>
                  <a:schemeClr val="tx2"/>
                </a:solidFill>
                <a:latin typeface="Cambria" pitchFamily="18" charset="0"/>
                <a:cs typeface="Georgia"/>
              </a:rPr>
              <a:t>T</a:t>
            </a:r>
            <a:r>
              <a:rPr b="1" i="1" dirty="0" smtClean="0">
                <a:solidFill>
                  <a:schemeClr val="tx2"/>
                </a:solidFill>
                <a:latin typeface="Cambria" pitchFamily="18" charset="0"/>
                <a:cs typeface="Georgia"/>
              </a:rPr>
              <a:t>erre</a:t>
            </a:r>
            <a:r>
              <a:rPr b="1" i="1" spc="-5" dirty="0" smtClean="0">
                <a:solidFill>
                  <a:schemeClr val="tx2"/>
                </a:solidFill>
                <a:latin typeface="Cambria" pitchFamily="18" charset="0"/>
                <a:cs typeface="Georgia"/>
              </a:rPr>
              <a:t>n</a:t>
            </a:r>
            <a:r>
              <a:rPr b="1" i="1" dirty="0" smtClean="0">
                <a:solidFill>
                  <a:schemeClr val="tx2"/>
                </a:solidFill>
                <a:latin typeface="Cambria" pitchFamily="18" charset="0"/>
                <a:cs typeface="Georgia"/>
              </a:rPr>
              <a:t>os, </a:t>
            </a:r>
            <a:endParaRPr lang="es-ES" b="1" i="1" dirty="0" smtClean="0">
              <a:solidFill>
                <a:schemeClr val="tx2"/>
              </a:solidFill>
              <a:latin typeface="Cambria" pitchFamily="18" charset="0"/>
              <a:cs typeface="Georgia"/>
            </a:endParaRPr>
          </a:p>
          <a:p>
            <a:pPr marL="2502" marR="2502" indent="827" algn="ctr">
              <a:lnSpc>
                <a:spcPts val="1514"/>
              </a:lnSpc>
              <a:spcBef>
                <a:spcPts val="417"/>
              </a:spcBef>
            </a:pPr>
            <a:endParaRPr b="1" i="1" dirty="0">
              <a:solidFill>
                <a:schemeClr val="tx2"/>
              </a:solidFill>
              <a:latin typeface="Cambria" pitchFamily="18" charset="0"/>
              <a:cs typeface="Georgia"/>
            </a:endParaRPr>
          </a:p>
          <a:p>
            <a:pPr marL="2502" marR="2502" algn="ctr">
              <a:lnSpc>
                <a:spcPts val="1514"/>
              </a:lnSpc>
            </a:pPr>
            <a:r>
              <a:rPr b="1" i="1" spc="-5" dirty="0" err="1" smtClean="0">
                <a:solidFill>
                  <a:schemeClr val="tx2"/>
                </a:solidFill>
                <a:latin typeface="Cambria" pitchFamily="18" charset="0"/>
                <a:cs typeface="Georgia"/>
              </a:rPr>
              <a:t>i</a:t>
            </a:r>
            <a:r>
              <a:rPr b="1" i="1" dirty="0" err="1" smtClean="0">
                <a:solidFill>
                  <a:schemeClr val="tx2"/>
                </a:solidFill>
                <a:latin typeface="Cambria" pitchFamily="18" charset="0"/>
                <a:cs typeface="Georgia"/>
              </a:rPr>
              <a:t>nmue</a:t>
            </a:r>
            <a:r>
              <a:rPr b="1" i="1" spc="-5" dirty="0" err="1" smtClean="0">
                <a:solidFill>
                  <a:schemeClr val="tx2"/>
                </a:solidFill>
                <a:latin typeface="Cambria" pitchFamily="18" charset="0"/>
                <a:cs typeface="Georgia"/>
              </a:rPr>
              <a:t>b</a:t>
            </a:r>
            <a:r>
              <a:rPr b="1" i="1" dirty="0" err="1" smtClean="0">
                <a:solidFill>
                  <a:schemeClr val="tx2"/>
                </a:solidFill>
                <a:latin typeface="Cambria" pitchFamily="18" charset="0"/>
                <a:cs typeface="Georgia"/>
              </a:rPr>
              <a:t>les</a:t>
            </a:r>
            <a:r>
              <a:rPr b="1" i="1" spc="-33" dirty="0" smtClean="0">
                <a:solidFill>
                  <a:schemeClr val="tx2"/>
                </a:solidFill>
                <a:latin typeface="Cambria" pitchFamily="18" charset="0"/>
                <a:cs typeface="Georgia"/>
              </a:rPr>
              <a:t> </a:t>
            </a:r>
            <a:r>
              <a:rPr b="1" i="1" dirty="0" smtClean="0">
                <a:solidFill>
                  <a:schemeClr val="tx2"/>
                </a:solidFill>
                <a:latin typeface="Cambria" pitchFamily="18" charset="0"/>
                <a:cs typeface="Georgia"/>
              </a:rPr>
              <a:t>y</a:t>
            </a:r>
            <a:endParaRPr lang="es-ES" b="1" i="1" dirty="0" smtClean="0">
              <a:solidFill>
                <a:schemeClr val="tx2"/>
              </a:solidFill>
              <a:latin typeface="Cambria" pitchFamily="18" charset="0"/>
              <a:cs typeface="Georgia"/>
            </a:endParaRPr>
          </a:p>
          <a:p>
            <a:pPr marL="2502" marR="2502" algn="ctr">
              <a:lnSpc>
                <a:spcPts val="1514"/>
              </a:lnSpc>
            </a:pPr>
            <a:r>
              <a:rPr b="1" i="1" dirty="0" smtClean="0">
                <a:solidFill>
                  <a:schemeClr val="tx2"/>
                </a:solidFill>
                <a:latin typeface="Cambria" pitchFamily="18" charset="0"/>
                <a:cs typeface="Georgia"/>
              </a:rPr>
              <a:t> </a:t>
            </a:r>
            <a:endParaRPr b="1" i="1" dirty="0">
              <a:solidFill>
                <a:schemeClr val="tx2"/>
              </a:solidFill>
              <a:latin typeface="Cambria" pitchFamily="18" charset="0"/>
              <a:cs typeface="Georgia"/>
            </a:endParaRPr>
          </a:p>
          <a:p>
            <a:pPr marL="2502" marR="2502" algn="ctr">
              <a:lnSpc>
                <a:spcPts val="1514"/>
              </a:lnSpc>
            </a:pPr>
            <a:r>
              <a:rPr b="1" i="1" dirty="0" err="1" smtClean="0">
                <a:solidFill>
                  <a:schemeClr val="tx2"/>
                </a:solidFill>
                <a:latin typeface="Cambria" pitchFamily="18" charset="0"/>
                <a:cs typeface="Georgia"/>
              </a:rPr>
              <a:t>o</a:t>
            </a:r>
            <a:r>
              <a:rPr b="1" i="1" spc="5" dirty="0" err="1" smtClean="0">
                <a:solidFill>
                  <a:schemeClr val="tx2"/>
                </a:solidFill>
                <a:latin typeface="Cambria" pitchFamily="18" charset="0"/>
                <a:cs typeface="Georgia"/>
              </a:rPr>
              <a:t>t</a:t>
            </a:r>
            <a:r>
              <a:rPr b="1" i="1" dirty="0" err="1" smtClean="0">
                <a:solidFill>
                  <a:schemeClr val="tx2"/>
                </a:solidFill>
                <a:latin typeface="Cambria" pitchFamily="18" charset="0"/>
                <a:cs typeface="Georgia"/>
              </a:rPr>
              <a:t>ras</a:t>
            </a:r>
            <a:r>
              <a:rPr b="1" i="1" dirty="0" smtClean="0">
                <a:solidFill>
                  <a:schemeClr val="tx2"/>
                </a:solidFill>
                <a:latin typeface="Cambria" pitchFamily="18" charset="0"/>
                <a:cs typeface="Georgia"/>
              </a:rPr>
              <a:t> </a:t>
            </a:r>
            <a:endParaRPr lang="es-ES" b="1" i="1" dirty="0" smtClean="0">
              <a:solidFill>
                <a:schemeClr val="tx2"/>
              </a:solidFill>
              <a:latin typeface="Cambria" pitchFamily="18" charset="0"/>
              <a:cs typeface="Georgia"/>
            </a:endParaRPr>
          </a:p>
          <a:p>
            <a:pPr marL="2502" marR="2502" algn="ctr">
              <a:lnSpc>
                <a:spcPts val="1514"/>
              </a:lnSpc>
            </a:pPr>
            <a:endParaRPr b="1" i="1" dirty="0">
              <a:solidFill>
                <a:schemeClr val="tx2"/>
              </a:solidFill>
              <a:latin typeface="Cambria" pitchFamily="18" charset="0"/>
              <a:cs typeface="Georgia"/>
            </a:endParaRPr>
          </a:p>
          <a:p>
            <a:pPr marL="2502" marR="2502" algn="ctr">
              <a:lnSpc>
                <a:spcPts val="1514"/>
              </a:lnSpc>
            </a:pPr>
            <a:r>
              <a:rPr lang="es-ES" b="1" i="1" dirty="0" smtClean="0">
                <a:solidFill>
                  <a:schemeClr val="tx2"/>
                </a:solidFill>
                <a:latin typeface="Cambria" pitchFamily="18" charset="0"/>
                <a:cs typeface="Georgia"/>
              </a:rPr>
              <a:t>E</a:t>
            </a:r>
            <a:r>
              <a:rPr b="1" i="1" dirty="0" err="1" smtClean="0">
                <a:solidFill>
                  <a:schemeClr val="tx2"/>
                </a:solidFill>
                <a:latin typeface="Cambria" pitchFamily="18" charset="0"/>
                <a:cs typeface="Georgia"/>
              </a:rPr>
              <a:t>s</a:t>
            </a:r>
            <a:r>
              <a:rPr b="1" i="1" spc="5" dirty="0" err="1" smtClean="0">
                <a:solidFill>
                  <a:schemeClr val="tx2"/>
                </a:solidFill>
                <a:latin typeface="Cambria" pitchFamily="18" charset="0"/>
                <a:cs typeface="Georgia"/>
              </a:rPr>
              <a:t>t</a:t>
            </a:r>
            <a:r>
              <a:rPr b="1" i="1" dirty="0" err="1" smtClean="0">
                <a:solidFill>
                  <a:schemeClr val="tx2"/>
                </a:solidFill>
                <a:latin typeface="Cambria" pitchFamily="18" charset="0"/>
                <a:cs typeface="Georgia"/>
              </a:rPr>
              <a:t>ru</a:t>
            </a:r>
            <a:r>
              <a:rPr b="1" i="1" spc="5" dirty="0" err="1" smtClean="0">
                <a:solidFill>
                  <a:schemeClr val="tx2"/>
                </a:solidFill>
                <a:latin typeface="Cambria" pitchFamily="18" charset="0"/>
                <a:cs typeface="Georgia"/>
              </a:rPr>
              <a:t>ct</a:t>
            </a:r>
            <a:r>
              <a:rPr b="1" i="1" dirty="0" err="1" smtClean="0">
                <a:solidFill>
                  <a:schemeClr val="tx2"/>
                </a:solidFill>
                <a:latin typeface="Cambria" pitchFamily="18" charset="0"/>
                <a:cs typeface="Georgia"/>
              </a:rPr>
              <a:t>uras</a:t>
            </a:r>
            <a:endParaRPr lang="es-ES" b="1" i="1" dirty="0" smtClean="0">
              <a:solidFill>
                <a:schemeClr val="tx2"/>
              </a:solidFill>
              <a:latin typeface="Cambria" pitchFamily="18" charset="0"/>
              <a:cs typeface="Georgia"/>
            </a:endParaRPr>
          </a:p>
          <a:p>
            <a:pPr marL="2502" marR="2502" algn="ctr">
              <a:lnSpc>
                <a:spcPts val="1514"/>
              </a:lnSpc>
            </a:pPr>
            <a:r>
              <a:rPr b="1" i="1" dirty="0" smtClean="0">
                <a:solidFill>
                  <a:schemeClr val="tx2"/>
                </a:solidFill>
                <a:latin typeface="Cambria" pitchFamily="18" charset="0"/>
                <a:cs typeface="Georgia"/>
              </a:rPr>
              <a:t> </a:t>
            </a:r>
            <a:endParaRPr b="1" i="1" dirty="0">
              <a:solidFill>
                <a:schemeClr val="tx2"/>
              </a:solidFill>
              <a:latin typeface="Cambria" pitchFamily="18" charset="0"/>
              <a:cs typeface="Georgia"/>
            </a:endParaRPr>
          </a:p>
          <a:p>
            <a:pPr marL="2502" marR="2502" algn="ctr">
              <a:lnSpc>
                <a:spcPts val="1514"/>
              </a:lnSpc>
            </a:pPr>
            <a:r>
              <a:rPr b="1" i="1" dirty="0" smtClean="0">
                <a:solidFill>
                  <a:schemeClr val="tx2"/>
                </a:solidFill>
                <a:latin typeface="Cambria" pitchFamily="18" charset="0"/>
                <a:cs typeface="Georgia"/>
              </a:rPr>
              <a:t>ed</a:t>
            </a:r>
            <a:r>
              <a:rPr b="1" i="1" spc="-5" dirty="0" smtClean="0">
                <a:solidFill>
                  <a:schemeClr val="tx2"/>
                </a:solidFill>
                <a:latin typeface="Cambria" pitchFamily="18" charset="0"/>
                <a:cs typeface="Georgia"/>
              </a:rPr>
              <a:t>i</a:t>
            </a:r>
            <a:r>
              <a:rPr b="1" i="1" dirty="0" smtClean="0">
                <a:solidFill>
                  <a:schemeClr val="tx2"/>
                </a:solidFill>
                <a:latin typeface="Cambria" pitchFamily="18" charset="0"/>
                <a:cs typeface="Georgia"/>
              </a:rPr>
              <a:t>l</a:t>
            </a:r>
            <a:r>
              <a:rPr b="1" i="1" spc="-5" dirty="0" smtClean="0">
                <a:solidFill>
                  <a:schemeClr val="tx2"/>
                </a:solidFill>
                <a:latin typeface="Cambria" pitchFamily="18" charset="0"/>
                <a:cs typeface="Georgia"/>
              </a:rPr>
              <a:t>i</a:t>
            </a:r>
            <a:r>
              <a:rPr b="1" i="1" spc="5" dirty="0" smtClean="0">
                <a:solidFill>
                  <a:schemeClr val="tx2"/>
                </a:solidFill>
                <a:latin typeface="Cambria" pitchFamily="18" charset="0"/>
                <a:cs typeface="Georgia"/>
              </a:rPr>
              <a:t>c</a:t>
            </a:r>
            <a:r>
              <a:rPr b="1" i="1" spc="-5" dirty="0" smtClean="0">
                <a:solidFill>
                  <a:schemeClr val="tx2"/>
                </a:solidFill>
                <a:latin typeface="Cambria" pitchFamily="18" charset="0"/>
                <a:cs typeface="Georgia"/>
              </a:rPr>
              <a:t>i</a:t>
            </a:r>
            <a:r>
              <a:rPr b="1" i="1" dirty="0" smtClean="0">
                <a:solidFill>
                  <a:schemeClr val="tx2"/>
                </a:solidFill>
                <a:latin typeface="Cambria" pitchFamily="18" charset="0"/>
                <a:cs typeface="Georgia"/>
              </a:rPr>
              <a:t>as</a:t>
            </a:r>
            <a:endParaRPr b="1" i="1" dirty="0">
              <a:solidFill>
                <a:schemeClr val="tx2"/>
              </a:solidFill>
              <a:latin typeface="Cambria" pitchFamily="18" charset="0"/>
              <a:cs typeface="Georgia"/>
            </a:endParaRPr>
          </a:p>
        </p:txBody>
      </p:sp>
      <p:sp>
        <p:nvSpPr>
          <p:cNvPr id="7" name="object 7"/>
          <p:cNvSpPr txBox="1"/>
          <p:nvPr/>
        </p:nvSpPr>
        <p:spPr>
          <a:xfrm>
            <a:off x="3869738" y="4653137"/>
            <a:ext cx="3852000" cy="1308303"/>
          </a:xfrm>
          <a:prstGeom prst="rect">
            <a:avLst/>
          </a:prstGeom>
        </p:spPr>
        <p:txBody>
          <a:bodyPr wrap="square" lIns="0" tIns="0" rIns="0" bIns="0" rtlCol="0">
            <a:noAutofit/>
          </a:bodyPr>
          <a:lstStyle/>
          <a:p>
            <a:pPr marL="2502" marR="2502" indent="-1344" algn="ctr">
              <a:lnSpc>
                <a:spcPts val="1514"/>
              </a:lnSpc>
              <a:spcBef>
                <a:spcPts val="100"/>
              </a:spcBef>
            </a:pPr>
            <a:r>
              <a:rPr sz="1300" dirty="0" smtClean="0">
                <a:solidFill>
                  <a:schemeClr val="tx2"/>
                </a:solidFill>
                <a:latin typeface="Calibri" pitchFamily="34" charset="0"/>
                <a:cs typeface="Calibri" pitchFamily="34" charset="0"/>
              </a:rPr>
              <a:t>Es la</a:t>
            </a:r>
            <a:r>
              <a:rPr sz="1300" spc="-23"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rop</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edad</a:t>
            </a:r>
            <a:r>
              <a:rPr sz="1300" spc="-2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ar</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1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no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entes</a:t>
            </a:r>
            <a:r>
              <a:rPr sz="1300" spc="-47"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 </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erre</a:t>
            </a:r>
            <a:r>
              <a:rPr sz="1300" spc="-5" dirty="0" smtClean="0">
                <a:solidFill>
                  <a:schemeClr val="tx2"/>
                </a:solidFill>
                <a:latin typeface="Calibri" pitchFamily="34" charset="0"/>
                <a:cs typeface="Calibri" pitchFamily="34" charset="0"/>
              </a:rPr>
              <a:t>n</a:t>
            </a:r>
            <a:r>
              <a:rPr sz="1300" dirty="0" smtClean="0">
                <a:solidFill>
                  <a:schemeClr val="tx2"/>
                </a:solidFill>
                <a:latin typeface="Calibri" pitchFamily="34" charset="0"/>
                <a:cs typeface="Calibri" pitchFamily="34" charset="0"/>
              </a:rPr>
              <a:t>os,</a:t>
            </a:r>
            <a:r>
              <a:rPr sz="1300" spc="-4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es</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ru</a:t>
            </a:r>
            <a:r>
              <a:rPr sz="1300" spc="5" dirty="0" smtClean="0">
                <a:solidFill>
                  <a:schemeClr val="tx2"/>
                </a:solidFill>
                <a:latin typeface="Calibri" pitchFamily="34" charset="0"/>
                <a:cs typeface="Calibri" pitchFamily="34" charset="0"/>
              </a:rPr>
              <a:t>ct</a:t>
            </a:r>
            <a:r>
              <a:rPr sz="1300" dirty="0" smtClean="0">
                <a:solidFill>
                  <a:schemeClr val="tx2"/>
                </a:solidFill>
                <a:latin typeface="Calibri" pitchFamily="34" charset="0"/>
                <a:cs typeface="Calibri" pitchFamily="34" charset="0"/>
              </a:rPr>
              <a:t>uras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ed</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l</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as</a:t>
            </a:r>
            <a:r>
              <a:rPr sz="1300" spc="-28"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 i</a:t>
            </a:r>
            <a:r>
              <a:rPr sz="1300" dirty="0" smtClean="0">
                <a:solidFill>
                  <a:schemeClr val="tx2"/>
                </a:solidFill>
                <a:latin typeface="Calibri" pitchFamily="34" charset="0"/>
                <a:cs typeface="Calibri" pitchFamily="34" charset="0"/>
              </a:rPr>
              <a:t>nmue</a:t>
            </a:r>
            <a:r>
              <a:rPr sz="1300" spc="-5" dirty="0" smtClean="0">
                <a:solidFill>
                  <a:schemeClr val="tx2"/>
                </a:solidFill>
                <a:latin typeface="Calibri" pitchFamily="34" charset="0"/>
                <a:cs typeface="Calibri" pitchFamily="34" charset="0"/>
              </a:rPr>
              <a:t>b</a:t>
            </a:r>
            <a:r>
              <a:rPr sz="1300" dirty="0" smtClean="0">
                <a:solidFill>
                  <a:schemeClr val="tx2"/>
                </a:solidFill>
                <a:latin typeface="Calibri" pitchFamily="34" charset="0"/>
                <a:cs typeface="Calibri" pitchFamily="34" charset="0"/>
              </a:rPr>
              <a:t>les</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a:t>
            </a:r>
            <a:r>
              <a:rPr sz="1300" spc="-5" dirty="0" smtClean="0">
                <a:solidFill>
                  <a:schemeClr val="tx2"/>
                </a:solidFill>
                <a:latin typeface="Calibri" pitchFamily="34" charset="0"/>
                <a:cs typeface="Calibri" pitchFamily="34" charset="0"/>
              </a:rPr>
              <a:t>bi</a:t>
            </a: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os</a:t>
            </a:r>
            <a:r>
              <a:rPr sz="1300" spc="-52"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en el </a:t>
            </a:r>
            <a:endParaRPr sz="1300" dirty="0">
              <a:solidFill>
                <a:schemeClr val="tx2"/>
              </a:solidFill>
              <a:latin typeface="Calibri" pitchFamily="34" charset="0"/>
              <a:cs typeface="Calibri" pitchFamily="34" charset="0"/>
            </a:endParaRPr>
          </a:p>
          <a:p>
            <a:pPr marL="2502" marR="2502" algn="ctr">
              <a:lnSpc>
                <a:spcPts val="1514"/>
              </a:lnSpc>
            </a:pP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í</a:t>
            </a:r>
            <a:r>
              <a:rPr sz="1300" dirty="0" smtClean="0">
                <a:solidFill>
                  <a:schemeClr val="tx2"/>
                </a:solidFill>
                <a:latin typeface="Calibri" pitchFamily="34" charset="0"/>
                <a:cs typeface="Calibri" pitchFamily="34" charset="0"/>
              </a:rPr>
              <a:t>s,</a:t>
            </a:r>
            <a:r>
              <a:rPr sz="1300" spc="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s</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mp</a:t>
            </a:r>
            <a:r>
              <a:rPr sz="1300" dirty="0" smtClean="0">
                <a:solidFill>
                  <a:schemeClr val="tx2"/>
                </a:solidFill>
                <a:latin typeface="Calibri" pitchFamily="34" charset="0"/>
                <a:cs typeface="Calibri" pitchFamily="34" charset="0"/>
              </a:rPr>
              <a:t>re</a:t>
            </a:r>
            <a:r>
              <a:rPr sz="1300" spc="-20"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q</a:t>
            </a:r>
            <a:r>
              <a:rPr sz="1300" dirty="0" smtClean="0">
                <a:solidFill>
                  <a:schemeClr val="tx2"/>
                </a:solidFill>
                <a:latin typeface="Calibri" pitchFamily="34" charset="0"/>
                <a:cs typeface="Calibri" pitchFamily="34" charset="0"/>
              </a:rPr>
              <a:t>ue</a:t>
            </a:r>
            <a:r>
              <a:rPr sz="1300" spc="-8"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estén</a:t>
            </a:r>
            <a:r>
              <a:rPr sz="1300" spc="-31"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f</a:t>
            </a:r>
            <a:r>
              <a:rPr sz="1300" dirty="0" smtClean="0">
                <a:solidFill>
                  <a:schemeClr val="tx2"/>
                </a:solidFill>
                <a:latin typeface="Calibri" pitchFamily="34" charset="0"/>
                <a:cs typeface="Calibri" pitchFamily="34" charset="0"/>
              </a:rPr>
              <a:t>uera</a:t>
            </a:r>
            <a:r>
              <a:rPr sz="1300" spc="-16"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de</a:t>
            </a:r>
            <a:r>
              <a:rPr sz="1300" spc="-13"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una </a:t>
            </a:r>
            <a:endParaRPr sz="1300" dirty="0">
              <a:solidFill>
                <a:schemeClr val="tx2"/>
              </a:solidFill>
              <a:latin typeface="Calibri" pitchFamily="34" charset="0"/>
              <a:cs typeface="Calibri" pitchFamily="34" charset="0"/>
            </a:endParaRPr>
          </a:p>
          <a:p>
            <a:pPr marL="2502" marR="2502" algn="ctr">
              <a:lnSpc>
                <a:spcPts val="1514"/>
              </a:lnSpc>
            </a:pPr>
            <a:r>
              <a:rPr sz="1300" dirty="0" smtClean="0">
                <a:solidFill>
                  <a:schemeClr val="tx2"/>
                </a:solidFill>
                <a:latin typeface="Calibri" pitchFamily="34" charset="0"/>
                <a:cs typeface="Calibri" pitchFamily="34" charset="0"/>
              </a:rPr>
              <a:t>es</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ru</a:t>
            </a:r>
            <a:r>
              <a:rPr sz="1300" spc="5" dirty="0" smtClean="0">
                <a:solidFill>
                  <a:schemeClr val="tx2"/>
                </a:solidFill>
                <a:latin typeface="Calibri" pitchFamily="34" charset="0"/>
                <a:cs typeface="Calibri" pitchFamily="34" charset="0"/>
              </a:rPr>
              <a:t>ct</a:t>
            </a:r>
            <a:r>
              <a:rPr sz="1300" dirty="0" smtClean="0">
                <a:solidFill>
                  <a:schemeClr val="tx2"/>
                </a:solidFill>
                <a:latin typeface="Calibri" pitchFamily="34" charset="0"/>
                <a:cs typeface="Calibri" pitchFamily="34" charset="0"/>
              </a:rPr>
              <a:t>ura</a:t>
            </a:r>
            <a:r>
              <a:rPr sz="1300" spc="-60"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so</a:t>
            </a:r>
            <a:r>
              <a:rPr sz="1300" spc="5" dirty="0" smtClean="0">
                <a:solidFill>
                  <a:schemeClr val="tx2"/>
                </a:solidFill>
                <a:latin typeface="Calibri" pitchFamily="34" charset="0"/>
                <a:cs typeface="Calibri" pitchFamily="34" charset="0"/>
              </a:rPr>
              <a:t>c</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etaria.</a:t>
            </a:r>
            <a:endParaRPr sz="1300" dirty="0">
              <a:solidFill>
                <a:schemeClr val="tx2"/>
              </a:solidFill>
              <a:latin typeface="Calibri" pitchFamily="34" charset="0"/>
              <a:cs typeface="Calibri" pitchFamily="34" charset="0"/>
            </a:endParaRPr>
          </a:p>
          <a:p>
            <a:pPr marL="51262" marR="50799" algn="ctr">
              <a:lnSpc>
                <a:spcPts val="1358"/>
              </a:lnSpc>
              <a:spcBef>
                <a:spcPts val="451"/>
              </a:spcBef>
            </a:pPr>
            <a:r>
              <a:rPr sz="1300" dirty="0" smtClean="0">
                <a:solidFill>
                  <a:schemeClr val="tx2"/>
                </a:solidFill>
                <a:latin typeface="Calibri" pitchFamily="34" charset="0"/>
                <a:cs typeface="Calibri" pitchFamily="34" charset="0"/>
              </a:rPr>
              <a:t>D</a:t>
            </a:r>
            <a:r>
              <a:rPr sz="1300" spc="-5" dirty="0" smtClean="0">
                <a:solidFill>
                  <a:schemeClr val="tx2"/>
                </a:solidFill>
                <a:latin typeface="Calibri" pitchFamily="34" charset="0"/>
                <a:cs typeface="Calibri" pitchFamily="34" charset="0"/>
              </a:rPr>
              <a:t>e</a:t>
            </a:r>
            <a:r>
              <a:rPr sz="1300" spc="5" dirty="0" smtClean="0">
                <a:solidFill>
                  <a:schemeClr val="tx2"/>
                </a:solidFill>
                <a:latin typeface="Calibri" pitchFamily="34" charset="0"/>
                <a:cs typeface="Calibri" pitchFamily="34" charset="0"/>
              </a:rPr>
              <a:t>c</a:t>
            </a:r>
            <a:r>
              <a:rPr sz="1300" dirty="0" smtClean="0">
                <a:solidFill>
                  <a:schemeClr val="tx2"/>
                </a:solidFill>
                <a:latin typeface="Calibri" pitchFamily="34" charset="0"/>
                <a:cs typeface="Calibri" pitchFamily="34" charset="0"/>
              </a:rPr>
              <a:t>lar</a:t>
            </a:r>
            <a:r>
              <a:rPr sz="1300" spc="5" dirty="0" smtClean="0">
                <a:solidFill>
                  <a:schemeClr val="tx2"/>
                </a:solidFill>
                <a:latin typeface="Calibri" pitchFamily="34" charset="0"/>
                <a:cs typeface="Calibri" pitchFamily="34" charset="0"/>
              </a:rPr>
              <a:t>ad</a:t>
            </a:r>
            <a:r>
              <a:rPr sz="1300" dirty="0" smtClean="0">
                <a:solidFill>
                  <a:schemeClr val="tx2"/>
                </a:solidFill>
                <a:latin typeface="Calibri" pitchFamily="34" charset="0"/>
                <a:cs typeface="Calibri" pitchFamily="34" charset="0"/>
              </a:rPr>
              <a:t>os</a:t>
            </a:r>
            <a:r>
              <a:rPr sz="1300" spc="-65" dirty="0" smtClean="0">
                <a:solidFill>
                  <a:schemeClr val="tx2"/>
                </a:solidFill>
                <a:latin typeface="Calibri" pitchFamily="34" charset="0"/>
                <a:cs typeface="Calibri" pitchFamily="34" charset="0"/>
              </a:rPr>
              <a:t> </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or</a:t>
            </a:r>
            <a:r>
              <a:rPr sz="1300" spc="-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un</a:t>
            </a:r>
            <a:r>
              <a:rPr sz="1300" spc="-1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m</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i</a:t>
            </a:r>
            <a:r>
              <a:rPr sz="1300" dirty="0" smtClean="0">
                <a:solidFill>
                  <a:schemeClr val="tx2"/>
                </a:solidFill>
                <a:latin typeface="Calibri" pitchFamily="34" charset="0"/>
                <a:cs typeface="Calibri" pitchFamily="34" charset="0"/>
              </a:rPr>
              <a:t>s</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ra</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or</a:t>
            </a:r>
            <a:r>
              <a:rPr sz="1300" spc="-57"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o re</a:t>
            </a:r>
            <a:r>
              <a:rPr sz="1300" spc="-5" dirty="0" smtClean="0">
                <a:solidFill>
                  <a:schemeClr val="tx2"/>
                </a:solidFill>
                <a:latin typeface="Calibri" pitchFamily="34" charset="0"/>
                <a:cs typeface="Calibri" pitchFamily="34" charset="0"/>
              </a:rPr>
              <a:t>p</a:t>
            </a:r>
            <a:r>
              <a:rPr sz="1300" dirty="0" smtClean="0">
                <a:solidFill>
                  <a:schemeClr val="tx2"/>
                </a:solidFill>
                <a:latin typeface="Calibri" pitchFamily="34" charset="0"/>
                <a:cs typeface="Calibri" pitchFamily="34" charset="0"/>
              </a:rPr>
              <a:t>resent</a:t>
            </a:r>
            <a:r>
              <a:rPr sz="1300" spc="5" dirty="0" smtClean="0">
                <a:solidFill>
                  <a:schemeClr val="tx2"/>
                </a:solidFill>
                <a:latin typeface="Calibri" pitchFamily="34" charset="0"/>
                <a:cs typeface="Calibri" pitchFamily="34" charset="0"/>
              </a:rPr>
              <a:t>a</a:t>
            </a:r>
            <a:r>
              <a:rPr sz="1300" dirty="0" smtClean="0">
                <a:solidFill>
                  <a:schemeClr val="tx2"/>
                </a:solidFill>
                <a:latin typeface="Calibri" pitchFamily="34" charset="0"/>
                <a:cs typeface="Calibri" pitchFamily="34" charset="0"/>
              </a:rPr>
              <a:t>n</a:t>
            </a:r>
            <a:r>
              <a:rPr sz="1300" spc="5" dirty="0" smtClean="0">
                <a:solidFill>
                  <a:schemeClr val="tx2"/>
                </a:solidFill>
                <a:latin typeface="Calibri" pitchFamily="34" charset="0"/>
                <a:cs typeface="Calibri" pitchFamily="34" charset="0"/>
              </a:rPr>
              <a:t>t</a:t>
            </a:r>
            <a:r>
              <a:rPr sz="1300" dirty="0" smtClean="0">
                <a:solidFill>
                  <a:schemeClr val="tx2"/>
                </a:solidFill>
                <a:latin typeface="Calibri" pitchFamily="34" charset="0"/>
                <a:cs typeface="Calibri" pitchFamily="34" charset="0"/>
              </a:rPr>
              <a:t>e</a:t>
            </a:r>
            <a:r>
              <a:rPr sz="1300" spc="-55" dirty="0" smtClean="0">
                <a:solidFill>
                  <a:schemeClr val="tx2"/>
                </a:solidFill>
                <a:latin typeface="Calibri" pitchFamily="34" charset="0"/>
                <a:cs typeface="Calibri" pitchFamily="34" charset="0"/>
              </a:rPr>
              <a:t> </a:t>
            </a:r>
            <a:r>
              <a:rPr sz="1300" dirty="0" smtClean="0">
                <a:solidFill>
                  <a:schemeClr val="tx2"/>
                </a:solidFill>
                <a:latin typeface="Calibri" pitchFamily="34" charset="0"/>
                <a:cs typeface="Calibri" pitchFamily="34" charset="0"/>
              </a:rPr>
              <a:t>res</a:t>
            </a:r>
            <a:r>
              <a:rPr sz="1300" spc="-5" dirty="0" smtClean="0">
                <a:solidFill>
                  <a:schemeClr val="tx2"/>
                </a:solidFill>
                <a:latin typeface="Calibri" pitchFamily="34" charset="0"/>
                <a:cs typeface="Calibri" pitchFamily="34" charset="0"/>
              </a:rPr>
              <a:t>i</a:t>
            </a:r>
            <a:r>
              <a:rPr sz="1300" spc="5" dirty="0" smtClean="0">
                <a:solidFill>
                  <a:schemeClr val="tx2"/>
                </a:solidFill>
                <a:latin typeface="Calibri" pitchFamily="34" charset="0"/>
                <a:cs typeface="Calibri" pitchFamily="34" charset="0"/>
              </a:rPr>
              <a:t>d</a:t>
            </a:r>
            <a:r>
              <a:rPr sz="1300" dirty="0" smtClean="0">
                <a:solidFill>
                  <a:schemeClr val="tx2"/>
                </a:solidFill>
                <a:latin typeface="Calibri" pitchFamily="34" charset="0"/>
                <a:cs typeface="Calibri" pitchFamily="34" charset="0"/>
              </a:rPr>
              <a:t>ente.</a:t>
            </a:r>
            <a:endParaRPr sz="1300" dirty="0">
              <a:solidFill>
                <a:schemeClr val="tx2"/>
              </a:solidFill>
              <a:latin typeface="Calibri" pitchFamily="34" charset="0"/>
              <a:cs typeface="Calibri" pitchFamily="34" charset="0"/>
            </a:endParaRPr>
          </a:p>
        </p:txBody>
      </p:sp>
      <p:sp>
        <p:nvSpPr>
          <p:cNvPr id="5" name="object 5"/>
          <p:cNvSpPr txBox="1"/>
          <p:nvPr/>
        </p:nvSpPr>
        <p:spPr>
          <a:xfrm>
            <a:off x="1908000" y="4716810"/>
            <a:ext cx="1332000" cy="396000"/>
          </a:xfrm>
          <a:prstGeom prst="rect">
            <a:avLst/>
          </a:prstGeom>
        </p:spPr>
        <p:txBody>
          <a:bodyPr wrap="square" lIns="0" tIns="0" rIns="0" bIns="0" rtlCol="0">
            <a:noAutofit/>
          </a:bodyPr>
          <a:lstStyle/>
          <a:p>
            <a:pPr marL="131600" marR="144803" algn="ctr">
              <a:lnSpc>
                <a:spcPts val="1500"/>
              </a:lnSpc>
              <a:spcBef>
                <a:spcPts val="75"/>
              </a:spcBef>
            </a:pPr>
            <a:r>
              <a:rPr sz="1600" dirty="0" smtClean="0">
                <a:solidFill>
                  <a:schemeClr val="tx2"/>
                </a:solidFill>
                <a:latin typeface="Georgia"/>
                <a:cs typeface="Georgia"/>
              </a:rPr>
              <a:t>05.02</a:t>
            </a:r>
            <a:endParaRPr sz="1600" dirty="0">
              <a:solidFill>
                <a:schemeClr val="tx2"/>
              </a:solidFill>
              <a:latin typeface="Georgia"/>
              <a:cs typeface="Georgia"/>
            </a:endParaRPr>
          </a:p>
          <a:p>
            <a:pPr algn="ctr">
              <a:lnSpc>
                <a:spcPct val="94685"/>
              </a:lnSpc>
              <a:spcBef>
                <a:spcPts val="297"/>
              </a:spcBef>
            </a:pPr>
            <a:r>
              <a:rPr sz="1600" dirty="0" smtClean="0">
                <a:solidFill>
                  <a:schemeClr val="tx2"/>
                </a:solidFill>
                <a:latin typeface="Georgia"/>
                <a:cs typeface="Georgia"/>
              </a:rPr>
              <a:t>En</a:t>
            </a:r>
            <a:r>
              <a:rPr sz="1600" spc="-9" dirty="0" smtClean="0">
                <a:solidFill>
                  <a:schemeClr val="tx2"/>
                </a:solidFill>
                <a:latin typeface="Georgia"/>
                <a:cs typeface="Georgia"/>
              </a:rPr>
              <a:t> </a:t>
            </a:r>
            <a:r>
              <a:rPr sz="1600" dirty="0" smtClean="0">
                <a:solidFill>
                  <a:schemeClr val="tx2"/>
                </a:solidFill>
                <a:latin typeface="Georgia"/>
                <a:cs typeface="Georgia"/>
              </a:rPr>
              <a:t>el</a:t>
            </a:r>
            <a:r>
              <a:rPr sz="1600" spc="-9" dirty="0" smtClean="0">
                <a:solidFill>
                  <a:schemeClr val="tx2"/>
                </a:solidFill>
                <a:latin typeface="Georgia"/>
                <a:cs typeface="Georgia"/>
              </a:rPr>
              <a:t> </a:t>
            </a:r>
            <a:r>
              <a:rPr sz="1600" dirty="0" smtClean="0">
                <a:solidFill>
                  <a:schemeClr val="tx2"/>
                </a:solidFill>
                <a:latin typeface="Georgia"/>
                <a:cs typeface="Georgia"/>
              </a:rPr>
              <a:t>pa</a:t>
            </a:r>
            <a:r>
              <a:rPr sz="1600" spc="-5" dirty="0" smtClean="0">
                <a:solidFill>
                  <a:schemeClr val="tx2"/>
                </a:solidFill>
                <a:latin typeface="Georgia"/>
                <a:cs typeface="Georgia"/>
              </a:rPr>
              <a:t>í</a:t>
            </a:r>
            <a:r>
              <a:rPr sz="1600" dirty="0" smtClean="0">
                <a:solidFill>
                  <a:schemeClr val="tx2"/>
                </a:solidFill>
                <a:latin typeface="Georgia"/>
                <a:cs typeface="Georgia"/>
              </a:rPr>
              <a:t>s</a:t>
            </a:r>
            <a:endParaRPr sz="1600" dirty="0">
              <a:solidFill>
                <a:schemeClr val="tx2"/>
              </a:solidFill>
              <a:latin typeface="Georgia"/>
              <a:cs typeface="Georgia"/>
            </a:endParaRPr>
          </a:p>
        </p:txBody>
      </p:sp>
      <p:sp>
        <p:nvSpPr>
          <p:cNvPr id="23"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24"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2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¿Cómo ingresar al </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relevamiento?</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3600" b="1" i="1" dirty="0" smtClean="0">
                <a:solidFill>
                  <a:schemeClr val="tx1">
                    <a:lumMod val="75000"/>
                  </a:schemeClr>
                </a:solidFill>
                <a:latin typeface="Cambria" pitchFamily="18" charset="0"/>
                <a:cs typeface="Georgia"/>
              </a:rPr>
              <a:t>Se genera el Rol por única vez</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533401" y="177801"/>
            <a:ext cx="4325307" cy="5922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3" name="object 3"/>
          <p:cNvSpPr txBox="1"/>
          <p:nvPr/>
        </p:nvSpPr>
        <p:spPr>
          <a:xfrm>
            <a:off x="329895" y="1012327"/>
            <a:ext cx="8203056" cy="338667"/>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4" dirty="0" smtClean="0">
                <a:solidFill>
                  <a:srgbClr val="314278"/>
                </a:solidFill>
                <a:latin typeface="Georgia"/>
                <a:cs typeface="Georgia"/>
              </a:rPr>
              <a:t>1</a:t>
            </a:r>
            <a:r>
              <a:rPr sz="1800" spc="0" dirty="0" smtClean="0">
                <a:solidFill>
                  <a:srgbClr val="314278"/>
                </a:solidFill>
                <a:latin typeface="Georgia"/>
                <a:cs typeface="Georgia"/>
              </a:rPr>
              <a:t>:</a:t>
            </a:r>
            <a:r>
              <a:rPr sz="1800" spc="9" dirty="0" smtClean="0">
                <a:solidFill>
                  <a:srgbClr val="314278"/>
                </a:solidFill>
                <a:latin typeface="Georgia"/>
                <a:cs typeface="Georgia"/>
              </a:rPr>
              <a:t> </a:t>
            </a:r>
            <a:r>
              <a:rPr sz="1800" spc="-4" dirty="0" smtClean="0">
                <a:solidFill>
                  <a:srgbClr val="314278"/>
                </a:solidFill>
                <a:latin typeface="Georgia"/>
                <a:cs typeface="Georgia"/>
              </a:rPr>
              <a:t>I</a:t>
            </a:r>
            <a:r>
              <a:rPr sz="1800" spc="0" dirty="0" smtClean="0">
                <a:solidFill>
                  <a:srgbClr val="314278"/>
                </a:solidFill>
                <a:latin typeface="Georgia"/>
                <a:cs typeface="Georgia"/>
              </a:rPr>
              <a:t>ng</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se</a:t>
            </a:r>
            <a:r>
              <a:rPr sz="1800" spc="4" dirty="0" smtClean="0">
                <a:solidFill>
                  <a:srgbClr val="314278"/>
                </a:solidFill>
                <a:latin typeface="Georgia"/>
                <a:cs typeface="Georgia"/>
              </a:rPr>
              <a:t> </a:t>
            </a:r>
            <a:r>
              <a:rPr sz="1800" spc="0" dirty="0" smtClean="0">
                <a:solidFill>
                  <a:srgbClr val="314278"/>
                </a:solidFill>
                <a:latin typeface="Georgia"/>
                <a:cs typeface="Georgia"/>
              </a:rPr>
              <a:t>a</a:t>
            </a:r>
            <a:r>
              <a:rPr sz="1800" spc="9" dirty="0" smtClean="0">
                <a:solidFill>
                  <a:srgbClr val="314278"/>
                </a:solidFill>
                <a:latin typeface="Georgia"/>
                <a:cs typeface="Georgia"/>
              </a:rPr>
              <a:t> </a:t>
            </a:r>
            <a:r>
              <a:rPr sz="1800" spc="0" dirty="0" smtClean="0">
                <a:solidFill>
                  <a:srgbClr val="314278"/>
                </a:solidFill>
                <a:latin typeface="Georgia"/>
                <a:cs typeface="Georgia"/>
              </a:rPr>
              <a:t>la p</a:t>
            </a:r>
            <a:r>
              <a:rPr sz="1800" spc="4" dirty="0" smtClean="0">
                <a:solidFill>
                  <a:srgbClr val="314278"/>
                </a:solidFill>
                <a:latin typeface="Georgia"/>
                <a:cs typeface="Georgia"/>
              </a:rPr>
              <a:t>á</a:t>
            </a:r>
            <a:r>
              <a:rPr sz="1800" spc="0" dirty="0" smtClean="0">
                <a:solidFill>
                  <a:srgbClr val="314278"/>
                </a:solidFill>
                <a:latin typeface="Georgia"/>
                <a:cs typeface="Georgia"/>
              </a:rPr>
              <a:t>gina</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la AFIP </a:t>
            </a:r>
            <a:r>
              <a:rPr sz="1800" spc="19" dirty="0" smtClean="0">
                <a:solidFill>
                  <a:srgbClr val="314278"/>
                </a:solidFill>
                <a:latin typeface="Georgia"/>
                <a:cs typeface="Georgia"/>
              </a:rPr>
              <a:t>(</a:t>
            </a:r>
            <a:r>
              <a:rPr sz="1800" u="sng" spc="4" dirty="0" smtClean="0">
                <a:solidFill>
                  <a:srgbClr val="0462C1"/>
                </a:solidFill>
                <a:latin typeface="Georgia"/>
                <a:cs typeface="Georgia"/>
                <a:hlinkClick r:id="rId2"/>
              </a:rPr>
              <a:t>www</a:t>
            </a:r>
            <a:r>
              <a:rPr sz="1800" u="sng" spc="-4" dirty="0" smtClean="0">
                <a:solidFill>
                  <a:srgbClr val="0462C1"/>
                </a:solidFill>
                <a:latin typeface="Georgia"/>
                <a:cs typeface="Georgia"/>
                <a:hlinkClick r:id="rId2"/>
              </a:rPr>
              <a:t>.</a:t>
            </a:r>
            <a:r>
              <a:rPr sz="1800" u="sng" spc="0" dirty="0" smtClean="0">
                <a:solidFill>
                  <a:srgbClr val="0462C1"/>
                </a:solidFill>
                <a:latin typeface="Georgia"/>
                <a:cs typeface="Georgia"/>
                <a:hlinkClick r:id="rId2"/>
              </a:rPr>
              <a:t>a</a:t>
            </a:r>
            <a:r>
              <a:rPr sz="1800" u="sng" spc="4" dirty="0" smtClean="0">
                <a:solidFill>
                  <a:srgbClr val="0462C1"/>
                </a:solidFill>
                <a:latin typeface="Georgia"/>
                <a:cs typeface="Georgia"/>
                <a:hlinkClick r:id="rId2"/>
              </a:rPr>
              <a:t>f</a:t>
            </a:r>
            <a:r>
              <a:rPr sz="1800" u="sng" spc="0" dirty="0" smtClean="0">
                <a:solidFill>
                  <a:srgbClr val="0462C1"/>
                </a:solidFill>
                <a:latin typeface="Georgia"/>
                <a:cs typeface="Georgia"/>
                <a:hlinkClick r:id="rId2"/>
              </a:rPr>
              <a:t>ip.gob</a:t>
            </a:r>
            <a:r>
              <a:rPr sz="1800" u="sng" spc="-9" dirty="0" smtClean="0">
                <a:solidFill>
                  <a:srgbClr val="0462C1"/>
                </a:solidFill>
                <a:latin typeface="Georgia"/>
                <a:cs typeface="Georgia"/>
                <a:hlinkClick r:id="rId2"/>
              </a:rPr>
              <a:t>.</a:t>
            </a:r>
            <a:r>
              <a:rPr sz="1800" u="sng" spc="0" dirty="0" smtClean="0">
                <a:solidFill>
                  <a:srgbClr val="0462C1"/>
                </a:solidFill>
                <a:latin typeface="Georgia"/>
                <a:cs typeface="Georgia"/>
                <a:hlinkClick r:id="rId2"/>
              </a:rPr>
              <a:t>a</a:t>
            </a:r>
            <a:r>
              <a:rPr sz="1800" u="sng" spc="9" dirty="0" smtClean="0">
                <a:solidFill>
                  <a:srgbClr val="0462C1"/>
                </a:solidFill>
                <a:latin typeface="Georgia"/>
                <a:cs typeface="Georgia"/>
                <a:hlinkClick r:id="rId2"/>
              </a:rPr>
              <a:t>r</a:t>
            </a:r>
            <a:r>
              <a:rPr sz="1800" spc="0" dirty="0" smtClean="0">
                <a:solidFill>
                  <a:srgbClr val="314278"/>
                </a:solidFill>
                <a:latin typeface="Georgia"/>
                <a:cs typeface="Georgia"/>
                <a:hlinkClick r:id="rId2"/>
              </a:rPr>
              <a:t>)</a:t>
            </a:r>
            <a:r>
              <a:rPr sz="1800" spc="19" dirty="0" smtClean="0">
                <a:solidFill>
                  <a:srgbClr val="314278"/>
                </a:solidFill>
                <a:latin typeface="Georgia"/>
                <a:cs typeface="Georgia"/>
              </a:rPr>
              <a:t> </a:t>
            </a:r>
            <a:r>
              <a:rPr sz="1800" spc="0" dirty="0" smtClean="0">
                <a:solidFill>
                  <a:srgbClr val="314278"/>
                </a:solidFill>
                <a:latin typeface="Georgia"/>
                <a:cs typeface="Georgia"/>
              </a:rPr>
              <a:t>y haga</a:t>
            </a:r>
            <a:r>
              <a:rPr sz="1800" spc="9" dirty="0" smtClean="0">
                <a:solidFill>
                  <a:srgbClr val="314278"/>
                </a:solidFill>
                <a:latin typeface="Georgia"/>
                <a:cs typeface="Georgia"/>
              </a:rPr>
              <a:t> </a:t>
            </a:r>
            <a:r>
              <a:rPr sz="1800" spc="0" dirty="0" smtClean="0">
                <a:solidFill>
                  <a:srgbClr val="314278"/>
                </a:solidFill>
                <a:latin typeface="Georgia"/>
                <a:cs typeface="Georgia"/>
              </a:rPr>
              <a:t>clic en</a:t>
            </a:r>
            <a:r>
              <a:rPr sz="1800" spc="-4" dirty="0" smtClean="0">
                <a:solidFill>
                  <a:srgbClr val="314278"/>
                </a:solidFill>
                <a:latin typeface="Georgia"/>
                <a:cs typeface="Georgia"/>
              </a:rPr>
              <a:t> </a:t>
            </a:r>
            <a:r>
              <a:rPr sz="1800" spc="4" dirty="0" smtClean="0">
                <a:solidFill>
                  <a:srgbClr val="314278"/>
                </a:solidFill>
                <a:latin typeface="Georgia"/>
                <a:cs typeface="Georgia"/>
              </a:rPr>
              <a:t>“</a:t>
            </a:r>
            <a:r>
              <a:rPr sz="1800" spc="-4" dirty="0" smtClean="0">
                <a:solidFill>
                  <a:srgbClr val="314278"/>
                </a:solidFill>
                <a:latin typeface="Georgia"/>
                <a:cs typeface="Georgia"/>
              </a:rPr>
              <a:t>I</a:t>
            </a:r>
            <a:r>
              <a:rPr sz="1800" spc="0" dirty="0" smtClean="0">
                <a:solidFill>
                  <a:srgbClr val="314278"/>
                </a:solidFill>
                <a:latin typeface="Georgia"/>
                <a:cs typeface="Georgia"/>
              </a:rPr>
              <a:t>ng</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4" dirty="0" smtClean="0">
                <a:solidFill>
                  <a:srgbClr val="314278"/>
                </a:solidFill>
                <a:latin typeface="Georgia"/>
                <a:cs typeface="Georgia"/>
              </a:rPr>
              <a:t>a</a:t>
            </a:r>
            <a:r>
              <a:rPr sz="1800" spc="-4" dirty="0" smtClean="0">
                <a:solidFill>
                  <a:srgbClr val="314278"/>
                </a:solidFill>
                <a:latin typeface="Georgia"/>
                <a:cs typeface="Georgia"/>
              </a:rPr>
              <a:t>r</a:t>
            </a:r>
            <a:r>
              <a:rPr sz="1800" spc="0" dirty="0" smtClean="0">
                <a:solidFill>
                  <a:srgbClr val="314278"/>
                </a:solidFill>
                <a:latin typeface="Georgia"/>
                <a:cs typeface="Georgia"/>
              </a:rPr>
              <a:t>”</a:t>
            </a:r>
            <a:endParaRPr sz="1800">
              <a:latin typeface="Georgia"/>
              <a:cs typeface="Georgia"/>
            </a:endParaRPr>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026" name="Picture 2" descr="C:\Users\Rodrigo\Desktop\Bancos\AFIP.png"/>
          <p:cNvPicPr>
            <a:picLocks noChangeAspect="1" noChangeArrowheads="1"/>
          </p:cNvPicPr>
          <p:nvPr/>
        </p:nvPicPr>
        <p:blipFill>
          <a:blip r:embed="rId4" cstate="print"/>
          <a:srcRect/>
          <a:stretch>
            <a:fillRect/>
          </a:stretch>
        </p:blipFill>
        <p:spPr bwMode="auto">
          <a:xfrm>
            <a:off x="1" y="1412777"/>
            <a:ext cx="9143999" cy="4757836"/>
          </a:xfrm>
          <a:prstGeom prst="rect">
            <a:avLst/>
          </a:prstGeom>
          <a:noFill/>
        </p:spPr>
      </p:pic>
      <p:sp>
        <p:nvSpPr>
          <p:cNvPr id="13" name="12 Elipse"/>
          <p:cNvSpPr/>
          <p:nvPr/>
        </p:nvSpPr>
        <p:spPr>
          <a:xfrm>
            <a:off x="7236296" y="3717032"/>
            <a:ext cx="1512168" cy="720080"/>
          </a:xfrm>
          <a:prstGeom prst="ellipse">
            <a:avLst/>
          </a:prstGeom>
          <a:noFill/>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9" name="object 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p:nvPr/>
        </p:nvSpPr>
        <p:spPr>
          <a:xfrm>
            <a:off x="304800" y="1600200"/>
            <a:ext cx="8382000" cy="411479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5791200" y="2667000"/>
            <a:ext cx="2164079" cy="1887727"/>
          </a:xfrm>
          <a:custGeom>
            <a:avLst/>
            <a:gdLst/>
            <a:ahLst/>
            <a:cxnLst/>
            <a:rect l="l" t="t" r="r" b="b"/>
            <a:pathLst>
              <a:path w="2164079" h="1415795">
                <a:moveTo>
                  <a:pt x="0" y="707897"/>
                </a:moveTo>
                <a:lnTo>
                  <a:pt x="3587" y="649846"/>
                </a:lnTo>
                <a:lnTo>
                  <a:pt x="14163" y="593086"/>
                </a:lnTo>
                <a:lnTo>
                  <a:pt x="31450" y="537799"/>
                </a:lnTo>
                <a:lnTo>
                  <a:pt x="55168" y="484168"/>
                </a:lnTo>
                <a:lnTo>
                  <a:pt x="85040" y="432375"/>
                </a:lnTo>
                <a:lnTo>
                  <a:pt x="120786" y="382602"/>
                </a:lnTo>
                <a:lnTo>
                  <a:pt x="162128" y="335032"/>
                </a:lnTo>
                <a:lnTo>
                  <a:pt x="208788" y="289846"/>
                </a:lnTo>
                <a:lnTo>
                  <a:pt x="260486" y="247228"/>
                </a:lnTo>
                <a:lnTo>
                  <a:pt x="316944" y="207359"/>
                </a:lnTo>
                <a:lnTo>
                  <a:pt x="377884" y="170422"/>
                </a:lnTo>
                <a:lnTo>
                  <a:pt x="443026" y="136599"/>
                </a:lnTo>
                <a:lnTo>
                  <a:pt x="512093" y="106072"/>
                </a:lnTo>
                <a:lnTo>
                  <a:pt x="584806" y="79024"/>
                </a:lnTo>
                <a:lnTo>
                  <a:pt x="660886" y="55637"/>
                </a:lnTo>
                <a:lnTo>
                  <a:pt x="740054" y="36094"/>
                </a:lnTo>
                <a:lnTo>
                  <a:pt x="822032" y="20576"/>
                </a:lnTo>
                <a:lnTo>
                  <a:pt x="906541" y="9266"/>
                </a:lnTo>
                <a:lnTo>
                  <a:pt x="993303" y="2347"/>
                </a:lnTo>
                <a:lnTo>
                  <a:pt x="1082039" y="0"/>
                </a:lnTo>
                <a:lnTo>
                  <a:pt x="1170776" y="2347"/>
                </a:lnTo>
                <a:lnTo>
                  <a:pt x="1257538" y="9266"/>
                </a:lnTo>
                <a:lnTo>
                  <a:pt x="1342047" y="20576"/>
                </a:lnTo>
                <a:lnTo>
                  <a:pt x="1424025" y="36094"/>
                </a:lnTo>
                <a:lnTo>
                  <a:pt x="1503193" y="55637"/>
                </a:lnTo>
                <a:lnTo>
                  <a:pt x="1579273" y="79024"/>
                </a:lnTo>
                <a:lnTo>
                  <a:pt x="1651986" y="106072"/>
                </a:lnTo>
                <a:lnTo>
                  <a:pt x="1721053" y="136599"/>
                </a:lnTo>
                <a:lnTo>
                  <a:pt x="1786195" y="170422"/>
                </a:lnTo>
                <a:lnTo>
                  <a:pt x="1847135" y="207359"/>
                </a:lnTo>
                <a:lnTo>
                  <a:pt x="1903593" y="247228"/>
                </a:lnTo>
                <a:lnTo>
                  <a:pt x="1955292" y="289846"/>
                </a:lnTo>
                <a:lnTo>
                  <a:pt x="2001951" y="335032"/>
                </a:lnTo>
                <a:lnTo>
                  <a:pt x="2043293" y="382602"/>
                </a:lnTo>
                <a:lnTo>
                  <a:pt x="2079039" y="432375"/>
                </a:lnTo>
                <a:lnTo>
                  <a:pt x="2108911" y="484168"/>
                </a:lnTo>
                <a:lnTo>
                  <a:pt x="2132629" y="537799"/>
                </a:lnTo>
                <a:lnTo>
                  <a:pt x="2149916" y="593086"/>
                </a:lnTo>
                <a:lnTo>
                  <a:pt x="2160492" y="649846"/>
                </a:lnTo>
                <a:lnTo>
                  <a:pt x="2164079" y="707897"/>
                </a:lnTo>
                <a:lnTo>
                  <a:pt x="2160492" y="765949"/>
                </a:lnTo>
                <a:lnTo>
                  <a:pt x="2149916" y="822709"/>
                </a:lnTo>
                <a:lnTo>
                  <a:pt x="2132629" y="877996"/>
                </a:lnTo>
                <a:lnTo>
                  <a:pt x="2108911" y="931627"/>
                </a:lnTo>
                <a:lnTo>
                  <a:pt x="2079039" y="983420"/>
                </a:lnTo>
                <a:lnTo>
                  <a:pt x="2043293" y="1033193"/>
                </a:lnTo>
                <a:lnTo>
                  <a:pt x="2001951" y="1080763"/>
                </a:lnTo>
                <a:lnTo>
                  <a:pt x="1955292" y="1125949"/>
                </a:lnTo>
                <a:lnTo>
                  <a:pt x="1903593" y="1168567"/>
                </a:lnTo>
                <a:lnTo>
                  <a:pt x="1847135" y="1208436"/>
                </a:lnTo>
                <a:lnTo>
                  <a:pt x="1786195" y="1245373"/>
                </a:lnTo>
                <a:lnTo>
                  <a:pt x="1721053" y="1279196"/>
                </a:lnTo>
                <a:lnTo>
                  <a:pt x="1651986" y="1309723"/>
                </a:lnTo>
                <a:lnTo>
                  <a:pt x="1579273" y="1336771"/>
                </a:lnTo>
                <a:lnTo>
                  <a:pt x="1503193" y="1360158"/>
                </a:lnTo>
                <a:lnTo>
                  <a:pt x="1424025" y="1379701"/>
                </a:lnTo>
                <a:lnTo>
                  <a:pt x="1342047" y="1395219"/>
                </a:lnTo>
                <a:lnTo>
                  <a:pt x="1257538" y="1406529"/>
                </a:lnTo>
                <a:lnTo>
                  <a:pt x="1170776" y="1413448"/>
                </a:lnTo>
                <a:lnTo>
                  <a:pt x="1082039" y="1415795"/>
                </a:lnTo>
                <a:lnTo>
                  <a:pt x="993303" y="1413448"/>
                </a:lnTo>
                <a:lnTo>
                  <a:pt x="906541" y="1406529"/>
                </a:lnTo>
                <a:lnTo>
                  <a:pt x="822032" y="1395219"/>
                </a:lnTo>
                <a:lnTo>
                  <a:pt x="740054" y="1379701"/>
                </a:lnTo>
                <a:lnTo>
                  <a:pt x="660886" y="1360158"/>
                </a:lnTo>
                <a:lnTo>
                  <a:pt x="584806" y="1336771"/>
                </a:lnTo>
                <a:lnTo>
                  <a:pt x="512093" y="1309723"/>
                </a:lnTo>
                <a:lnTo>
                  <a:pt x="443026" y="1279196"/>
                </a:lnTo>
                <a:lnTo>
                  <a:pt x="377884" y="1245373"/>
                </a:lnTo>
                <a:lnTo>
                  <a:pt x="316944" y="1208436"/>
                </a:lnTo>
                <a:lnTo>
                  <a:pt x="260486" y="1168567"/>
                </a:lnTo>
                <a:lnTo>
                  <a:pt x="208788" y="1125949"/>
                </a:lnTo>
                <a:lnTo>
                  <a:pt x="162128" y="1080763"/>
                </a:lnTo>
                <a:lnTo>
                  <a:pt x="120786" y="1033193"/>
                </a:lnTo>
                <a:lnTo>
                  <a:pt x="85040" y="983420"/>
                </a:lnTo>
                <a:lnTo>
                  <a:pt x="55168" y="931627"/>
                </a:lnTo>
                <a:lnTo>
                  <a:pt x="31450" y="877996"/>
                </a:lnTo>
                <a:lnTo>
                  <a:pt x="14163" y="822709"/>
                </a:lnTo>
                <a:lnTo>
                  <a:pt x="3587" y="765949"/>
                </a:lnTo>
                <a:lnTo>
                  <a:pt x="0" y="707897"/>
                </a:lnTo>
                <a:close/>
              </a:path>
            </a:pathLst>
          </a:custGeom>
          <a:ln w="12192">
            <a:solidFill>
              <a:srgbClr val="FF0000"/>
            </a:solidFill>
          </a:ln>
        </p:spPr>
        <p:txBody>
          <a:bodyPr wrap="square" lIns="0" tIns="0" rIns="0" bIns="0" rtlCol="0">
            <a:noAutofit/>
          </a:bodyPr>
          <a:lstStyle/>
          <a:p>
            <a:endParaRPr/>
          </a:p>
        </p:txBody>
      </p:sp>
      <p:sp>
        <p:nvSpPr>
          <p:cNvPr id="4" name="object 4"/>
          <p:cNvSpPr txBox="1"/>
          <p:nvPr/>
        </p:nvSpPr>
        <p:spPr>
          <a:xfrm>
            <a:off x="266802" y="304364"/>
            <a:ext cx="4325307" cy="287867"/>
          </a:xfrm>
          <a:prstGeom prst="rect">
            <a:avLst/>
          </a:prstGeom>
        </p:spPr>
        <p:txBody>
          <a:bodyPr wrap="square" lIns="0" tIns="0" rIns="0" bIns="0" rtlCol="0">
            <a:noAutofit/>
          </a:bodyPr>
          <a:lstStyle/>
          <a:p>
            <a:pPr marL="12700">
              <a:lnSpc>
                <a:spcPts val="1639"/>
              </a:lnSpc>
              <a:spcBef>
                <a:spcPts val="82"/>
              </a:spcBef>
            </a:pPr>
            <a:endParaRPr sz="1500" dirty="0">
              <a:latin typeface="Georgia"/>
              <a:cs typeface="Georgia"/>
            </a:endParaRPr>
          </a:p>
        </p:txBody>
      </p:sp>
      <p:sp>
        <p:nvSpPr>
          <p:cNvPr id="3" name="object 3"/>
          <p:cNvSpPr txBox="1"/>
          <p:nvPr/>
        </p:nvSpPr>
        <p:spPr>
          <a:xfrm>
            <a:off x="253391" y="1005892"/>
            <a:ext cx="8176891"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2: In</a:t>
            </a:r>
            <a:r>
              <a:rPr sz="1800" spc="-4" dirty="0" smtClean="0">
                <a:solidFill>
                  <a:srgbClr val="314278"/>
                </a:solidFill>
                <a:latin typeface="Georgia"/>
                <a:cs typeface="Georgia"/>
              </a:rPr>
              <a:t>gr</a:t>
            </a:r>
            <a:r>
              <a:rPr sz="1800" spc="4" dirty="0" smtClean="0">
                <a:solidFill>
                  <a:srgbClr val="314278"/>
                </a:solidFill>
                <a:latin typeface="Georgia"/>
                <a:cs typeface="Georgia"/>
              </a:rPr>
              <a:t>e</a:t>
            </a:r>
            <a:r>
              <a:rPr sz="1800" spc="0" dirty="0" smtClean="0">
                <a:solidFill>
                  <a:srgbClr val="314278"/>
                </a:solidFill>
                <a:latin typeface="Georgia"/>
                <a:cs typeface="Georgia"/>
              </a:rPr>
              <a:t>se</a:t>
            </a:r>
            <a:r>
              <a:rPr sz="1800" spc="4" dirty="0" smtClean="0">
                <a:solidFill>
                  <a:srgbClr val="314278"/>
                </a:solidFill>
                <a:latin typeface="Georgia"/>
                <a:cs typeface="Georgia"/>
              </a:rPr>
              <a:t> </a:t>
            </a:r>
            <a:r>
              <a:rPr sz="1800" spc="0" dirty="0" smtClean="0">
                <a:solidFill>
                  <a:srgbClr val="314278"/>
                </a:solidFill>
                <a:latin typeface="Georgia"/>
                <a:cs typeface="Georgia"/>
              </a:rPr>
              <a:t>con C</a:t>
            </a:r>
            <a:r>
              <a:rPr sz="1800" spc="-9" dirty="0" smtClean="0">
                <a:solidFill>
                  <a:srgbClr val="314278"/>
                </a:solidFill>
                <a:latin typeface="Georgia"/>
                <a:cs typeface="Georgia"/>
              </a:rPr>
              <a:t>U</a:t>
            </a:r>
            <a:r>
              <a:rPr sz="1800" spc="-4" dirty="0" smtClean="0">
                <a:solidFill>
                  <a:srgbClr val="314278"/>
                </a:solidFill>
                <a:latin typeface="Georgia"/>
                <a:cs typeface="Georgia"/>
              </a:rPr>
              <a:t>I</a:t>
            </a:r>
            <a:r>
              <a:rPr sz="1800" spc="0" dirty="0" smtClean="0">
                <a:solidFill>
                  <a:srgbClr val="314278"/>
                </a:solidFill>
                <a:latin typeface="Georgia"/>
                <a:cs typeface="Georgia"/>
              </a:rPr>
              <a:t>T/</a:t>
            </a:r>
            <a:r>
              <a:rPr sz="1800" spc="-4" dirty="0" smtClean="0">
                <a:solidFill>
                  <a:srgbClr val="314278"/>
                </a:solidFill>
                <a:latin typeface="Georgia"/>
                <a:cs typeface="Georgia"/>
              </a:rPr>
              <a:t>C</a:t>
            </a:r>
            <a:r>
              <a:rPr sz="1800" spc="0" dirty="0" smtClean="0">
                <a:solidFill>
                  <a:srgbClr val="314278"/>
                </a:solidFill>
                <a:latin typeface="Georgia"/>
                <a:cs typeface="Georgia"/>
              </a:rPr>
              <a:t>U</a:t>
            </a:r>
            <a:r>
              <a:rPr sz="1800" spc="-9" dirty="0" smtClean="0">
                <a:solidFill>
                  <a:srgbClr val="314278"/>
                </a:solidFill>
                <a:latin typeface="Georgia"/>
                <a:cs typeface="Georgia"/>
              </a:rPr>
              <a:t>I</a:t>
            </a:r>
            <a:r>
              <a:rPr sz="1800" spc="0" dirty="0" smtClean="0">
                <a:solidFill>
                  <a:srgbClr val="314278"/>
                </a:solidFill>
                <a:latin typeface="Georgia"/>
                <a:cs typeface="Georgia"/>
              </a:rPr>
              <a:t>L/C</a:t>
            </a:r>
            <a:r>
              <a:rPr sz="1800" spc="-4" dirty="0" smtClean="0">
                <a:solidFill>
                  <a:srgbClr val="314278"/>
                </a:solidFill>
                <a:latin typeface="Georgia"/>
                <a:cs typeface="Georgia"/>
              </a:rPr>
              <a:t>D</a:t>
            </a:r>
            <a:r>
              <a:rPr sz="1800" spc="0" dirty="0" smtClean="0">
                <a:solidFill>
                  <a:srgbClr val="314278"/>
                </a:solidFill>
                <a:latin typeface="Georgia"/>
                <a:cs typeface="Georgia"/>
              </a:rPr>
              <a:t>I</a:t>
            </a:r>
            <a:r>
              <a:rPr sz="1800" spc="29" dirty="0" smtClean="0">
                <a:solidFill>
                  <a:srgbClr val="314278"/>
                </a:solidFill>
                <a:latin typeface="Georgia"/>
                <a:cs typeface="Georgia"/>
              </a:rPr>
              <a:t> </a:t>
            </a:r>
            <a:r>
              <a:rPr sz="1800" spc="0" dirty="0" smtClean="0">
                <a:solidFill>
                  <a:srgbClr val="314278"/>
                </a:solidFill>
                <a:latin typeface="Georgia"/>
                <a:cs typeface="Georgia"/>
              </a:rPr>
              <a:t>y</a:t>
            </a:r>
            <a:r>
              <a:rPr sz="1800" spc="9" dirty="0" smtClean="0">
                <a:solidFill>
                  <a:srgbClr val="314278"/>
                </a:solidFill>
                <a:latin typeface="Georgia"/>
                <a:cs typeface="Georgia"/>
              </a:rPr>
              <a:t> </a:t>
            </a:r>
            <a:r>
              <a:rPr sz="1800" spc="0" dirty="0" smtClean="0">
                <a:solidFill>
                  <a:srgbClr val="314278"/>
                </a:solidFill>
                <a:latin typeface="Georgia"/>
                <a:cs typeface="Georgia"/>
              </a:rPr>
              <a:t>su </a:t>
            </a:r>
            <a:r>
              <a:rPr sz="1800" spc="-9"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4" dirty="0" smtClean="0">
                <a:solidFill>
                  <a:srgbClr val="314278"/>
                </a:solidFill>
                <a:latin typeface="Georgia"/>
                <a:cs typeface="Georgia"/>
              </a:rPr>
              <a:t>pe</a:t>
            </a:r>
            <a:r>
              <a:rPr sz="1800" spc="0" dirty="0" smtClean="0">
                <a:solidFill>
                  <a:srgbClr val="314278"/>
                </a:solidFill>
                <a:latin typeface="Georgia"/>
                <a:cs typeface="Georgia"/>
              </a:rPr>
              <a:t>ctiva</a:t>
            </a:r>
            <a:r>
              <a:rPr sz="1800" spc="9" dirty="0" smtClean="0">
                <a:solidFill>
                  <a:srgbClr val="314278"/>
                </a:solidFill>
                <a:latin typeface="Georgia"/>
                <a:cs typeface="Georgia"/>
              </a:rPr>
              <a:t> </a:t>
            </a:r>
            <a:r>
              <a:rPr sz="1800" spc="0" dirty="0" smtClean="0">
                <a:solidFill>
                  <a:srgbClr val="314278"/>
                </a:solidFill>
                <a:latin typeface="Georgia"/>
                <a:cs typeface="Georgia"/>
              </a:rPr>
              <a:t>clave</a:t>
            </a:r>
            <a:r>
              <a:rPr sz="1800" spc="9" dirty="0" smtClean="0">
                <a:solidFill>
                  <a:srgbClr val="314278"/>
                </a:solidFill>
                <a:latin typeface="Georgia"/>
                <a:cs typeface="Georgia"/>
              </a:rPr>
              <a:t> </a:t>
            </a:r>
            <a:r>
              <a:rPr sz="1800" spc="0" dirty="0" smtClean="0">
                <a:solidFill>
                  <a:srgbClr val="314278"/>
                </a:solidFill>
                <a:latin typeface="Georgia"/>
                <a:cs typeface="Georgia"/>
              </a:rPr>
              <a:t>fi</a:t>
            </a:r>
            <a:r>
              <a:rPr sz="1800" spc="4" dirty="0" smtClean="0">
                <a:solidFill>
                  <a:srgbClr val="314278"/>
                </a:solidFill>
                <a:latin typeface="Georgia"/>
                <a:cs typeface="Georgia"/>
              </a:rPr>
              <a:t>s</a:t>
            </a:r>
            <a:r>
              <a:rPr sz="1800" spc="0" dirty="0" smtClean="0">
                <a:solidFill>
                  <a:srgbClr val="314278"/>
                </a:solidFill>
                <a:latin typeface="Georgia"/>
                <a:cs typeface="Georgia"/>
              </a:rPr>
              <a:t>cal</a:t>
            </a:r>
            <a:r>
              <a:rPr sz="1800" spc="-9" dirty="0" smtClean="0">
                <a:solidFill>
                  <a:srgbClr val="314278"/>
                </a:solidFill>
                <a:latin typeface="Georgia"/>
                <a:cs typeface="Georgia"/>
              </a:rPr>
              <a:t> </a:t>
            </a:r>
            <a:r>
              <a:rPr sz="1800" spc="0" dirty="0" smtClean="0">
                <a:solidFill>
                  <a:srgbClr val="314278"/>
                </a:solidFill>
                <a:latin typeface="Georgia"/>
                <a:cs typeface="Georgia"/>
              </a:rPr>
              <a:t>y haga</a:t>
            </a:r>
            <a:r>
              <a:rPr sz="1800" spc="9" dirty="0" smtClean="0">
                <a:solidFill>
                  <a:srgbClr val="314278"/>
                </a:solidFill>
                <a:latin typeface="Georgia"/>
                <a:cs typeface="Georgia"/>
              </a:rPr>
              <a:t> </a:t>
            </a:r>
            <a:r>
              <a:rPr sz="1800" spc="0" dirty="0" smtClean="0">
                <a:solidFill>
                  <a:srgbClr val="314278"/>
                </a:solidFill>
                <a:latin typeface="Georgia"/>
                <a:cs typeface="Georgia"/>
              </a:rPr>
              <a:t>clic sobre</a:t>
            </a:r>
            <a:endParaRPr sz="1800" dirty="0">
              <a:latin typeface="Georgia"/>
              <a:cs typeface="Georgia"/>
            </a:endParaRPr>
          </a:p>
          <a:p>
            <a:pPr marL="12700" marR="34290">
              <a:lnSpc>
                <a:spcPts val="1945"/>
              </a:lnSpc>
            </a:pPr>
            <a:r>
              <a:rPr sz="1800" spc="4" dirty="0" smtClean="0">
                <a:solidFill>
                  <a:srgbClr val="314278"/>
                </a:solidFill>
                <a:latin typeface="Georgia"/>
                <a:cs typeface="Georgia"/>
              </a:rPr>
              <a:t>“</a:t>
            </a:r>
            <a:r>
              <a:rPr sz="1800" spc="0" dirty="0" err="1" smtClean="0">
                <a:solidFill>
                  <a:srgbClr val="314278"/>
                </a:solidFill>
                <a:latin typeface="Georgia"/>
                <a:cs typeface="Georgia"/>
              </a:rPr>
              <a:t>Sig</a:t>
            </a:r>
            <a:r>
              <a:rPr sz="1800" spc="-9" dirty="0" err="1" smtClean="0">
                <a:solidFill>
                  <a:srgbClr val="314278"/>
                </a:solidFill>
                <a:latin typeface="Georgia"/>
                <a:cs typeface="Georgia"/>
              </a:rPr>
              <a:t>u</a:t>
            </a:r>
            <a:r>
              <a:rPr sz="1800" spc="0" dirty="0" err="1" smtClean="0">
                <a:solidFill>
                  <a:srgbClr val="314278"/>
                </a:solidFill>
                <a:latin typeface="Georgia"/>
                <a:cs typeface="Georgia"/>
              </a:rPr>
              <a:t>i</a:t>
            </a:r>
            <a:r>
              <a:rPr sz="1800" spc="4" dirty="0" err="1" smtClean="0">
                <a:solidFill>
                  <a:srgbClr val="314278"/>
                </a:solidFill>
                <a:latin typeface="Georgia"/>
                <a:cs typeface="Georgia"/>
              </a:rPr>
              <a:t>e</a:t>
            </a:r>
            <a:r>
              <a:rPr sz="1800" spc="0" dirty="0" err="1" smtClean="0">
                <a:solidFill>
                  <a:srgbClr val="314278"/>
                </a:solidFill>
                <a:latin typeface="Georgia"/>
                <a:cs typeface="Georgia"/>
              </a:rPr>
              <a:t>n</a:t>
            </a:r>
            <a:r>
              <a:rPr sz="1800" spc="4" dirty="0" err="1" smtClean="0">
                <a:solidFill>
                  <a:srgbClr val="314278"/>
                </a:solidFill>
                <a:latin typeface="Georgia"/>
                <a:cs typeface="Georgia"/>
              </a:rPr>
              <a:t>te</a:t>
            </a:r>
            <a:r>
              <a:rPr sz="1800" spc="0" dirty="0" smtClean="0">
                <a:solidFill>
                  <a:srgbClr val="314278"/>
                </a:solidFill>
                <a:latin typeface="Georgia"/>
                <a:cs typeface="Georgia"/>
              </a:rPr>
              <a:t>”</a:t>
            </a:r>
            <a:r>
              <a:rPr lang="es-ES" sz="1800" spc="0" dirty="0" smtClean="0">
                <a:solidFill>
                  <a:srgbClr val="314278"/>
                </a:solidFill>
                <a:latin typeface="Georgia"/>
                <a:cs typeface="Georgia"/>
              </a:rPr>
              <a:t> –  </a:t>
            </a:r>
            <a:endParaRPr sz="1800" b="1" dirty="0">
              <a:solidFill>
                <a:srgbClr val="FF0000"/>
              </a:solidFill>
              <a:latin typeface="Georgia"/>
              <a:cs typeface="Georgia"/>
            </a:endParaRPr>
          </a:p>
        </p:txBody>
      </p:sp>
      <p:sp>
        <p:nvSpPr>
          <p:cNvPr id="13"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gn="ctr">
              <a:lnSpc>
                <a:spcPts val="1639"/>
              </a:lnSpc>
              <a:spcBef>
                <a:spcPts val="82"/>
              </a:spcBef>
            </a:pPr>
            <a:endParaRPr lang="es-ES" b="1" spc="0" dirty="0" smtClean="0">
              <a:solidFill>
                <a:schemeClr val="bg1"/>
              </a:solidFill>
              <a:latin typeface="Georgia"/>
              <a:cs typeface="Georgia"/>
            </a:endParaRPr>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4098" name="Picture 2" descr="C:\Users\Rodrigo\Desktop\0001 LOGO FOTO.jpg"/>
          <p:cNvPicPr>
            <a:picLocks noChangeAspect="1" noChangeArrowheads="1"/>
          </p:cNvPicPr>
          <p:nvPr/>
        </p:nvPicPr>
        <p:blipFill>
          <a:blip r:embed="rId4" cstate="print"/>
          <a:srcRect/>
          <a:stretch>
            <a:fillRect/>
          </a:stretch>
        </p:blipFill>
        <p:spPr bwMode="auto">
          <a:xfrm>
            <a:off x="2627784" y="5966520"/>
            <a:ext cx="3744416" cy="891480"/>
          </a:xfrm>
          <a:prstGeom prst="rect">
            <a:avLst/>
          </a:prstGeom>
          <a:noFill/>
        </p:spPr>
      </p:pic>
    </p:spTree>
  </p:cSld>
  <p:clrMapOvr>
    <a:masterClrMapping/>
  </p:clrMapOvr>
  <p:transition spd="med">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6" name="object 16"/>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txBox="1"/>
          <p:nvPr/>
        </p:nvSpPr>
        <p:spPr>
          <a:xfrm>
            <a:off x="266802" y="177801"/>
            <a:ext cx="4325307" cy="4144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5" name="object 5"/>
          <p:cNvSpPr txBox="1"/>
          <p:nvPr/>
        </p:nvSpPr>
        <p:spPr>
          <a:xfrm>
            <a:off x="253391" y="1005892"/>
            <a:ext cx="8317001"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pitchFamily="18" charset="0"/>
                <a:cs typeface="Georgia"/>
              </a:rPr>
              <a:t>P</a:t>
            </a:r>
            <a:r>
              <a:rPr sz="1800" spc="0" dirty="0" smtClean="0">
                <a:solidFill>
                  <a:srgbClr val="314278"/>
                </a:solidFill>
                <a:latin typeface="Georgia" pitchFamily="18" charset="0"/>
                <a:cs typeface="Georgia"/>
              </a:rPr>
              <a:t>a</a:t>
            </a:r>
            <a:r>
              <a:rPr sz="1800" spc="4" dirty="0" smtClean="0">
                <a:solidFill>
                  <a:srgbClr val="314278"/>
                </a:solidFill>
                <a:latin typeface="Georgia" pitchFamily="18" charset="0"/>
                <a:cs typeface="Georgia"/>
              </a:rPr>
              <a:t>s</a:t>
            </a:r>
            <a:r>
              <a:rPr sz="1800" spc="0" dirty="0" smtClean="0">
                <a:solidFill>
                  <a:srgbClr val="314278"/>
                </a:solidFill>
                <a:latin typeface="Georgia" pitchFamily="18" charset="0"/>
                <a:cs typeface="Georgia"/>
              </a:rPr>
              <a:t>o</a:t>
            </a:r>
            <a:r>
              <a:rPr sz="1800" spc="9" dirty="0" smtClean="0">
                <a:solidFill>
                  <a:srgbClr val="314278"/>
                </a:solidFill>
                <a:latin typeface="Georgia" pitchFamily="18" charset="0"/>
                <a:cs typeface="Georgia"/>
              </a:rPr>
              <a:t> </a:t>
            </a:r>
            <a:r>
              <a:rPr sz="1800" spc="4" dirty="0" smtClean="0">
                <a:solidFill>
                  <a:srgbClr val="314278"/>
                </a:solidFill>
                <a:latin typeface="Georgia" pitchFamily="18" charset="0"/>
                <a:cs typeface="Georgia"/>
              </a:rPr>
              <a:t>3</a:t>
            </a:r>
            <a:r>
              <a:rPr sz="1800" spc="0" dirty="0" smtClean="0">
                <a:solidFill>
                  <a:srgbClr val="314278"/>
                </a:solidFill>
                <a:latin typeface="Georgia" pitchFamily="18" charset="0"/>
                <a:cs typeface="Georgia"/>
              </a:rPr>
              <a:t>: </a:t>
            </a:r>
            <a:r>
              <a:rPr sz="1800" spc="-4" dirty="0" smtClean="0">
                <a:solidFill>
                  <a:srgbClr val="314278"/>
                </a:solidFill>
                <a:latin typeface="Georgia" pitchFamily="18" charset="0"/>
                <a:cs typeface="Georgia"/>
              </a:rPr>
              <a:t>P</a:t>
            </a:r>
            <a:r>
              <a:rPr sz="1800" spc="0" dirty="0" smtClean="0">
                <a:solidFill>
                  <a:srgbClr val="314278"/>
                </a:solidFill>
                <a:latin typeface="Georgia" pitchFamily="18" charset="0"/>
                <a:cs typeface="Georgia"/>
              </a:rPr>
              <a:t>ara</a:t>
            </a:r>
            <a:r>
              <a:rPr sz="1800" spc="14"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incorporar</a:t>
            </a:r>
            <a:r>
              <a:rPr sz="1800" spc="4" dirty="0" smtClean="0">
                <a:solidFill>
                  <a:srgbClr val="314278"/>
                </a:solidFill>
                <a:latin typeface="Georgia" pitchFamily="18" charset="0"/>
                <a:cs typeface="Georgia"/>
              </a:rPr>
              <a:t> e</a:t>
            </a:r>
            <a:r>
              <a:rPr sz="1800" spc="0" dirty="0" smtClean="0">
                <a:solidFill>
                  <a:srgbClr val="314278"/>
                </a:solidFill>
                <a:latin typeface="Georgia" pitchFamily="18" charset="0"/>
                <a:cs typeface="Georgia"/>
              </a:rPr>
              <a:t>l Rel</a:t>
            </a:r>
            <a:r>
              <a:rPr sz="1800" spc="9" dirty="0" smtClean="0">
                <a:solidFill>
                  <a:srgbClr val="314278"/>
                </a:solidFill>
                <a:latin typeface="Georgia" pitchFamily="18" charset="0"/>
                <a:cs typeface="Georgia"/>
              </a:rPr>
              <a:t>e</a:t>
            </a:r>
            <a:r>
              <a:rPr sz="1800" spc="-4" dirty="0" smtClean="0">
                <a:solidFill>
                  <a:srgbClr val="314278"/>
                </a:solidFill>
                <a:latin typeface="Georgia" pitchFamily="18" charset="0"/>
                <a:cs typeface="Georgia"/>
              </a:rPr>
              <a:t>v</a:t>
            </a:r>
            <a:r>
              <a:rPr sz="1800" spc="0" dirty="0" smtClean="0">
                <a:solidFill>
                  <a:srgbClr val="314278"/>
                </a:solidFill>
                <a:latin typeface="Georgia" pitchFamily="18" charset="0"/>
                <a:cs typeface="Georgia"/>
              </a:rPr>
              <a:t>a</a:t>
            </a:r>
            <a:r>
              <a:rPr sz="1800" spc="4" dirty="0" smtClean="0">
                <a:solidFill>
                  <a:srgbClr val="314278"/>
                </a:solidFill>
                <a:latin typeface="Georgia" pitchFamily="18" charset="0"/>
                <a:cs typeface="Georgia"/>
              </a:rPr>
              <a:t>m</a:t>
            </a:r>
            <a:r>
              <a:rPr sz="1800" spc="0" dirty="0" smtClean="0">
                <a:solidFill>
                  <a:srgbClr val="314278"/>
                </a:solidFill>
                <a:latin typeface="Georgia" pitchFamily="18" charset="0"/>
                <a:cs typeface="Georgia"/>
              </a:rPr>
              <a:t>i</a:t>
            </a:r>
            <a:r>
              <a:rPr sz="1800" spc="4" dirty="0" smtClean="0">
                <a:solidFill>
                  <a:srgbClr val="314278"/>
                </a:solidFill>
                <a:latin typeface="Georgia" pitchFamily="18" charset="0"/>
                <a:cs typeface="Georgia"/>
              </a:rPr>
              <a:t>e</a:t>
            </a:r>
            <a:r>
              <a:rPr sz="1800" spc="0" dirty="0" smtClean="0">
                <a:solidFill>
                  <a:srgbClr val="314278"/>
                </a:solidFill>
                <a:latin typeface="Georgia" pitchFamily="18" charset="0"/>
                <a:cs typeface="Georgia"/>
              </a:rPr>
              <a:t>n</a:t>
            </a:r>
            <a:r>
              <a:rPr sz="1800" spc="4" dirty="0" smtClean="0">
                <a:solidFill>
                  <a:srgbClr val="314278"/>
                </a:solidFill>
                <a:latin typeface="Georgia" pitchFamily="18" charset="0"/>
                <a:cs typeface="Georgia"/>
              </a:rPr>
              <a:t>t</a:t>
            </a:r>
            <a:r>
              <a:rPr sz="1800" spc="0" dirty="0" smtClean="0">
                <a:solidFill>
                  <a:srgbClr val="314278"/>
                </a:solidFill>
                <a:latin typeface="Georgia" pitchFamily="18" charset="0"/>
                <a:cs typeface="Georgia"/>
              </a:rPr>
              <a:t>o</a:t>
            </a:r>
            <a:r>
              <a:rPr sz="1800" spc="9"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a</a:t>
            </a:r>
            <a:r>
              <a:rPr sz="1800" spc="14" dirty="0" smtClean="0">
                <a:solidFill>
                  <a:srgbClr val="314278"/>
                </a:solidFill>
                <a:latin typeface="Georgia" pitchFamily="18" charset="0"/>
                <a:cs typeface="Georgia"/>
              </a:rPr>
              <a:t> </a:t>
            </a:r>
            <a:r>
              <a:rPr sz="1800" spc="4" dirty="0" smtClean="0">
                <a:solidFill>
                  <a:srgbClr val="314278"/>
                </a:solidFill>
                <a:latin typeface="Georgia" pitchFamily="18" charset="0"/>
                <a:cs typeface="Georgia"/>
              </a:rPr>
              <a:t>“</a:t>
            </a:r>
            <a:r>
              <a:rPr sz="1800" spc="0" dirty="0" smtClean="0">
                <a:solidFill>
                  <a:srgbClr val="314278"/>
                </a:solidFill>
                <a:latin typeface="Georgia" pitchFamily="18" charset="0"/>
                <a:cs typeface="Georgia"/>
              </a:rPr>
              <a:t>Ser</a:t>
            </a:r>
            <a:r>
              <a:rPr sz="1800" spc="-4" dirty="0" smtClean="0">
                <a:solidFill>
                  <a:srgbClr val="314278"/>
                </a:solidFill>
                <a:latin typeface="Georgia" pitchFamily="18" charset="0"/>
                <a:cs typeface="Georgia"/>
              </a:rPr>
              <a:t>v</a:t>
            </a:r>
            <a:r>
              <a:rPr sz="1800" spc="0" dirty="0" smtClean="0">
                <a:solidFill>
                  <a:srgbClr val="314278"/>
                </a:solidFill>
                <a:latin typeface="Georgia" pitchFamily="18" charset="0"/>
                <a:cs typeface="Georgia"/>
              </a:rPr>
              <a:t>icios habil</a:t>
            </a:r>
            <a:r>
              <a:rPr sz="1800" spc="4" dirty="0" smtClean="0">
                <a:solidFill>
                  <a:srgbClr val="314278"/>
                </a:solidFill>
                <a:latin typeface="Georgia" pitchFamily="18" charset="0"/>
                <a:cs typeface="Georgia"/>
              </a:rPr>
              <a:t>i</a:t>
            </a:r>
            <a:r>
              <a:rPr sz="1800" spc="0" dirty="0" smtClean="0">
                <a:solidFill>
                  <a:srgbClr val="314278"/>
                </a:solidFill>
                <a:latin typeface="Georgia" pitchFamily="18" charset="0"/>
                <a:cs typeface="Georgia"/>
              </a:rPr>
              <a:t>t</a:t>
            </a:r>
            <a:r>
              <a:rPr sz="1800" spc="4" dirty="0" smtClean="0">
                <a:solidFill>
                  <a:srgbClr val="314278"/>
                </a:solidFill>
                <a:latin typeface="Georgia" pitchFamily="18" charset="0"/>
                <a:cs typeface="Georgia"/>
              </a:rPr>
              <a:t>a</a:t>
            </a:r>
            <a:r>
              <a:rPr sz="1800" spc="0" dirty="0" smtClean="0">
                <a:solidFill>
                  <a:srgbClr val="314278"/>
                </a:solidFill>
                <a:latin typeface="Georgia" pitchFamily="18" charset="0"/>
                <a:cs typeface="Georgia"/>
              </a:rPr>
              <a:t>dos”</a:t>
            </a:r>
            <a:r>
              <a:rPr sz="1800" spc="14"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se</a:t>
            </a:r>
            <a:r>
              <a:rPr sz="1800" spc="4"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debe</a:t>
            </a:r>
            <a:r>
              <a:rPr sz="1800" spc="19"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ing</a:t>
            </a:r>
            <a:r>
              <a:rPr sz="1800" spc="-4" dirty="0" smtClean="0">
                <a:solidFill>
                  <a:srgbClr val="314278"/>
                </a:solidFill>
                <a:latin typeface="Georgia" pitchFamily="18" charset="0"/>
                <a:cs typeface="Georgia"/>
              </a:rPr>
              <a:t>r</a:t>
            </a:r>
            <a:r>
              <a:rPr sz="1800" spc="4" dirty="0" smtClean="0">
                <a:solidFill>
                  <a:srgbClr val="314278"/>
                </a:solidFill>
                <a:latin typeface="Georgia" pitchFamily="18" charset="0"/>
                <a:cs typeface="Georgia"/>
              </a:rPr>
              <a:t>e</a:t>
            </a:r>
            <a:r>
              <a:rPr sz="1800" spc="0" dirty="0" smtClean="0">
                <a:solidFill>
                  <a:srgbClr val="314278"/>
                </a:solidFill>
                <a:latin typeface="Georgia" pitchFamily="18" charset="0"/>
                <a:cs typeface="Georgia"/>
              </a:rPr>
              <a:t>s</a:t>
            </a:r>
            <a:r>
              <a:rPr sz="1800" spc="4" dirty="0" smtClean="0">
                <a:solidFill>
                  <a:srgbClr val="314278"/>
                </a:solidFill>
                <a:latin typeface="Georgia" pitchFamily="18" charset="0"/>
                <a:cs typeface="Georgia"/>
              </a:rPr>
              <a:t>a</a:t>
            </a:r>
            <a:r>
              <a:rPr sz="1800" spc="0" dirty="0" smtClean="0">
                <a:solidFill>
                  <a:srgbClr val="314278"/>
                </a:solidFill>
                <a:latin typeface="Georgia" pitchFamily="18" charset="0"/>
                <a:cs typeface="Georgia"/>
              </a:rPr>
              <a:t>r</a:t>
            </a:r>
            <a:endParaRPr sz="1800" dirty="0">
              <a:latin typeface="Georgia" pitchFamily="18" charset="0"/>
              <a:cs typeface="Georgia"/>
            </a:endParaRPr>
          </a:p>
          <a:p>
            <a:pPr marL="12700" marR="34290">
              <a:lnSpc>
                <a:spcPts val="1945"/>
              </a:lnSpc>
            </a:pPr>
            <a:r>
              <a:rPr sz="1800" spc="0" dirty="0" smtClean="0">
                <a:solidFill>
                  <a:srgbClr val="314278"/>
                </a:solidFill>
                <a:latin typeface="Georgia" pitchFamily="18" charset="0"/>
                <a:cs typeface="Georgia"/>
              </a:rPr>
              <a:t>p</a:t>
            </a:r>
            <a:r>
              <a:rPr sz="1800" spc="4" dirty="0" smtClean="0">
                <a:solidFill>
                  <a:srgbClr val="314278"/>
                </a:solidFill>
                <a:latin typeface="Georgia" pitchFamily="18" charset="0"/>
                <a:cs typeface="Georgia"/>
              </a:rPr>
              <a:t>o</a:t>
            </a:r>
            <a:r>
              <a:rPr sz="1800" spc="0" dirty="0" smtClean="0">
                <a:solidFill>
                  <a:srgbClr val="314278"/>
                </a:solidFill>
                <a:latin typeface="Georgia" pitchFamily="18" charset="0"/>
                <a:cs typeface="Georgia"/>
              </a:rPr>
              <a:t>r única vez</a:t>
            </a:r>
            <a:r>
              <a:rPr sz="1800" spc="14"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a </a:t>
            </a:r>
            <a:r>
              <a:rPr sz="1800" spc="4" dirty="0" smtClean="0">
                <a:solidFill>
                  <a:srgbClr val="314278"/>
                </a:solidFill>
                <a:latin typeface="Georgia" pitchFamily="18" charset="0"/>
                <a:cs typeface="Georgia"/>
              </a:rPr>
              <a:t>“</a:t>
            </a:r>
            <a:r>
              <a:rPr sz="1800" spc="0" dirty="0" smtClean="0">
                <a:solidFill>
                  <a:srgbClr val="314278"/>
                </a:solidFill>
                <a:latin typeface="Georgia" pitchFamily="18" charset="0"/>
                <a:cs typeface="Georgia"/>
              </a:rPr>
              <a:t>Admi</a:t>
            </a:r>
            <a:r>
              <a:rPr sz="1800" spc="4" dirty="0" smtClean="0">
                <a:solidFill>
                  <a:srgbClr val="314278"/>
                </a:solidFill>
                <a:latin typeface="Georgia" pitchFamily="18" charset="0"/>
                <a:cs typeface="Georgia"/>
              </a:rPr>
              <a:t>n</a:t>
            </a:r>
            <a:r>
              <a:rPr sz="1800" spc="0" dirty="0" smtClean="0">
                <a:solidFill>
                  <a:srgbClr val="314278"/>
                </a:solidFill>
                <a:latin typeface="Georgia" pitchFamily="18" charset="0"/>
                <a:cs typeface="Georgia"/>
              </a:rPr>
              <a:t>is</a:t>
            </a:r>
            <a:r>
              <a:rPr sz="1800" spc="4" dirty="0" smtClean="0">
                <a:solidFill>
                  <a:srgbClr val="314278"/>
                </a:solidFill>
                <a:latin typeface="Georgia" pitchFamily="18" charset="0"/>
                <a:cs typeface="Georgia"/>
              </a:rPr>
              <a:t>t</a:t>
            </a:r>
            <a:r>
              <a:rPr sz="1800" spc="-4" dirty="0" smtClean="0">
                <a:solidFill>
                  <a:srgbClr val="314278"/>
                </a:solidFill>
                <a:latin typeface="Georgia" pitchFamily="18" charset="0"/>
                <a:cs typeface="Georgia"/>
              </a:rPr>
              <a:t>r</a:t>
            </a:r>
            <a:r>
              <a:rPr sz="1800" spc="0" dirty="0" smtClean="0">
                <a:solidFill>
                  <a:srgbClr val="314278"/>
                </a:solidFill>
                <a:latin typeface="Georgia" pitchFamily="18" charset="0"/>
                <a:cs typeface="Georgia"/>
              </a:rPr>
              <a:t>aci</a:t>
            </a:r>
            <a:r>
              <a:rPr sz="1800" spc="4" dirty="0" smtClean="0">
                <a:solidFill>
                  <a:srgbClr val="314278"/>
                </a:solidFill>
                <a:latin typeface="Georgia" pitchFamily="18" charset="0"/>
                <a:cs typeface="Georgia"/>
              </a:rPr>
              <a:t>ó</a:t>
            </a:r>
            <a:r>
              <a:rPr sz="1800" spc="0" dirty="0" smtClean="0">
                <a:solidFill>
                  <a:srgbClr val="314278"/>
                </a:solidFill>
                <a:latin typeface="Georgia" pitchFamily="18" charset="0"/>
                <a:cs typeface="Georgia"/>
              </a:rPr>
              <a:t>n</a:t>
            </a:r>
            <a:r>
              <a:rPr sz="1800" spc="-9"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de</a:t>
            </a:r>
            <a:r>
              <a:rPr sz="1800" spc="14" dirty="0" smtClean="0">
                <a:solidFill>
                  <a:srgbClr val="314278"/>
                </a:solidFill>
                <a:latin typeface="Georgia" pitchFamily="18" charset="0"/>
                <a:cs typeface="Georgia"/>
              </a:rPr>
              <a:t> </a:t>
            </a:r>
            <a:r>
              <a:rPr sz="1800" spc="-4" dirty="0" smtClean="0">
                <a:solidFill>
                  <a:srgbClr val="314278"/>
                </a:solidFill>
                <a:latin typeface="Georgia" pitchFamily="18" charset="0"/>
                <a:cs typeface="Georgia"/>
              </a:rPr>
              <a:t>r</a:t>
            </a:r>
            <a:r>
              <a:rPr sz="1800" spc="4" dirty="0" smtClean="0">
                <a:solidFill>
                  <a:srgbClr val="314278"/>
                </a:solidFill>
                <a:latin typeface="Georgia" pitchFamily="18" charset="0"/>
                <a:cs typeface="Georgia"/>
              </a:rPr>
              <a:t>e</a:t>
            </a:r>
            <a:r>
              <a:rPr sz="1800" spc="0" dirty="0" smtClean="0">
                <a:solidFill>
                  <a:srgbClr val="314278"/>
                </a:solidFill>
                <a:latin typeface="Georgia" pitchFamily="18" charset="0"/>
                <a:cs typeface="Georgia"/>
              </a:rPr>
              <a:t>l</a:t>
            </a:r>
            <a:r>
              <a:rPr sz="1800" spc="4" dirty="0" smtClean="0">
                <a:solidFill>
                  <a:srgbClr val="314278"/>
                </a:solidFill>
                <a:latin typeface="Georgia" pitchFamily="18" charset="0"/>
                <a:cs typeface="Georgia"/>
              </a:rPr>
              <a:t>a</a:t>
            </a:r>
            <a:r>
              <a:rPr sz="1800" spc="0" dirty="0" smtClean="0">
                <a:solidFill>
                  <a:srgbClr val="314278"/>
                </a:solidFill>
                <a:latin typeface="Georgia" pitchFamily="18" charset="0"/>
                <a:cs typeface="Georgia"/>
              </a:rPr>
              <a:t>cion</a:t>
            </a:r>
            <a:r>
              <a:rPr sz="1800" spc="9" dirty="0" smtClean="0">
                <a:solidFill>
                  <a:srgbClr val="314278"/>
                </a:solidFill>
                <a:latin typeface="Georgia" pitchFamily="18" charset="0"/>
                <a:cs typeface="Georgia"/>
              </a:rPr>
              <a:t>e</a:t>
            </a:r>
            <a:r>
              <a:rPr sz="1800" spc="0" dirty="0" smtClean="0">
                <a:solidFill>
                  <a:srgbClr val="314278"/>
                </a:solidFill>
                <a:latin typeface="Georgia" pitchFamily="18" charset="0"/>
                <a:cs typeface="Georgia"/>
              </a:rPr>
              <a:t>s</a:t>
            </a:r>
            <a:r>
              <a:rPr sz="1800" spc="-9"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de</a:t>
            </a:r>
            <a:r>
              <a:rPr sz="1800" spc="14"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clave</a:t>
            </a:r>
            <a:r>
              <a:rPr sz="1800" spc="39" dirty="0" smtClean="0">
                <a:solidFill>
                  <a:srgbClr val="314278"/>
                </a:solidFill>
                <a:latin typeface="Georgia" pitchFamily="18" charset="0"/>
                <a:cs typeface="Georgia"/>
              </a:rPr>
              <a:t> </a:t>
            </a:r>
            <a:r>
              <a:rPr sz="1800" spc="0" dirty="0" smtClean="0">
                <a:solidFill>
                  <a:srgbClr val="314278"/>
                </a:solidFill>
                <a:latin typeface="Georgia" pitchFamily="18" charset="0"/>
                <a:cs typeface="Georgia"/>
              </a:rPr>
              <a:t>fi</a:t>
            </a:r>
            <a:r>
              <a:rPr sz="1800" spc="4" dirty="0" smtClean="0">
                <a:solidFill>
                  <a:srgbClr val="314278"/>
                </a:solidFill>
                <a:latin typeface="Georgia" pitchFamily="18" charset="0"/>
                <a:cs typeface="Georgia"/>
              </a:rPr>
              <a:t>s</a:t>
            </a:r>
            <a:r>
              <a:rPr sz="1800" spc="0" dirty="0" smtClean="0">
                <a:solidFill>
                  <a:srgbClr val="314278"/>
                </a:solidFill>
                <a:latin typeface="Georgia" pitchFamily="18" charset="0"/>
                <a:cs typeface="Georgia"/>
              </a:rPr>
              <a:t>cal”</a:t>
            </a:r>
            <a:r>
              <a:rPr lang="es-AR" dirty="0" smtClean="0">
                <a:latin typeface="Georgia" pitchFamily="18" charset="0"/>
              </a:rPr>
              <a:t> </a:t>
            </a:r>
            <a:r>
              <a:rPr lang="es-AR" dirty="0" err="1" smtClean="0">
                <a:latin typeface="Georgia" pitchFamily="18" charset="0"/>
              </a:rPr>
              <a:t>Ique</a:t>
            </a:r>
            <a:r>
              <a:rPr lang="es-AR" dirty="0" smtClean="0">
                <a:latin typeface="Georgia" pitchFamily="18" charset="0"/>
              </a:rPr>
              <a:t> se encuentra bajo el título “Servicios Administrativos”</a:t>
            </a:r>
            <a:r>
              <a:rPr sz="1800" spc="0" dirty="0" smtClean="0">
                <a:solidFill>
                  <a:srgbClr val="314278"/>
                </a:solidFill>
                <a:latin typeface="Georgia" pitchFamily="18" charset="0"/>
                <a:cs typeface="Georgia"/>
              </a:rPr>
              <a:t>”</a:t>
            </a:r>
            <a:endParaRPr sz="1800" dirty="0">
              <a:latin typeface="Georgia" pitchFamily="18" charset="0"/>
              <a:cs typeface="Georgia"/>
            </a:endParaRPr>
          </a:p>
        </p:txBody>
      </p:sp>
      <p:sp>
        <p:nvSpPr>
          <p:cNvPr id="4" name="object 4"/>
          <p:cNvSpPr txBox="1"/>
          <p:nvPr/>
        </p:nvSpPr>
        <p:spPr>
          <a:xfrm>
            <a:off x="5365242" y="4126913"/>
            <a:ext cx="3243300" cy="1554208"/>
          </a:xfrm>
          <a:prstGeom prst="rect">
            <a:avLst/>
          </a:prstGeom>
        </p:spPr>
        <p:txBody>
          <a:bodyPr wrap="square" lIns="0" tIns="0" rIns="0" bIns="0" rtlCol="0">
            <a:noAutofit/>
          </a:bodyPr>
          <a:lstStyle/>
          <a:p>
            <a:pPr marL="12700">
              <a:lnSpc>
                <a:spcPct val="90046"/>
              </a:lnSpc>
              <a:spcBef>
                <a:spcPts val="20"/>
              </a:spcBef>
            </a:pPr>
            <a:endParaRPr sz="1200" dirty="0">
              <a:latin typeface="Georgia"/>
              <a:cs typeface="Georgia"/>
            </a:endParaRPr>
          </a:p>
        </p:txBody>
      </p:sp>
      <p:sp>
        <p:nvSpPr>
          <p:cNvPr id="20"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1"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4338" name="Picture 2" descr="C:\Users\Rodrigo\Desktop\RAFAELA\cartel verde.png"/>
          <p:cNvPicPr>
            <a:picLocks noChangeAspect="1" noChangeArrowheads="1"/>
          </p:cNvPicPr>
          <p:nvPr/>
        </p:nvPicPr>
        <p:blipFill>
          <a:blip r:embed="rId3" cstate="print"/>
          <a:srcRect/>
          <a:stretch>
            <a:fillRect/>
          </a:stretch>
        </p:blipFill>
        <p:spPr bwMode="auto">
          <a:xfrm>
            <a:off x="755576" y="1772816"/>
            <a:ext cx="7545388" cy="4257675"/>
          </a:xfrm>
          <a:prstGeom prst="rect">
            <a:avLst/>
          </a:prstGeom>
          <a:noFill/>
        </p:spPr>
      </p:pic>
      <p:sp>
        <p:nvSpPr>
          <p:cNvPr id="22" name="object 7"/>
          <p:cNvSpPr/>
          <p:nvPr/>
        </p:nvSpPr>
        <p:spPr>
          <a:xfrm>
            <a:off x="323528" y="5013176"/>
            <a:ext cx="4394448" cy="1219199"/>
          </a:xfrm>
          <a:custGeom>
            <a:avLst/>
            <a:gdLst/>
            <a:ahLst/>
            <a:cxnLst/>
            <a:rect l="l" t="t" r="r" b="b"/>
            <a:pathLst>
              <a:path w="4902708" h="621791">
                <a:moveTo>
                  <a:pt x="0" y="310896"/>
                </a:moveTo>
                <a:lnTo>
                  <a:pt x="32084" y="260466"/>
                </a:lnTo>
                <a:lnTo>
                  <a:pt x="71244" y="236183"/>
                </a:lnTo>
                <a:lnTo>
                  <a:pt x="124974" y="212628"/>
                </a:lnTo>
                <a:lnTo>
                  <a:pt x="192643" y="189880"/>
                </a:lnTo>
                <a:lnTo>
                  <a:pt x="273620" y="168021"/>
                </a:lnTo>
                <a:lnTo>
                  <a:pt x="367275" y="147128"/>
                </a:lnTo>
                <a:lnTo>
                  <a:pt x="472976" y="127284"/>
                </a:lnTo>
                <a:lnTo>
                  <a:pt x="590093" y="108567"/>
                </a:lnTo>
                <a:lnTo>
                  <a:pt x="717994" y="91059"/>
                </a:lnTo>
                <a:lnTo>
                  <a:pt x="856049" y="74837"/>
                </a:lnTo>
                <a:lnTo>
                  <a:pt x="1003627" y="59984"/>
                </a:lnTo>
                <a:lnTo>
                  <a:pt x="1160096" y="46579"/>
                </a:lnTo>
                <a:lnTo>
                  <a:pt x="1324826" y="34701"/>
                </a:lnTo>
                <a:lnTo>
                  <a:pt x="1497187" y="24431"/>
                </a:lnTo>
                <a:lnTo>
                  <a:pt x="1676546" y="15849"/>
                </a:lnTo>
                <a:lnTo>
                  <a:pt x="1862273" y="9035"/>
                </a:lnTo>
                <a:lnTo>
                  <a:pt x="2053737" y="4069"/>
                </a:lnTo>
                <a:lnTo>
                  <a:pt x="2250308" y="1030"/>
                </a:lnTo>
                <a:lnTo>
                  <a:pt x="2451354" y="0"/>
                </a:lnTo>
                <a:lnTo>
                  <a:pt x="2652399" y="1030"/>
                </a:lnTo>
                <a:lnTo>
                  <a:pt x="2848970" y="4069"/>
                </a:lnTo>
                <a:lnTo>
                  <a:pt x="3040434" y="9035"/>
                </a:lnTo>
                <a:lnTo>
                  <a:pt x="3226161" y="15849"/>
                </a:lnTo>
                <a:lnTo>
                  <a:pt x="3405520" y="24431"/>
                </a:lnTo>
                <a:lnTo>
                  <a:pt x="3577881" y="34701"/>
                </a:lnTo>
                <a:lnTo>
                  <a:pt x="3742611" y="46579"/>
                </a:lnTo>
                <a:lnTo>
                  <a:pt x="3899080" y="59984"/>
                </a:lnTo>
                <a:lnTo>
                  <a:pt x="4046658" y="74837"/>
                </a:lnTo>
                <a:lnTo>
                  <a:pt x="4184713" y="91059"/>
                </a:lnTo>
                <a:lnTo>
                  <a:pt x="4312614" y="108567"/>
                </a:lnTo>
                <a:lnTo>
                  <a:pt x="4429731" y="127284"/>
                </a:lnTo>
                <a:lnTo>
                  <a:pt x="4535432" y="147128"/>
                </a:lnTo>
                <a:lnTo>
                  <a:pt x="4629087" y="168021"/>
                </a:lnTo>
                <a:lnTo>
                  <a:pt x="4710064" y="189880"/>
                </a:lnTo>
                <a:lnTo>
                  <a:pt x="4777733" y="212628"/>
                </a:lnTo>
                <a:lnTo>
                  <a:pt x="4831463" y="236183"/>
                </a:lnTo>
                <a:lnTo>
                  <a:pt x="4870623" y="260466"/>
                </a:lnTo>
                <a:lnTo>
                  <a:pt x="4902708" y="310896"/>
                </a:lnTo>
                <a:lnTo>
                  <a:pt x="4894581" y="336394"/>
                </a:lnTo>
                <a:lnTo>
                  <a:pt x="4831463" y="385608"/>
                </a:lnTo>
                <a:lnTo>
                  <a:pt x="4777733" y="409163"/>
                </a:lnTo>
                <a:lnTo>
                  <a:pt x="4710064" y="431911"/>
                </a:lnTo>
                <a:lnTo>
                  <a:pt x="4629087" y="453771"/>
                </a:lnTo>
                <a:lnTo>
                  <a:pt x="4535432" y="474663"/>
                </a:lnTo>
                <a:lnTo>
                  <a:pt x="4429731" y="494507"/>
                </a:lnTo>
                <a:lnTo>
                  <a:pt x="4312614" y="513224"/>
                </a:lnTo>
                <a:lnTo>
                  <a:pt x="4184713" y="530733"/>
                </a:lnTo>
                <a:lnTo>
                  <a:pt x="4046658" y="546954"/>
                </a:lnTo>
                <a:lnTo>
                  <a:pt x="3899080" y="561807"/>
                </a:lnTo>
                <a:lnTo>
                  <a:pt x="3742611" y="575212"/>
                </a:lnTo>
                <a:lnTo>
                  <a:pt x="3577881" y="587090"/>
                </a:lnTo>
                <a:lnTo>
                  <a:pt x="3405520" y="597360"/>
                </a:lnTo>
                <a:lnTo>
                  <a:pt x="3226161" y="605942"/>
                </a:lnTo>
                <a:lnTo>
                  <a:pt x="3040434" y="612756"/>
                </a:lnTo>
                <a:lnTo>
                  <a:pt x="2848970" y="617722"/>
                </a:lnTo>
                <a:lnTo>
                  <a:pt x="2652399" y="620761"/>
                </a:lnTo>
                <a:lnTo>
                  <a:pt x="2451354" y="621791"/>
                </a:lnTo>
                <a:lnTo>
                  <a:pt x="2250308" y="620761"/>
                </a:lnTo>
                <a:lnTo>
                  <a:pt x="2053737" y="617722"/>
                </a:lnTo>
                <a:lnTo>
                  <a:pt x="1862273" y="612756"/>
                </a:lnTo>
                <a:lnTo>
                  <a:pt x="1676546" y="605942"/>
                </a:lnTo>
                <a:lnTo>
                  <a:pt x="1497187" y="597360"/>
                </a:lnTo>
                <a:lnTo>
                  <a:pt x="1324826" y="587090"/>
                </a:lnTo>
                <a:lnTo>
                  <a:pt x="1160096" y="575212"/>
                </a:lnTo>
                <a:lnTo>
                  <a:pt x="1003627" y="561807"/>
                </a:lnTo>
                <a:lnTo>
                  <a:pt x="856049" y="546954"/>
                </a:lnTo>
                <a:lnTo>
                  <a:pt x="717994" y="530733"/>
                </a:lnTo>
                <a:lnTo>
                  <a:pt x="590093" y="513224"/>
                </a:lnTo>
                <a:lnTo>
                  <a:pt x="472976" y="494507"/>
                </a:lnTo>
                <a:lnTo>
                  <a:pt x="367275" y="474663"/>
                </a:lnTo>
                <a:lnTo>
                  <a:pt x="273620" y="453771"/>
                </a:lnTo>
                <a:lnTo>
                  <a:pt x="192643" y="431911"/>
                </a:lnTo>
                <a:lnTo>
                  <a:pt x="124974" y="409163"/>
                </a:lnTo>
                <a:lnTo>
                  <a:pt x="71244" y="385608"/>
                </a:lnTo>
                <a:lnTo>
                  <a:pt x="32084" y="361325"/>
                </a:lnTo>
                <a:lnTo>
                  <a:pt x="0" y="310896"/>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6" name="object 16"/>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2" name="object 12"/>
          <p:cNvSpPr/>
          <p:nvPr/>
        </p:nvSpPr>
        <p:spPr>
          <a:xfrm>
            <a:off x="539552" y="2564904"/>
            <a:ext cx="7848872" cy="3024336"/>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266802" y="177801"/>
            <a:ext cx="4325307" cy="4144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5" name="object 5"/>
          <p:cNvSpPr txBox="1"/>
          <p:nvPr/>
        </p:nvSpPr>
        <p:spPr>
          <a:xfrm>
            <a:off x="253391" y="1005892"/>
            <a:ext cx="8317001" cy="1198972"/>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4" dirty="0" smtClean="0">
                <a:solidFill>
                  <a:srgbClr val="314278"/>
                </a:solidFill>
                <a:latin typeface="Georgia"/>
                <a:cs typeface="Georgia"/>
              </a:rPr>
              <a:t>3</a:t>
            </a:r>
            <a:r>
              <a:rPr sz="1800" spc="0" dirty="0" smtClean="0">
                <a:solidFill>
                  <a:srgbClr val="314278"/>
                </a:solidFill>
                <a:latin typeface="Georgia"/>
                <a:cs typeface="Georgia"/>
              </a:rPr>
              <a:t>: </a:t>
            </a:r>
            <a:r>
              <a:rPr sz="1800" spc="-4" dirty="0" smtClean="0">
                <a:solidFill>
                  <a:srgbClr val="314278"/>
                </a:solidFill>
                <a:latin typeface="Georgia"/>
                <a:cs typeface="Georgia"/>
              </a:rPr>
              <a:t>P</a:t>
            </a:r>
            <a:r>
              <a:rPr sz="1800" spc="0" dirty="0" smtClean="0">
                <a:solidFill>
                  <a:srgbClr val="314278"/>
                </a:solidFill>
                <a:latin typeface="Georgia"/>
                <a:cs typeface="Georgia"/>
              </a:rPr>
              <a:t>ara</a:t>
            </a:r>
            <a:r>
              <a:rPr sz="1800" spc="14" dirty="0" smtClean="0">
                <a:solidFill>
                  <a:srgbClr val="314278"/>
                </a:solidFill>
                <a:latin typeface="Georgia"/>
                <a:cs typeface="Georgia"/>
              </a:rPr>
              <a:t> </a:t>
            </a:r>
            <a:r>
              <a:rPr sz="1800" spc="0" dirty="0" smtClean="0">
                <a:solidFill>
                  <a:srgbClr val="314278"/>
                </a:solidFill>
                <a:latin typeface="Georgia"/>
                <a:cs typeface="Georgia"/>
              </a:rPr>
              <a:t>incorporar</a:t>
            </a:r>
            <a:r>
              <a:rPr sz="1800" spc="4" dirty="0" smtClean="0">
                <a:solidFill>
                  <a:srgbClr val="314278"/>
                </a:solidFill>
                <a:latin typeface="Georgia"/>
                <a:cs typeface="Georgia"/>
              </a:rPr>
              <a:t> e</a:t>
            </a:r>
            <a:r>
              <a:rPr sz="1800" spc="0" dirty="0" smtClean="0">
                <a:solidFill>
                  <a:srgbClr val="314278"/>
                </a:solidFill>
                <a:latin typeface="Georgia"/>
                <a:cs typeface="Georgia"/>
              </a:rPr>
              <a:t>l Rel</a:t>
            </a:r>
            <a:r>
              <a:rPr sz="1800" spc="9" dirty="0" smtClean="0">
                <a:solidFill>
                  <a:srgbClr val="314278"/>
                </a:solidFill>
                <a:latin typeface="Georgia"/>
                <a:cs typeface="Georgia"/>
              </a:rPr>
              <a:t>e</a:t>
            </a:r>
            <a:r>
              <a:rPr sz="1800" spc="-4" dirty="0" smtClean="0">
                <a:solidFill>
                  <a:srgbClr val="314278"/>
                </a:solidFill>
                <a:latin typeface="Georgia"/>
                <a:cs typeface="Georgia"/>
              </a:rPr>
              <a:t>v</a:t>
            </a:r>
            <a:r>
              <a:rPr sz="1800" spc="0" dirty="0" smtClean="0">
                <a:solidFill>
                  <a:srgbClr val="314278"/>
                </a:solidFill>
                <a:latin typeface="Georgia"/>
                <a:cs typeface="Georgia"/>
              </a:rPr>
              <a:t>a</a:t>
            </a:r>
            <a:r>
              <a:rPr sz="1800" spc="4" dirty="0" smtClean="0">
                <a:solidFill>
                  <a:srgbClr val="314278"/>
                </a:solidFill>
                <a:latin typeface="Georgia"/>
                <a:cs typeface="Georgia"/>
              </a:rPr>
              <a:t>m</a:t>
            </a:r>
            <a:r>
              <a:rPr sz="1800" spc="0" dirty="0" smtClean="0">
                <a:solidFill>
                  <a:srgbClr val="314278"/>
                </a:solidFill>
                <a:latin typeface="Georgia"/>
                <a:cs typeface="Georgia"/>
              </a:rPr>
              <a:t>i</a:t>
            </a:r>
            <a:r>
              <a:rPr sz="1800" spc="4" dirty="0" smtClean="0">
                <a:solidFill>
                  <a:srgbClr val="314278"/>
                </a:solidFill>
                <a:latin typeface="Georgia"/>
                <a:cs typeface="Georgia"/>
              </a:rPr>
              <a:t>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a</a:t>
            </a:r>
            <a:r>
              <a:rPr sz="1800" spc="14"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Ser</a:t>
            </a:r>
            <a:r>
              <a:rPr sz="1800" spc="-4" dirty="0" smtClean="0">
                <a:solidFill>
                  <a:srgbClr val="314278"/>
                </a:solidFill>
                <a:latin typeface="Georgia"/>
                <a:cs typeface="Georgia"/>
              </a:rPr>
              <a:t>v</a:t>
            </a:r>
            <a:r>
              <a:rPr sz="1800" spc="0" dirty="0" smtClean="0">
                <a:solidFill>
                  <a:srgbClr val="314278"/>
                </a:solidFill>
                <a:latin typeface="Georgia"/>
                <a:cs typeface="Georgia"/>
              </a:rPr>
              <a:t>icios habil</a:t>
            </a:r>
            <a:r>
              <a:rPr sz="1800" spc="4" dirty="0" smtClean="0">
                <a:solidFill>
                  <a:srgbClr val="314278"/>
                </a:solidFill>
                <a:latin typeface="Georgia"/>
                <a:cs typeface="Georgia"/>
              </a:rPr>
              <a:t>i</a:t>
            </a:r>
            <a:r>
              <a:rPr sz="1800" spc="0" dirty="0" smtClean="0">
                <a:solidFill>
                  <a:srgbClr val="314278"/>
                </a:solidFill>
                <a:latin typeface="Georgia"/>
                <a:cs typeface="Georgia"/>
              </a:rPr>
              <a:t>t</a:t>
            </a:r>
            <a:r>
              <a:rPr sz="1800" spc="4" dirty="0" smtClean="0">
                <a:solidFill>
                  <a:srgbClr val="314278"/>
                </a:solidFill>
                <a:latin typeface="Georgia"/>
                <a:cs typeface="Georgia"/>
              </a:rPr>
              <a:t>a</a:t>
            </a:r>
            <a:r>
              <a:rPr sz="1800" spc="0" dirty="0" smtClean="0">
                <a:solidFill>
                  <a:srgbClr val="314278"/>
                </a:solidFill>
                <a:latin typeface="Georgia"/>
                <a:cs typeface="Georgia"/>
              </a:rPr>
              <a:t>dos”</a:t>
            </a:r>
            <a:r>
              <a:rPr sz="1800" spc="14" dirty="0" smtClean="0">
                <a:solidFill>
                  <a:srgbClr val="314278"/>
                </a:solidFill>
                <a:latin typeface="Georgia"/>
                <a:cs typeface="Georgia"/>
              </a:rPr>
              <a:t> </a:t>
            </a:r>
            <a:r>
              <a:rPr sz="1800" spc="0" dirty="0" smtClean="0">
                <a:solidFill>
                  <a:srgbClr val="314278"/>
                </a:solidFill>
                <a:latin typeface="Georgia"/>
                <a:cs typeface="Georgia"/>
              </a:rPr>
              <a:t>se</a:t>
            </a:r>
            <a:r>
              <a:rPr sz="1800" spc="4" dirty="0" smtClean="0">
                <a:solidFill>
                  <a:srgbClr val="314278"/>
                </a:solidFill>
                <a:latin typeface="Georgia"/>
                <a:cs typeface="Georgia"/>
              </a:rPr>
              <a:t> </a:t>
            </a:r>
            <a:r>
              <a:rPr sz="1800" spc="0" dirty="0" smtClean="0">
                <a:solidFill>
                  <a:srgbClr val="314278"/>
                </a:solidFill>
                <a:latin typeface="Georgia"/>
                <a:cs typeface="Georgia"/>
              </a:rPr>
              <a:t>debe</a:t>
            </a:r>
            <a:r>
              <a:rPr sz="1800" spc="19" dirty="0" smtClean="0">
                <a:solidFill>
                  <a:srgbClr val="314278"/>
                </a:solidFill>
                <a:latin typeface="Georgia"/>
                <a:cs typeface="Georgia"/>
              </a:rPr>
              <a:t> </a:t>
            </a:r>
            <a:r>
              <a:rPr sz="1800" spc="0" dirty="0" smtClean="0">
                <a:solidFill>
                  <a:srgbClr val="314278"/>
                </a:solidFill>
                <a:latin typeface="Georgia"/>
                <a:cs typeface="Georgia"/>
              </a:rPr>
              <a:t>ing</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4" dirty="0" smtClean="0">
                <a:solidFill>
                  <a:srgbClr val="314278"/>
                </a:solidFill>
                <a:latin typeface="Georgia"/>
                <a:cs typeface="Georgia"/>
              </a:rPr>
              <a:t>a</a:t>
            </a:r>
            <a:r>
              <a:rPr sz="1800" spc="0" dirty="0" smtClean="0">
                <a:solidFill>
                  <a:srgbClr val="314278"/>
                </a:solidFill>
                <a:latin typeface="Georgia"/>
                <a:cs typeface="Georgia"/>
              </a:rPr>
              <a:t>r</a:t>
            </a:r>
            <a:endParaRPr sz="1800" dirty="0">
              <a:latin typeface="Georgia"/>
              <a:cs typeface="Georgia"/>
            </a:endParaRPr>
          </a:p>
          <a:p>
            <a:pPr marL="12700" marR="34290">
              <a:lnSpc>
                <a:spcPts val="1945"/>
              </a:lnSpc>
            </a:pPr>
            <a:r>
              <a:rPr sz="1800" spc="0" dirty="0" smtClean="0">
                <a:solidFill>
                  <a:srgbClr val="314278"/>
                </a:solidFill>
                <a:latin typeface="Georgia"/>
                <a:cs typeface="Georgia"/>
              </a:rPr>
              <a:t>p</a:t>
            </a:r>
            <a:r>
              <a:rPr sz="1800" spc="4" dirty="0" smtClean="0">
                <a:solidFill>
                  <a:srgbClr val="314278"/>
                </a:solidFill>
                <a:latin typeface="Georgia"/>
                <a:cs typeface="Georgia"/>
              </a:rPr>
              <a:t>o</a:t>
            </a:r>
            <a:r>
              <a:rPr sz="1800" spc="0" dirty="0" smtClean="0">
                <a:solidFill>
                  <a:srgbClr val="314278"/>
                </a:solidFill>
                <a:latin typeface="Georgia"/>
                <a:cs typeface="Georgia"/>
              </a:rPr>
              <a:t>r única vez</a:t>
            </a:r>
            <a:r>
              <a:rPr sz="1800" spc="14" dirty="0" smtClean="0">
                <a:solidFill>
                  <a:srgbClr val="314278"/>
                </a:solidFill>
                <a:latin typeface="Georgia"/>
                <a:cs typeface="Georgia"/>
              </a:rPr>
              <a:t> </a:t>
            </a:r>
            <a:r>
              <a:rPr sz="1800" spc="0" dirty="0" smtClean="0">
                <a:solidFill>
                  <a:srgbClr val="314278"/>
                </a:solidFill>
                <a:latin typeface="Georgia"/>
                <a:cs typeface="Georgia"/>
              </a:rPr>
              <a:t>a </a:t>
            </a:r>
            <a:r>
              <a:rPr sz="1800" spc="4" dirty="0" smtClean="0">
                <a:solidFill>
                  <a:srgbClr val="314278"/>
                </a:solidFill>
                <a:latin typeface="Georgia"/>
                <a:cs typeface="Georgia"/>
              </a:rPr>
              <a:t>“</a:t>
            </a:r>
            <a:r>
              <a:rPr sz="1800" spc="0" dirty="0" smtClean="0">
                <a:solidFill>
                  <a:srgbClr val="314278"/>
                </a:solidFill>
                <a:latin typeface="Georgia"/>
                <a:cs typeface="Georgia"/>
              </a:rPr>
              <a:t>Admi</a:t>
            </a:r>
            <a:r>
              <a:rPr sz="1800" spc="4" dirty="0" smtClean="0">
                <a:solidFill>
                  <a:srgbClr val="314278"/>
                </a:solidFill>
                <a:latin typeface="Georgia"/>
                <a:cs typeface="Georgia"/>
              </a:rPr>
              <a:t>n</a:t>
            </a:r>
            <a:r>
              <a:rPr sz="1800" spc="0" dirty="0" smtClean="0">
                <a:solidFill>
                  <a:srgbClr val="314278"/>
                </a:solidFill>
                <a:latin typeface="Georgia"/>
                <a:cs typeface="Georgia"/>
              </a:rPr>
              <a:t>is</a:t>
            </a:r>
            <a:r>
              <a:rPr sz="1800" spc="4" dirty="0" smtClean="0">
                <a:solidFill>
                  <a:srgbClr val="314278"/>
                </a:solidFill>
                <a:latin typeface="Georgia"/>
                <a:cs typeface="Georgia"/>
              </a:rPr>
              <a:t>t</a:t>
            </a:r>
            <a:r>
              <a:rPr sz="1800" spc="-4" dirty="0" smtClean="0">
                <a:solidFill>
                  <a:srgbClr val="314278"/>
                </a:solidFill>
                <a:latin typeface="Georgia"/>
                <a:cs typeface="Georgia"/>
              </a:rPr>
              <a:t>r</a:t>
            </a:r>
            <a:r>
              <a:rPr sz="1800" spc="0" dirty="0" smtClean="0">
                <a:solidFill>
                  <a:srgbClr val="314278"/>
                </a:solidFill>
                <a:latin typeface="Georgia"/>
                <a:cs typeface="Georgia"/>
              </a:rPr>
              <a:t>aci</a:t>
            </a:r>
            <a:r>
              <a:rPr sz="1800" spc="4" dirty="0" smtClean="0">
                <a:solidFill>
                  <a:srgbClr val="314278"/>
                </a:solidFill>
                <a:latin typeface="Georgia"/>
                <a:cs typeface="Georgia"/>
              </a:rPr>
              <a:t>ó</a:t>
            </a:r>
            <a:r>
              <a:rPr sz="1800" spc="0" dirty="0" smtClean="0">
                <a:solidFill>
                  <a:srgbClr val="314278"/>
                </a:solidFill>
                <a:latin typeface="Georgia"/>
                <a:cs typeface="Georgia"/>
              </a:rPr>
              <a:t>n</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l</a:t>
            </a:r>
            <a:r>
              <a:rPr sz="1800" spc="4" dirty="0" smtClean="0">
                <a:solidFill>
                  <a:srgbClr val="314278"/>
                </a:solidFill>
                <a:latin typeface="Georgia"/>
                <a:cs typeface="Georgia"/>
              </a:rPr>
              <a:t>a</a:t>
            </a:r>
            <a:r>
              <a:rPr sz="1800" spc="0" dirty="0" smtClean="0">
                <a:solidFill>
                  <a:srgbClr val="314278"/>
                </a:solidFill>
                <a:latin typeface="Georgia"/>
                <a:cs typeface="Georgia"/>
              </a:rPr>
              <a:t>cion</a:t>
            </a:r>
            <a:r>
              <a:rPr sz="1800" spc="9"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clave</a:t>
            </a:r>
            <a:r>
              <a:rPr sz="1800" spc="39" dirty="0" smtClean="0">
                <a:solidFill>
                  <a:srgbClr val="314278"/>
                </a:solidFill>
                <a:latin typeface="Georgia"/>
                <a:cs typeface="Georgia"/>
              </a:rPr>
              <a:t> </a:t>
            </a:r>
            <a:r>
              <a:rPr sz="1800" spc="0" dirty="0" smtClean="0">
                <a:solidFill>
                  <a:srgbClr val="314278"/>
                </a:solidFill>
                <a:latin typeface="Georgia"/>
                <a:cs typeface="Georgia"/>
              </a:rPr>
              <a:t>fi</a:t>
            </a:r>
            <a:r>
              <a:rPr sz="1800" spc="4" dirty="0" smtClean="0">
                <a:solidFill>
                  <a:srgbClr val="314278"/>
                </a:solidFill>
                <a:latin typeface="Georgia"/>
                <a:cs typeface="Georgia"/>
              </a:rPr>
              <a:t>s</a:t>
            </a:r>
            <a:r>
              <a:rPr sz="1800" spc="0" dirty="0" smtClean="0">
                <a:solidFill>
                  <a:srgbClr val="314278"/>
                </a:solidFill>
                <a:latin typeface="Georgia"/>
                <a:cs typeface="Georgia"/>
              </a:rPr>
              <a:t>cal”</a:t>
            </a:r>
            <a:r>
              <a:rPr sz="1800" spc="-4" dirty="0" smtClean="0">
                <a:solidFill>
                  <a:srgbClr val="314278"/>
                </a:solidFill>
                <a:latin typeface="Georgia"/>
                <a:cs typeface="Georgia"/>
              </a:rPr>
              <a:t> </a:t>
            </a:r>
            <a:r>
              <a:rPr sz="1800" spc="0" dirty="0" smtClean="0">
                <a:solidFill>
                  <a:srgbClr val="314278"/>
                </a:solidFill>
                <a:latin typeface="Georgia"/>
                <a:cs typeface="Georgia"/>
              </a:rPr>
              <a:t>y </a:t>
            </a:r>
            <a:r>
              <a:rPr sz="1800" spc="4" dirty="0" smtClean="0">
                <a:solidFill>
                  <a:srgbClr val="314278"/>
                </a:solidFill>
                <a:latin typeface="Georgia"/>
                <a:cs typeface="Georgia"/>
              </a:rPr>
              <a:t>“</a:t>
            </a:r>
            <a:r>
              <a:rPr sz="1800" spc="0" dirty="0" smtClean="0">
                <a:solidFill>
                  <a:srgbClr val="314278"/>
                </a:solidFill>
                <a:latin typeface="Georgia"/>
                <a:cs typeface="Georgia"/>
              </a:rPr>
              <a:t>Adh</a:t>
            </a:r>
            <a:r>
              <a:rPr sz="1800" spc="4" dirty="0" smtClean="0">
                <a:solidFill>
                  <a:srgbClr val="314278"/>
                </a:solidFill>
                <a:latin typeface="Georgia"/>
                <a:cs typeface="Georgia"/>
              </a:rPr>
              <a:t>e</a:t>
            </a:r>
            <a:r>
              <a:rPr sz="1800" spc="-4" dirty="0" smtClean="0">
                <a:solidFill>
                  <a:srgbClr val="314278"/>
                </a:solidFill>
                <a:latin typeface="Georgia"/>
                <a:cs typeface="Georgia"/>
              </a:rPr>
              <a:t>r</a:t>
            </a:r>
            <a:r>
              <a:rPr sz="1800" spc="0" dirty="0" smtClean="0">
                <a:solidFill>
                  <a:srgbClr val="314278"/>
                </a:solidFill>
                <a:latin typeface="Georgia"/>
                <a:cs typeface="Georgia"/>
              </a:rPr>
              <a:t>ir</a:t>
            </a:r>
            <a:r>
              <a:rPr sz="1800" spc="29" dirty="0" smtClean="0">
                <a:solidFill>
                  <a:srgbClr val="314278"/>
                </a:solidFill>
                <a:latin typeface="Georgia"/>
                <a:cs typeface="Georgia"/>
              </a:rPr>
              <a:t> </a:t>
            </a:r>
            <a:r>
              <a:rPr sz="1800" spc="0" dirty="0" err="1" smtClean="0">
                <a:solidFill>
                  <a:srgbClr val="314278"/>
                </a:solidFill>
                <a:latin typeface="Georgia"/>
                <a:cs typeface="Georgia"/>
              </a:rPr>
              <a:t>Ser</a:t>
            </a:r>
            <a:r>
              <a:rPr sz="1800" spc="-4" dirty="0" err="1" smtClean="0">
                <a:solidFill>
                  <a:srgbClr val="314278"/>
                </a:solidFill>
                <a:latin typeface="Georgia"/>
                <a:cs typeface="Georgia"/>
              </a:rPr>
              <a:t>v</a:t>
            </a:r>
            <a:r>
              <a:rPr sz="1800" spc="0" dirty="0" err="1" smtClean="0">
                <a:solidFill>
                  <a:srgbClr val="314278"/>
                </a:solidFill>
                <a:latin typeface="Georgia"/>
                <a:cs typeface="Georgia"/>
              </a:rPr>
              <a:t>icio</a:t>
            </a:r>
            <a:r>
              <a:rPr sz="1800" spc="0" dirty="0" smtClean="0">
                <a:solidFill>
                  <a:srgbClr val="314278"/>
                </a:solidFill>
                <a:latin typeface="Georgia"/>
                <a:cs typeface="Georgia"/>
              </a:rPr>
              <a:t>”</a:t>
            </a:r>
            <a:endParaRPr lang="es-ES" sz="1800" spc="0" dirty="0" smtClean="0">
              <a:solidFill>
                <a:srgbClr val="314278"/>
              </a:solidFill>
              <a:latin typeface="Georgia"/>
              <a:cs typeface="Georgia"/>
            </a:endParaRPr>
          </a:p>
          <a:p>
            <a:pPr marL="12700" marR="34290">
              <a:lnSpc>
                <a:spcPts val="1945"/>
              </a:lnSpc>
            </a:pPr>
            <a:endParaRPr lang="es-ES" dirty="0" smtClean="0">
              <a:solidFill>
                <a:srgbClr val="314278"/>
              </a:solidFill>
              <a:latin typeface="Georgia"/>
              <a:cs typeface="Georgia"/>
            </a:endParaRPr>
          </a:p>
          <a:p>
            <a:pPr marL="12700" marR="34290" algn="ctr">
              <a:lnSpc>
                <a:spcPts val="1945"/>
              </a:lnSpc>
            </a:pPr>
            <a:r>
              <a:rPr lang="es-ES" sz="1800" dirty="0" smtClean="0">
                <a:solidFill>
                  <a:srgbClr val="314278"/>
                </a:solidFill>
                <a:latin typeface="Georgia"/>
                <a:cs typeface="Georgia"/>
              </a:rPr>
              <a:t>Se crea el rol</a:t>
            </a:r>
          </a:p>
          <a:p>
            <a:pPr marL="12700" marR="34290">
              <a:lnSpc>
                <a:spcPts val="1945"/>
              </a:lnSpc>
            </a:pPr>
            <a:endParaRPr sz="1800" dirty="0">
              <a:latin typeface="Georgia"/>
              <a:cs typeface="Georgia"/>
            </a:endParaRPr>
          </a:p>
        </p:txBody>
      </p:sp>
      <p:sp>
        <p:nvSpPr>
          <p:cNvPr id="4" name="object 4"/>
          <p:cNvSpPr txBox="1"/>
          <p:nvPr/>
        </p:nvSpPr>
        <p:spPr>
          <a:xfrm>
            <a:off x="5365242" y="4126913"/>
            <a:ext cx="3243300" cy="1554208"/>
          </a:xfrm>
          <a:prstGeom prst="rect">
            <a:avLst/>
          </a:prstGeom>
        </p:spPr>
        <p:txBody>
          <a:bodyPr wrap="square" lIns="0" tIns="0" rIns="0" bIns="0" rtlCol="0">
            <a:noAutofit/>
          </a:bodyPr>
          <a:lstStyle/>
          <a:p>
            <a:pPr marL="12700">
              <a:lnSpc>
                <a:spcPct val="90046"/>
              </a:lnSpc>
              <a:spcBef>
                <a:spcPts val="20"/>
              </a:spcBef>
            </a:pPr>
            <a:endParaRPr sz="1200" dirty="0">
              <a:latin typeface="Georgia"/>
              <a:cs typeface="Georgia"/>
            </a:endParaRPr>
          </a:p>
        </p:txBody>
      </p:sp>
      <p:sp>
        <p:nvSpPr>
          <p:cNvPr id="20"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1"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7"/>
          <p:cNvSpPr/>
          <p:nvPr/>
        </p:nvSpPr>
        <p:spPr>
          <a:xfrm>
            <a:off x="6516216" y="3789040"/>
            <a:ext cx="2362200" cy="826368"/>
          </a:xfrm>
          <a:custGeom>
            <a:avLst/>
            <a:gdLst/>
            <a:ahLst/>
            <a:cxnLst/>
            <a:rect l="l" t="t" r="r" b="b"/>
            <a:pathLst>
              <a:path w="4902708" h="621791">
                <a:moveTo>
                  <a:pt x="0" y="310896"/>
                </a:moveTo>
                <a:lnTo>
                  <a:pt x="32084" y="260466"/>
                </a:lnTo>
                <a:lnTo>
                  <a:pt x="71244" y="236183"/>
                </a:lnTo>
                <a:lnTo>
                  <a:pt x="124974" y="212628"/>
                </a:lnTo>
                <a:lnTo>
                  <a:pt x="192643" y="189880"/>
                </a:lnTo>
                <a:lnTo>
                  <a:pt x="273620" y="168021"/>
                </a:lnTo>
                <a:lnTo>
                  <a:pt x="367275" y="147128"/>
                </a:lnTo>
                <a:lnTo>
                  <a:pt x="472976" y="127284"/>
                </a:lnTo>
                <a:lnTo>
                  <a:pt x="590093" y="108567"/>
                </a:lnTo>
                <a:lnTo>
                  <a:pt x="717994" y="91059"/>
                </a:lnTo>
                <a:lnTo>
                  <a:pt x="856049" y="74837"/>
                </a:lnTo>
                <a:lnTo>
                  <a:pt x="1003627" y="59984"/>
                </a:lnTo>
                <a:lnTo>
                  <a:pt x="1160096" y="46579"/>
                </a:lnTo>
                <a:lnTo>
                  <a:pt x="1324826" y="34701"/>
                </a:lnTo>
                <a:lnTo>
                  <a:pt x="1497187" y="24431"/>
                </a:lnTo>
                <a:lnTo>
                  <a:pt x="1676546" y="15849"/>
                </a:lnTo>
                <a:lnTo>
                  <a:pt x="1862273" y="9035"/>
                </a:lnTo>
                <a:lnTo>
                  <a:pt x="2053737" y="4069"/>
                </a:lnTo>
                <a:lnTo>
                  <a:pt x="2250308" y="1030"/>
                </a:lnTo>
                <a:lnTo>
                  <a:pt x="2451354" y="0"/>
                </a:lnTo>
                <a:lnTo>
                  <a:pt x="2652399" y="1030"/>
                </a:lnTo>
                <a:lnTo>
                  <a:pt x="2848970" y="4069"/>
                </a:lnTo>
                <a:lnTo>
                  <a:pt x="3040434" y="9035"/>
                </a:lnTo>
                <a:lnTo>
                  <a:pt x="3226161" y="15849"/>
                </a:lnTo>
                <a:lnTo>
                  <a:pt x="3405520" y="24431"/>
                </a:lnTo>
                <a:lnTo>
                  <a:pt x="3577881" y="34701"/>
                </a:lnTo>
                <a:lnTo>
                  <a:pt x="3742611" y="46579"/>
                </a:lnTo>
                <a:lnTo>
                  <a:pt x="3899080" y="59984"/>
                </a:lnTo>
                <a:lnTo>
                  <a:pt x="4046658" y="74837"/>
                </a:lnTo>
                <a:lnTo>
                  <a:pt x="4184713" y="91059"/>
                </a:lnTo>
                <a:lnTo>
                  <a:pt x="4312614" y="108567"/>
                </a:lnTo>
                <a:lnTo>
                  <a:pt x="4429731" y="127284"/>
                </a:lnTo>
                <a:lnTo>
                  <a:pt x="4535432" y="147128"/>
                </a:lnTo>
                <a:lnTo>
                  <a:pt x="4629087" y="168021"/>
                </a:lnTo>
                <a:lnTo>
                  <a:pt x="4710064" y="189880"/>
                </a:lnTo>
                <a:lnTo>
                  <a:pt x="4777733" y="212628"/>
                </a:lnTo>
                <a:lnTo>
                  <a:pt x="4831463" y="236183"/>
                </a:lnTo>
                <a:lnTo>
                  <a:pt x="4870623" y="260466"/>
                </a:lnTo>
                <a:lnTo>
                  <a:pt x="4902708" y="310896"/>
                </a:lnTo>
                <a:lnTo>
                  <a:pt x="4894581" y="336394"/>
                </a:lnTo>
                <a:lnTo>
                  <a:pt x="4831463" y="385608"/>
                </a:lnTo>
                <a:lnTo>
                  <a:pt x="4777733" y="409163"/>
                </a:lnTo>
                <a:lnTo>
                  <a:pt x="4710064" y="431911"/>
                </a:lnTo>
                <a:lnTo>
                  <a:pt x="4629087" y="453771"/>
                </a:lnTo>
                <a:lnTo>
                  <a:pt x="4535432" y="474663"/>
                </a:lnTo>
                <a:lnTo>
                  <a:pt x="4429731" y="494507"/>
                </a:lnTo>
                <a:lnTo>
                  <a:pt x="4312614" y="513224"/>
                </a:lnTo>
                <a:lnTo>
                  <a:pt x="4184713" y="530733"/>
                </a:lnTo>
                <a:lnTo>
                  <a:pt x="4046658" y="546954"/>
                </a:lnTo>
                <a:lnTo>
                  <a:pt x="3899080" y="561807"/>
                </a:lnTo>
                <a:lnTo>
                  <a:pt x="3742611" y="575212"/>
                </a:lnTo>
                <a:lnTo>
                  <a:pt x="3577881" y="587090"/>
                </a:lnTo>
                <a:lnTo>
                  <a:pt x="3405520" y="597360"/>
                </a:lnTo>
                <a:lnTo>
                  <a:pt x="3226161" y="605942"/>
                </a:lnTo>
                <a:lnTo>
                  <a:pt x="3040434" y="612756"/>
                </a:lnTo>
                <a:lnTo>
                  <a:pt x="2848970" y="617722"/>
                </a:lnTo>
                <a:lnTo>
                  <a:pt x="2652399" y="620761"/>
                </a:lnTo>
                <a:lnTo>
                  <a:pt x="2451354" y="621791"/>
                </a:lnTo>
                <a:lnTo>
                  <a:pt x="2250308" y="620761"/>
                </a:lnTo>
                <a:lnTo>
                  <a:pt x="2053737" y="617722"/>
                </a:lnTo>
                <a:lnTo>
                  <a:pt x="1862273" y="612756"/>
                </a:lnTo>
                <a:lnTo>
                  <a:pt x="1676546" y="605942"/>
                </a:lnTo>
                <a:lnTo>
                  <a:pt x="1497187" y="597360"/>
                </a:lnTo>
                <a:lnTo>
                  <a:pt x="1324826" y="587090"/>
                </a:lnTo>
                <a:lnTo>
                  <a:pt x="1160096" y="575212"/>
                </a:lnTo>
                <a:lnTo>
                  <a:pt x="1003627" y="561807"/>
                </a:lnTo>
                <a:lnTo>
                  <a:pt x="856049" y="546954"/>
                </a:lnTo>
                <a:lnTo>
                  <a:pt x="717994" y="530733"/>
                </a:lnTo>
                <a:lnTo>
                  <a:pt x="590093" y="513224"/>
                </a:lnTo>
                <a:lnTo>
                  <a:pt x="472976" y="494507"/>
                </a:lnTo>
                <a:lnTo>
                  <a:pt x="367275" y="474663"/>
                </a:lnTo>
                <a:lnTo>
                  <a:pt x="273620" y="453771"/>
                </a:lnTo>
                <a:lnTo>
                  <a:pt x="192643" y="431911"/>
                </a:lnTo>
                <a:lnTo>
                  <a:pt x="124974" y="409163"/>
                </a:lnTo>
                <a:lnTo>
                  <a:pt x="71244" y="385608"/>
                </a:lnTo>
                <a:lnTo>
                  <a:pt x="32084" y="361325"/>
                </a:lnTo>
                <a:lnTo>
                  <a:pt x="0" y="310896"/>
                </a:lnTo>
                <a:close/>
              </a:path>
            </a:pathLst>
          </a:custGeom>
          <a:ln w="12192">
            <a:solidFill>
              <a:srgbClr val="FF0000"/>
            </a:solidFill>
          </a:ln>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5410200"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7" y="980728"/>
            <a:ext cx="7508789" cy="8790099"/>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b="1" i="1" dirty="0" smtClean="0">
              <a:solidFill>
                <a:schemeClr val="tx2"/>
              </a:solidFill>
            </a:endParaRP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138242" name="Picture 2" descr="C:\Users\Rodrigo\Desktop\Ya escaneados\4 (2).jpg"/>
          <p:cNvPicPr>
            <a:picLocks noChangeAspect="1" noChangeArrowheads="1"/>
          </p:cNvPicPr>
          <p:nvPr/>
        </p:nvPicPr>
        <p:blipFill>
          <a:blip r:embed="rId3" cstate="print"/>
          <a:srcRect/>
          <a:stretch>
            <a:fillRect/>
          </a:stretch>
        </p:blipFill>
        <p:spPr bwMode="auto">
          <a:xfrm>
            <a:off x="0" y="1484784"/>
            <a:ext cx="9143999" cy="4752528"/>
          </a:xfrm>
          <a:prstGeom prst="rect">
            <a:avLst/>
          </a:prstGeom>
          <a:noFill/>
        </p:spPr>
      </p:pic>
      <p:sp>
        <p:nvSpPr>
          <p:cNvPr id="12" name="11 Flecha izquierda"/>
          <p:cNvSpPr/>
          <p:nvPr/>
        </p:nvSpPr>
        <p:spPr>
          <a:xfrm>
            <a:off x="3563888" y="3789040"/>
            <a:ext cx="1728642" cy="36004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1" name="10 CuadroTexto"/>
          <p:cNvSpPr txBox="1"/>
          <p:nvPr/>
        </p:nvSpPr>
        <p:spPr>
          <a:xfrm>
            <a:off x="5580112" y="3429000"/>
            <a:ext cx="1728192" cy="978729"/>
          </a:xfrm>
          <a:prstGeom prst="rect">
            <a:avLst/>
          </a:prstGeom>
          <a:noFill/>
        </p:spPr>
        <p:txBody>
          <a:bodyPr wrap="square" rtlCol="0">
            <a:spAutoFit/>
          </a:bodyPr>
          <a:lstStyle/>
          <a:p>
            <a:pPr>
              <a:lnSpc>
                <a:spcPct val="90000"/>
              </a:lnSpc>
            </a:pPr>
            <a:r>
              <a:rPr lang="es-ES" sz="1600" b="1" dirty="0" smtClean="0"/>
              <a:t>Buscar al BCRA dentro de los organismos habilitados</a:t>
            </a:r>
            <a:endParaRPr lang="es-ES" sz="1600" b="1" dirty="0"/>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9" name="object 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p:nvPr/>
        </p:nvSpPr>
        <p:spPr>
          <a:xfrm>
            <a:off x="381000" y="2225039"/>
            <a:ext cx="8763000" cy="2909824"/>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609600" y="4114800"/>
            <a:ext cx="6324600" cy="1219199"/>
          </a:xfrm>
          <a:custGeom>
            <a:avLst/>
            <a:gdLst/>
            <a:ahLst/>
            <a:cxnLst/>
            <a:rect l="l" t="t" r="r" b="b"/>
            <a:pathLst>
              <a:path w="4902708" h="621791">
                <a:moveTo>
                  <a:pt x="0" y="310896"/>
                </a:moveTo>
                <a:lnTo>
                  <a:pt x="32084" y="260466"/>
                </a:lnTo>
                <a:lnTo>
                  <a:pt x="71244" y="236183"/>
                </a:lnTo>
                <a:lnTo>
                  <a:pt x="124974" y="212628"/>
                </a:lnTo>
                <a:lnTo>
                  <a:pt x="192643" y="189880"/>
                </a:lnTo>
                <a:lnTo>
                  <a:pt x="273620" y="168021"/>
                </a:lnTo>
                <a:lnTo>
                  <a:pt x="367275" y="147128"/>
                </a:lnTo>
                <a:lnTo>
                  <a:pt x="472976" y="127284"/>
                </a:lnTo>
                <a:lnTo>
                  <a:pt x="590093" y="108567"/>
                </a:lnTo>
                <a:lnTo>
                  <a:pt x="717994" y="91059"/>
                </a:lnTo>
                <a:lnTo>
                  <a:pt x="856049" y="74837"/>
                </a:lnTo>
                <a:lnTo>
                  <a:pt x="1003627" y="59984"/>
                </a:lnTo>
                <a:lnTo>
                  <a:pt x="1160096" y="46579"/>
                </a:lnTo>
                <a:lnTo>
                  <a:pt x="1324826" y="34701"/>
                </a:lnTo>
                <a:lnTo>
                  <a:pt x="1497187" y="24431"/>
                </a:lnTo>
                <a:lnTo>
                  <a:pt x="1676546" y="15849"/>
                </a:lnTo>
                <a:lnTo>
                  <a:pt x="1862273" y="9035"/>
                </a:lnTo>
                <a:lnTo>
                  <a:pt x="2053737" y="4069"/>
                </a:lnTo>
                <a:lnTo>
                  <a:pt x="2250308" y="1030"/>
                </a:lnTo>
                <a:lnTo>
                  <a:pt x="2451354" y="0"/>
                </a:lnTo>
                <a:lnTo>
                  <a:pt x="2652399" y="1030"/>
                </a:lnTo>
                <a:lnTo>
                  <a:pt x="2848970" y="4069"/>
                </a:lnTo>
                <a:lnTo>
                  <a:pt x="3040434" y="9035"/>
                </a:lnTo>
                <a:lnTo>
                  <a:pt x="3226161" y="15849"/>
                </a:lnTo>
                <a:lnTo>
                  <a:pt x="3405520" y="24431"/>
                </a:lnTo>
                <a:lnTo>
                  <a:pt x="3577881" y="34701"/>
                </a:lnTo>
                <a:lnTo>
                  <a:pt x="3742611" y="46579"/>
                </a:lnTo>
                <a:lnTo>
                  <a:pt x="3899080" y="59984"/>
                </a:lnTo>
                <a:lnTo>
                  <a:pt x="4046658" y="74837"/>
                </a:lnTo>
                <a:lnTo>
                  <a:pt x="4184713" y="91059"/>
                </a:lnTo>
                <a:lnTo>
                  <a:pt x="4312614" y="108567"/>
                </a:lnTo>
                <a:lnTo>
                  <a:pt x="4429731" y="127284"/>
                </a:lnTo>
                <a:lnTo>
                  <a:pt x="4535432" y="147128"/>
                </a:lnTo>
                <a:lnTo>
                  <a:pt x="4629087" y="168021"/>
                </a:lnTo>
                <a:lnTo>
                  <a:pt x="4710064" y="189880"/>
                </a:lnTo>
                <a:lnTo>
                  <a:pt x="4777733" y="212628"/>
                </a:lnTo>
                <a:lnTo>
                  <a:pt x="4831463" y="236183"/>
                </a:lnTo>
                <a:lnTo>
                  <a:pt x="4870623" y="260466"/>
                </a:lnTo>
                <a:lnTo>
                  <a:pt x="4902708" y="310896"/>
                </a:lnTo>
                <a:lnTo>
                  <a:pt x="4894581" y="336394"/>
                </a:lnTo>
                <a:lnTo>
                  <a:pt x="4831463" y="385608"/>
                </a:lnTo>
                <a:lnTo>
                  <a:pt x="4777733" y="409163"/>
                </a:lnTo>
                <a:lnTo>
                  <a:pt x="4710064" y="431911"/>
                </a:lnTo>
                <a:lnTo>
                  <a:pt x="4629087" y="453771"/>
                </a:lnTo>
                <a:lnTo>
                  <a:pt x="4535432" y="474663"/>
                </a:lnTo>
                <a:lnTo>
                  <a:pt x="4429731" y="494507"/>
                </a:lnTo>
                <a:lnTo>
                  <a:pt x="4312614" y="513224"/>
                </a:lnTo>
                <a:lnTo>
                  <a:pt x="4184713" y="530733"/>
                </a:lnTo>
                <a:lnTo>
                  <a:pt x="4046658" y="546954"/>
                </a:lnTo>
                <a:lnTo>
                  <a:pt x="3899080" y="561807"/>
                </a:lnTo>
                <a:lnTo>
                  <a:pt x="3742611" y="575212"/>
                </a:lnTo>
                <a:lnTo>
                  <a:pt x="3577881" y="587090"/>
                </a:lnTo>
                <a:lnTo>
                  <a:pt x="3405520" y="597360"/>
                </a:lnTo>
                <a:lnTo>
                  <a:pt x="3226161" y="605942"/>
                </a:lnTo>
                <a:lnTo>
                  <a:pt x="3040434" y="612756"/>
                </a:lnTo>
                <a:lnTo>
                  <a:pt x="2848970" y="617722"/>
                </a:lnTo>
                <a:lnTo>
                  <a:pt x="2652399" y="620761"/>
                </a:lnTo>
                <a:lnTo>
                  <a:pt x="2451354" y="621791"/>
                </a:lnTo>
                <a:lnTo>
                  <a:pt x="2250308" y="620761"/>
                </a:lnTo>
                <a:lnTo>
                  <a:pt x="2053737" y="617722"/>
                </a:lnTo>
                <a:lnTo>
                  <a:pt x="1862273" y="612756"/>
                </a:lnTo>
                <a:lnTo>
                  <a:pt x="1676546" y="605942"/>
                </a:lnTo>
                <a:lnTo>
                  <a:pt x="1497187" y="597360"/>
                </a:lnTo>
                <a:lnTo>
                  <a:pt x="1324826" y="587090"/>
                </a:lnTo>
                <a:lnTo>
                  <a:pt x="1160096" y="575212"/>
                </a:lnTo>
                <a:lnTo>
                  <a:pt x="1003627" y="561807"/>
                </a:lnTo>
                <a:lnTo>
                  <a:pt x="856049" y="546954"/>
                </a:lnTo>
                <a:lnTo>
                  <a:pt x="717994" y="530733"/>
                </a:lnTo>
                <a:lnTo>
                  <a:pt x="590093" y="513224"/>
                </a:lnTo>
                <a:lnTo>
                  <a:pt x="472976" y="494507"/>
                </a:lnTo>
                <a:lnTo>
                  <a:pt x="367275" y="474663"/>
                </a:lnTo>
                <a:lnTo>
                  <a:pt x="273620" y="453771"/>
                </a:lnTo>
                <a:lnTo>
                  <a:pt x="192643" y="431911"/>
                </a:lnTo>
                <a:lnTo>
                  <a:pt x="124974" y="409163"/>
                </a:lnTo>
                <a:lnTo>
                  <a:pt x="71244" y="385608"/>
                </a:lnTo>
                <a:lnTo>
                  <a:pt x="32084" y="361325"/>
                </a:lnTo>
                <a:lnTo>
                  <a:pt x="0" y="310896"/>
                </a:lnTo>
                <a:close/>
              </a:path>
            </a:pathLst>
          </a:custGeom>
          <a:ln w="12192">
            <a:solidFill>
              <a:srgbClr val="FF0000"/>
            </a:solidFill>
          </a:ln>
        </p:spPr>
        <p:txBody>
          <a:bodyPr wrap="square" lIns="0" tIns="0" rIns="0" bIns="0" rtlCol="0">
            <a:noAutofit/>
          </a:bodyPr>
          <a:lstStyle/>
          <a:p>
            <a:endParaRPr/>
          </a:p>
        </p:txBody>
      </p:sp>
      <p:sp>
        <p:nvSpPr>
          <p:cNvPr id="4" name="object 4"/>
          <p:cNvSpPr txBox="1"/>
          <p:nvPr/>
        </p:nvSpPr>
        <p:spPr>
          <a:xfrm>
            <a:off x="266802" y="177801"/>
            <a:ext cx="4762399" cy="4144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3" name="object 3"/>
          <p:cNvSpPr txBox="1"/>
          <p:nvPr/>
        </p:nvSpPr>
        <p:spPr>
          <a:xfrm>
            <a:off x="253391" y="1005892"/>
            <a:ext cx="8415003"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4: El</a:t>
            </a:r>
            <a:r>
              <a:rPr sz="1800" spc="4" dirty="0" smtClean="0">
                <a:solidFill>
                  <a:srgbClr val="314278"/>
                </a:solidFill>
                <a:latin typeface="Georgia"/>
                <a:cs typeface="Georgia"/>
              </a:rPr>
              <a:t>e</a:t>
            </a:r>
            <a:r>
              <a:rPr sz="1800" spc="0" dirty="0" smtClean="0">
                <a:solidFill>
                  <a:srgbClr val="314278"/>
                </a:solidFill>
                <a:latin typeface="Georgia"/>
                <a:cs typeface="Georgia"/>
              </a:rPr>
              <a:t>gir</a:t>
            </a:r>
            <a:r>
              <a:rPr sz="1800" spc="-9"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B</a:t>
            </a:r>
            <a:r>
              <a:rPr sz="1800" spc="4" dirty="0" smtClean="0">
                <a:solidFill>
                  <a:srgbClr val="314278"/>
                </a:solidFill>
                <a:latin typeface="Georgia"/>
                <a:cs typeface="Georgia"/>
              </a:rPr>
              <a:t>an</a:t>
            </a:r>
            <a:r>
              <a:rPr sz="1800" spc="0" dirty="0" smtClean="0">
                <a:solidFill>
                  <a:srgbClr val="314278"/>
                </a:solidFill>
                <a:latin typeface="Georgia"/>
                <a:cs typeface="Georgia"/>
              </a:rPr>
              <a:t>co</a:t>
            </a:r>
            <a:r>
              <a:rPr sz="1800" spc="-9" dirty="0" smtClean="0">
                <a:solidFill>
                  <a:srgbClr val="314278"/>
                </a:solidFill>
                <a:latin typeface="Georgia"/>
                <a:cs typeface="Georgia"/>
              </a:rPr>
              <a:t> </a:t>
            </a:r>
            <a:r>
              <a:rPr sz="1800" spc="0" dirty="0" smtClean="0">
                <a:solidFill>
                  <a:srgbClr val="314278"/>
                </a:solidFill>
                <a:latin typeface="Georgia"/>
                <a:cs typeface="Georgia"/>
              </a:rPr>
              <a:t>C</a:t>
            </a:r>
            <a:r>
              <a:rPr sz="1800" spc="4" dirty="0" smtClean="0">
                <a:solidFill>
                  <a:srgbClr val="314278"/>
                </a:solidFill>
                <a:latin typeface="Georgia"/>
                <a:cs typeface="Georgia"/>
              </a:rPr>
              <a:t>en</a:t>
            </a:r>
            <a:r>
              <a:rPr sz="1800" spc="0" dirty="0" smtClean="0">
                <a:solidFill>
                  <a:srgbClr val="314278"/>
                </a:solidFill>
                <a:latin typeface="Georgia"/>
                <a:cs typeface="Georgia"/>
              </a:rPr>
              <a:t>tr</a:t>
            </a:r>
            <a:r>
              <a:rPr sz="1800" spc="4" dirty="0" smtClean="0">
                <a:solidFill>
                  <a:srgbClr val="314278"/>
                </a:solidFill>
                <a:latin typeface="Georgia"/>
                <a:cs typeface="Georgia"/>
              </a:rPr>
              <a:t>a</a:t>
            </a:r>
            <a:r>
              <a:rPr sz="1800" spc="0" dirty="0" smtClean="0">
                <a:solidFill>
                  <a:srgbClr val="314278"/>
                </a:solidFill>
                <a:latin typeface="Georgia"/>
                <a:cs typeface="Georgia"/>
              </a:rPr>
              <a:t>l de</a:t>
            </a:r>
            <a:r>
              <a:rPr sz="1800" spc="19" dirty="0" smtClean="0">
                <a:solidFill>
                  <a:srgbClr val="314278"/>
                </a:solidFill>
                <a:latin typeface="Georgia"/>
                <a:cs typeface="Georgia"/>
              </a:rPr>
              <a:t> </a:t>
            </a:r>
            <a:r>
              <a:rPr sz="1800" spc="0" dirty="0" smtClean="0">
                <a:solidFill>
                  <a:srgbClr val="314278"/>
                </a:solidFill>
                <a:latin typeface="Georgia"/>
                <a:cs typeface="Georgia"/>
              </a:rPr>
              <a:t>la</a:t>
            </a:r>
            <a:r>
              <a:rPr sz="1800" spc="9" dirty="0" smtClean="0">
                <a:solidFill>
                  <a:srgbClr val="314278"/>
                </a:solidFill>
                <a:latin typeface="Georgia"/>
                <a:cs typeface="Georgia"/>
              </a:rPr>
              <a:t> </a:t>
            </a:r>
            <a:r>
              <a:rPr sz="1800" spc="0" dirty="0" smtClean="0">
                <a:solidFill>
                  <a:srgbClr val="314278"/>
                </a:solidFill>
                <a:latin typeface="Georgia"/>
                <a:cs typeface="Georgia"/>
              </a:rPr>
              <a:t>R</a:t>
            </a:r>
            <a:r>
              <a:rPr sz="1800" spc="4" dirty="0" smtClean="0">
                <a:solidFill>
                  <a:srgbClr val="314278"/>
                </a:solidFill>
                <a:latin typeface="Georgia"/>
                <a:cs typeface="Georgia"/>
              </a:rPr>
              <a:t>ep</a:t>
            </a:r>
            <a:r>
              <a:rPr sz="1800" spc="0" dirty="0" smtClean="0">
                <a:solidFill>
                  <a:srgbClr val="314278"/>
                </a:solidFill>
                <a:latin typeface="Georgia"/>
                <a:cs typeface="Georgia"/>
              </a:rPr>
              <a:t>ub</a:t>
            </a:r>
            <a:r>
              <a:rPr sz="1800" spc="4" dirty="0" smtClean="0">
                <a:solidFill>
                  <a:srgbClr val="314278"/>
                </a:solidFill>
                <a:latin typeface="Georgia"/>
                <a:cs typeface="Georgia"/>
              </a:rPr>
              <a:t>l</a:t>
            </a:r>
            <a:r>
              <a:rPr sz="1800" spc="0" dirty="0" smtClean="0">
                <a:solidFill>
                  <a:srgbClr val="314278"/>
                </a:solidFill>
                <a:latin typeface="Georgia"/>
                <a:cs typeface="Georgia"/>
              </a:rPr>
              <a:t>ica</a:t>
            </a:r>
            <a:r>
              <a:rPr sz="1800" spc="9" dirty="0" smtClean="0">
                <a:solidFill>
                  <a:srgbClr val="314278"/>
                </a:solidFill>
                <a:latin typeface="Georgia"/>
                <a:cs typeface="Georgia"/>
              </a:rPr>
              <a:t> </a:t>
            </a:r>
            <a:r>
              <a:rPr sz="1800" spc="0" dirty="0" smtClean="0">
                <a:solidFill>
                  <a:srgbClr val="314278"/>
                </a:solidFill>
                <a:latin typeface="Georgia"/>
                <a:cs typeface="Georgia"/>
              </a:rPr>
              <a:t>Arg</a:t>
            </a:r>
            <a:r>
              <a:rPr sz="1800" spc="4" dirty="0" smtClean="0">
                <a:solidFill>
                  <a:srgbClr val="314278"/>
                </a:solidFill>
                <a:latin typeface="Georgia"/>
                <a:cs typeface="Georgia"/>
              </a:rPr>
              <a:t>en</a:t>
            </a:r>
            <a:r>
              <a:rPr sz="1800" spc="0" dirty="0" smtClean="0">
                <a:solidFill>
                  <a:srgbClr val="314278"/>
                </a:solidFill>
                <a:latin typeface="Georgia"/>
                <a:cs typeface="Georgia"/>
              </a:rPr>
              <a:t>t</a:t>
            </a:r>
            <a:r>
              <a:rPr sz="1800" spc="4" dirty="0" smtClean="0">
                <a:solidFill>
                  <a:srgbClr val="314278"/>
                </a:solidFill>
                <a:latin typeface="Georgia"/>
                <a:cs typeface="Georgia"/>
              </a:rPr>
              <a:t>ina</a:t>
            </a:r>
            <a:r>
              <a:rPr sz="1800" spc="0" dirty="0" smtClean="0">
                <a:solidFill>
                  <a:srgbClr val="314278"/>
                </a:solidFill>
                <a:latin typeface="Georgia"/>
                <a:cs typeface="Georgia"/>
              </a:rPr>
              <a:t>”</a:t>
            </a:r>
            <a:r>
              <a:rPr sz="1800" spc="-44" dirty="0" smtClean="0">
                <a:solidFill>
                  <a:srgbClr val="314278"/>
                </a:solidFill>
                <a:latin typeface="Georgia"/>
                <a:cs typeface="Georgia"/>
              </a:rPr>
              <a:t> </a:t>
            </a:r>
            <a:r>
              <a:rPr sz="1800" spc="0" dirty="0" smtClean="0">
                <a:solidFill>
                  <a:srgbClr val="314278"/>
                </a:solidFill>
                <a:latin typeface="Georgia"/>
                <a:cs typeface="Georgia"/>
              </a:rPr>
              <a:t>del list</a:t>
            </a:r>
            <a:r>
              <a:rPr sz="1800" spc="9" dirty="0" smtClean="0">
                <a:solidFill>
                  <a:srgbClr val="314278"/>
                </a:solidFill>
                <a:latin typeface="Georgia"/>
                <a:cs typeface="Georgia"/>
              </a:rPr>
              <a:t>a</a:t>
            </a:r>
            <a:r>
              <a:rPr sz="1800" spc="0" dirty="0" smtClean="0">
                <a:solidFill>
                  <a:srgbClr val="314278"/>
                </a:solidFill>
                <a:latin typeface="Georgia"/>
                <a:cs typeface="Georgia"/>
              </a:rPr>
              <a:t>do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or</a:t>
            </a:r>
            <a:r>
              <a:rPr sz="1800" spc="-9" dirty="0" smtClean="0">
                <a:solidFill>
                  <a:srgbClr val="314278"/>
                </a:solidFill>
                <a:latin typeface="Georgia"/>
                <a:cs typeface="Georgia"/>
              </a:rPr>
              <a:t>g</a:t>
            </a:r>
            <a:r>
              <a:rPr sz="1800" spc="0" dirty="0" smtClean="0">
                <a:solidFill>
                  <a:srgbClr val="314278"/>
                </a:solidFill>
                <a:latin typeface="Georgia"/>
                <a:cs typeface="Georgia"/>
              </a:rPr>
              <a:t>a</a:t>
            </a:r>
            <a:r>
              <a:rPr sz="1800" spc="9" dirty="0" smtClean="0">
                <a:solidFill>
                  <a:srgbClr val="314278"/>
                </a:solidFill>
                <a:latin typeface="Georgia"/>
                <a:cs typeface="Georgia"/>
              </a:rPr>
              <a:t>n</a:t>
            </a:r>
            <a:r>
              <a:rPr sz="1800" spc="0" dirty="0" smtClean="0">
                <a:solidFill>
                  <a:srgbClr val="314278"/>
                </a:solidFill>
                <a:latin typeface="Georgia"/>
                <a:cs typeface="Georgia"/>
              </a:rPr>
              <a:t>ismos</a:t>
            </a:r>
            <a:endParaRPr sz="1800">
              <a:latin typeface="Georgia"/>
              <a:cs typeface="Georgia"/>
            </a:endParaRPr>
          </a:p>
          <a:p>
            <a:pPr marL="12700" marR="34290">
              <a:lnSpc>
                <a:spcPts val="1945"/>
              </a:lnSpc>
            </a:pPr>
            <a:r>
              <a:rPr sz="1800" spc="0" dirty="0" smtClean="0">
                <a:solidFill>
                  <a:srgbClr val="314278"/>
                </a:solidFill>
                <a:latin typeface="Georgia"/>
                <a:cs typeface="Georgia"/>
              </a:rPr>
              <a:t>y luego</a:t>
            </a:r>
            <a:r>
              <a:rPr sz="1800" spc="9" dirty="0" smtClean="0">
                <a:solidFill>
                  <a:srgbClr val="314278"/>
                </a:solidFill>
                <a:latin typeface="Georgia"/>
                <a:cs typeface="Georgia"/>
              </a:rPr>
              <a:t> </a:t>
            </a:r>
            <a:r>
              <a:rPr sz="1800" spc="0" dirty="0" smtClean="0">
                <a:solidFill>
                  <a:srgbClr val="314278"/>
                </a:solidFill>
                <a:latin typeface="Georgia"/>
                <a:cs typeface="Georgia"/>
              </a:rPr>
              <a:t>o</a:t>
            </a:r>
            <a:r>
              <a:rPr sz="1800" spc="4" dirty="0" smtClean="0">
                <a:solidFill>
                  <a:srgbClr val="314278"/>
                </a:solidFill>
                <a:latin typeface="Georgia"/>
                <a:cs typeface="Georgia"/>
              </a:rPr>
              <a:t>p</a:t>
            </a:r>
            <a:r>
              <a:rPr sz="1800" spc="0" dirty="0" smtClean="0">
                <a:solidFill>
                  <a:srgbClr val="314278"/>
                </a:solidFill>
                <a:latin typeface="Georgia"/>
                <a:cs typeface="Georgia"/>
              </a:rPr>
              <a:t>t</a:t>
            </a:r>
            <a:r>
              <a:rPr sz="1800" spc="4" dirty="0" smtClean="0">
                <a:solidFill>
                  <a:srgbClr val="314278"/>
                </a:solidFill>
                <a:latin typeface="Georgia"/>
                <a:cs typeface="Georgia"/>
              </a:rPr>
              <a:t>a</a:t>
            </a:r>
            <a:r>
              <a:rPr sz="1800" spc="0" dirty="0" smtClean="0">
                <a:solidFill>
                  <a:srgbClr val="314278"/>
                </a:solidFill>
                <a:latin typeface="Georgia"/>
                <a:cs typeface="Georgia"/>
              </a:rPr>
              <a:t>r p</a:t>
            </a:r>
            <a:r>
              <a:rPr sz="1800" spc="4" dirty="0" smtClean="0">
                <a:solidFill>
                  <a:srgbClr val="314278"/>
                </a:solidFill>
                <a:latin typeface="Georgia"/>
                <a:cs typeface="Georgia"/>
              </a:rPr>
              <a:t>o</a:t>
            </a:r>
            <a:r>
              <a:rPr sz="1800" spc="0" dirty="0" smtClean="0">
                <a:solidFill>
                  <a:srgbClr val="314278"/>
                </a:solidFill>
                <a:latin typeface="Georgia"/>
                <a:cs typeface="Georgia"/>
              </a:rPr>
              <a:t>r </a:t>
            </a:r>
            <a:r>
              <a:rPr sz="1800" spc="19" dirty="0" smtClean="0">
                <a:solidFill>
                  <a:srgbClr val="314278"/>
                </a:solidFill>
                <a:latin typeface="Georgia"/>
                <a:cs typeface="Georgia"/>
              </a:rPr>
              <a:t>“</a:t>
            </a:r>
            <a:r>
              <a:rPr sz="1800" spc="0" dirty="0" smtClean="0">
                <a:solidFill>
                  <a:srgbClr val="314278"/>
                </a:solidFill>
                <a:latin typeface="Georgia"/>
                <a:cs typeface="Georgia"/>
              </a:rPr>
              <a:t>BC</a:t>
            </a:r>
            <a:r>
              <a:rPr sz="1800" spc="-9" dirty="0" smtClean="0">
                <a:solidFill>
                  <a:srgbClr val="314278"/>
                </a:solidFill>
                <a:latin typeface="Georgia"/>
                <a:cs typeface="Georgia"/>
              </a:rPr>
              <a:t>R</a:t>
            </a:r>
            <a:r>
              <a:rPr sz="1800" spc="0" dirty="0" smtClean="0">
                <a:solidFill>
                  <a:srgbClr val="314278"/>
                </a:solidFill>
                <a:latin typeface="Georgia"/>
                <a:cs typeface="Georgia"/>
              </a:rPr>
              <a:t>A</a:t>
            </a:r>
            <a:r>
              <a:rPr sz="1800" spc="-9" dirty="0" smtClean="0">
                <a:solidFill>
                  <a:srgbClr val="314278"/>
                </a:solidFill>
                <a:latin typeface="Georgia"/>
                <a:cs typeface="Georgia"/>
              </a:rPr>
              <a:t> </a:t>
            </a:r>
            <a:r>
              <a:rPr sz="1800" spc="0" dirty="0" smtClean="0">
                <a:solidFill>
                  <a:srgbClr val="314278"/>
                </a:solidFill>
                <a:latin typeface="Georgia"/>
                <a:cs typeface="Georgia"/>
              </a:rPr>
              <a:t>–</a:t>
            </a:r>
            <a:r>
              <a:rPr sz="1800" spc="14" dirty="0" smtClean="0">
                <a:solidFill>
                  <a:srgbClr val="314278"/>
                </a:solidFill>
                <a:latin typeface="Georgia"/>
                <a:cs typeface="Georgia"/>
              </a:rPr>
              <a:t> </a:t>
            </a:r>
            <a:r>
              <a:rPr sz="1800" spc="0" dirty="0" smtClean="0">
                <a:solidFill>
                  <a:srgbClr val="314278"/>
                </a:solidFill>
                <a:latin typeface="Georgia"/>
                <a:cs typeface="Georgia"/>
              </a:rPr>
              <a:t>Rel</a:t>
            </a:r>
            <a:r>
              <a:rPr sz="1800" spc="9" dirty="0" smtClean="0">
                <a:solidFill>
                  <a:srgbClr val="314278"/>
                </a:solidFill>
                <a:latin typeface="Georgia"/>
                <a:cs typeface="Georgia"/>
              </a:rPr>
              <a:t>e</a:t>
            </a:r>
            <a:r>
              <a:rPr sz="1800" spc="-4" dirty="0" smtClean="0">
                <a:solidFill>
                  <a:srgbClr val="314278"/>
                </a:solidFill>
                <a:latin typeface="Georgia"/>
                <a:cs typeface="Georgia"/>
              </a:rPr>
              <a:t>v</a:t>
            </a:r>
            <a:r>
              <a:rPr sz="1800" spc="0" dirty="0" smtClean="0">
                <a:solidFill>
                  <a:srgbClr val="314278"/>
                </a:solidFill>
                <a:latin typeface="Georgia"/>
                <a:cs typeface="Georgia"/>
              </a:rPr>
              <a:t>ami</a:t>
            </a:r>
            <a:r>
              <a:rPr sz="1800" spc="9" dirty="0" smtClean="0">
                <a:solidFill>
                  <a:srgbClr val="314278"/>
                </a:solidFill>
                <a:latin typeface="Georgia"/>
                <a:cs typeface="Georgia"/>
              </a:rPr>
              <a:t>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ac</a:t>
            </a:r>
            <a:r>
              <a:rPr sz="1800" spc="4" dirty="0" smtClean="0">
                <a:solidFill>
                  <a:srgbClr val="314278"/>
                </a:solidFill>
                <a:latin typeface="Georgia"/>
                <a:cs typeface="Georgia"/>
              </a:rPr>
              <a:t>t</a:t>
            </a:r>
            <a:r>
              <a:rPr sz="1800" spc="0" dirty="0" smtClean="0">
                <a:solidFill>
                  <a:srgbClr val="314278"/>
                </a:solidFill>
                <a:latin typeface="Georgia"/>
                <a:cs typeface="Georgia"/>
              </a:rPr>
              <a:t>i</a:t>
            </a:r>
            <a:r>
              <a:rPr sz="1800" spc="-4" dirty="0" smtClean="0">
                <a:solidFill>
                  <a:srgbClr val="314278"/>
                </a:solidFill>
                <a:latin typeface="Georgia"/>
                <a:cs typeface="Georgia"/>
              </a:rPr>
              <a:t>v</a:t>
            </a:r>
            <a:r>
              <a:rPr sz="1800" spc="0" dirty="0" smtClean="0">
                <a:solidFill>
                  <a:srgbClr val="314278"/>
                </a:solidFill>
                <a:latin typeface="Georgia"/>
                <a:cs typeface="Georgia"/>
              </a:rPr>
              <a:t>os</a:t>
            </a:r>
            <a:r>
              <a:rPr sz="1800" spc="14" dirty="0" smtClean="0">
                <a:solidFill>
                  <a:srgbClr val="314278"/>
                </a:solidFill>
                <a:latin typeface="Georgia"/>
                <a:cs typeface="Georgia"/>
              </a:rPr>
              <a:t> </a:t>
            </a:r>
            <a:r>
              <a:rPr sz="1800" spc="0" dirty="0" smtClean="0">
                <a:solidFill>
                  <a:srgbClr val="314278"/>
                </a:solidFill>
                <a:latin typeface="Georgia"/>
                <a:cs typeface="Georgia"/>
              </a:rPr>
              <a:t>y p</a:t>
            </a:r>
            <a:r>
              <a:rPr sz="1800" spc="4" dirty="0" smtClean="0">
                <a:solidFill>
                  <a:srgbClr val="314278"/>
                </a:solidFill>
                <a:latin typeface="Georgia"/>
                <a:cs typeface="Georgia"/>
              </a:rPr>
              <a:t>a</a:t>
            </a:r>
            <a:r>
              <a:rPr sz="1800" spc="0" dirty="0" smtClean="0">
                <a:solidFill>
                  <a:srgbClr val="314278"/>
                </a:solidFill>
                <a:latin typeface="Georgia"/>
                <a:cs typeface="Georgia"/>
              </a:rPr>
              <a:t>sivos </a:t>
            </a:r>
            <a:r>
              <a:rPr sz="1800" spc="4" dirty="0" smtClean="0">
                <a:solidFill>
                  <a:srgbClr val="314278"/>
                </a:solidFill>
                <a:latin typeface="Georgia"/>
                <a:cs typeface="Georgia"/>
              </a:rPr>
              <a:t>e</a:t>
            </a:r>
            <a:r>
              <a:rPr sz="1800" spc="0" dirty="0" smtClean="0">
                <a:solidFill>
                  <a:srgbClr val="314278"/>
                </a:solidFill>
                <a:latin typeface="Georgia"/>
                <a:cs typeface="Georgia"/>
              </a:rPr>
              <a:t>x</a:t>
            </a:r>
            <a:r>
              <a:rPr sz="1800" spc="4" dirty="0" smtClean="0">
                <a:solidFill>
                  <a:srgbClr val="314278"/>
                </a:solidFill>
                <a:latin typeface="Georgia"/>
                <a:cs typeface="Georgia"/>
              </a:rPr>
              <a:t>te</a:t>
            </a:r>
            <a:r>
              <a:rPr sz="1800" spc="-4" dirty="0" smtClean="0">
                <a:solidFill>
                  <a:srgbClr val="314278"/>
                </a:solidFill>
                <a:latin typeface="Georgia"/>
                <a:cs typeface="Georgia"/>
              </a:rPr>
              <a:t>r</a:t>
            </a:r>
            <a:r>
              <a:rPr sz="1800" spc="0" dirty="0" smtClean="0">
                <a:solidFill>
                  <a:srgbClr val="314278"/>
                </a:solidFill>
                <a:latin typeface="Georgia"/>
                <a:cs typeface="Georgia"/>
              </a:rPr>
              <a:t>n</a:t>
            </a:r>
            <a:r>
              <a:rPr sz="1800" spc="4" dirty="0" smtClean="0">
                <a:solidFill>
                  <a:srgbClr val="314278"/>
                </a:solidFill>
                <a:latin typeface="Georgia"/>
                <a:cs typeface="Georgia"/>
              </a:rPr>
              <a:t>o</a:t>
            </a:r>
            <a:r>
              <a:rPr sz="1800" spc="0" dirty="0" smtClean="0">
                <a:solidFill>
                  <a:srgbClr val="314278"/>
                </a:solidFill>
                <a:latin typeface="Georgia"/>
                <a:cs typeface="Georgia"/>
              </a:rPr>
              <a:t>s”</a:t>
            </a:r>
            <a:endParaRPr sz="1800">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9" name="object 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66802" y="177801"/>
            <a:ext cx="4762399" cy="4144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3" name="object 3"/>
          <p:cNvSpPr txBox="1"/>
          <p:nvPr/>
        </p:nvSpPr>
        <p:spPr>
          <a:xfrm>
            <a:off x="253391" y="1005892"/>
            <a:ext cx="8415003"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4: El</a:t>
            </a:r>
            <a:r>
              <a:rPr sz="1800" spc="4" dirty="0" smtClean="0">
                <a:solidFill>
                  <a:srgbClr val="314278"/>
                </a:solidFill>
                <a:latin typeface="Georgia"/>
                <a:cs typeface="Georgia"/>
              </a:rPr>
              <a:t>e</a:t>
            </a:r>
            <a:r>
              <a:rPr sz="1800" spc="0" dirty="0" smtClean="0">
                <a:solidFill>
                  <a:srgbClr val="314278"/>
                </a:solidFill>
                <a:latin typeface="Georgia"/>
                <a:cs typeface="Georgia"/>
              </a:rPr>
              <a:t>gir</a:t>
            </a:r>
            <a:r>
              <a:rPr sz="1800" spc="-9"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B</a:t>
            </a:r>
            <a:r>
              <a:rPr sz="1800" spc="4" dirty="0" smtClean="0">
                <a:solidFill>
                  <a:srgbClr val="314278"/>
                </a:solidFill>
                <a:latin typeface="Georgia"/>
                <a:cs typeface="Georgia"/>
              </a:rPr>
              <a:t>an</a:t>
            </a:r>
            <a:r>
              <a:rPr sz="1800" spc="0" dirty="0" smtClean="0">
                <a:solidFill>
                  <a:srgbClr val="314278"/>
                </a:solidFill>
                <a:latin typeface="Georgia"/>
                <a:cs typeface="Georgia"/>
              </a:rPr>
              <a:t>co</a:t>
            </a:r>
            <a:r>
              <a:rPr sz="1800" spc="-9" dirty="0" smtClean="0">
                <a:solidFill>
                  <a:srgbClr val="314278"/>
                </a:solidFill>
                <a:latin typeface="Georgia"/>
                <a:cs typeface="Georgia"/>
              </a:rPr>
              <a:t> </a:t>
            </a:r>
            <a:r>
              <a:rPr sz="1800" spc="0" dirty="0" smtClean="0">
                <a:solidFill>
                  <a:srgbClr val="314278"/>
                </a:solidFill>
                <a:latin typeface="Georgia"/>
                <a:cs typeface="Georgia"/>
              </a:rPr>
              <a:t>C</a:t>
            </a:r>
            <a:r>
              <a:rPr sz="1800" spc="4" dirty="0" smtClean="0">
                <a:solidFill>
                  <a:srgbClr val="314278"/>
                </a:solidFill>
                <a:latin typeface="Georgia"/>
                <a:cs typeface="Georgia"/>
              </a:rPr>
              <a:t>en</a:t>
            </a:r>
            <a:r>
              <a:rPr sz="1800" spc="0" dirty="0" smtClean="0">
                <a:solidFill>
                  <a:srgbClr val="314278"/>
                </a:solidFill>
                <a:latin typeface="Georgia"/>
                <a:cs typeface="Georgia"/>
              </a:rPr>
              <a:t>tr</a:t>
            </a:r>
            <a:r>
              <a:rPr sz="1800" spc="4" dirty="0" smtClean="0">
                <a:solidFill>
                  <a:srgbClr val="314278"/>
                </a:solidFill>
                <a:latin typeface="Georgia"/>
                <a:cs typeface="Georgia"/>
              </a:rPr>
              <a:t>a</a:t>
            </a:r>
            <a:r>
              <a:rPr sz="1800" spc="0" dirty="0" smtClean="0">
                <a:solidFill>
                  <a:srgbClr val="314278"/>
                </a:solidFill>
                <a:latin typeface="Georgia"/>
                <a:cs typeface="Georgia"/>
              </a:rPr>
              <a:t>l de</a:t>
            </a:r>
            <a:r>
              <a:rPr sz="1800" spc="19" dirty="0" smtClean="0">
                <a:solidFill>
                  <a:srgbClr val="314278"/>
                </a:solidFill>
                <a:latin typeface="Georgia"/>
                <a:cs typeface="Georgia"/>
              </a:rPr>
              <a:t> </a:t>
            </a:r>
            <a:r>
              <a:rPr sz="1800" spc="0" dirty="0" smtClean="0">
                <a:solidFill>
                  <a:srgbClr val="314278"/>
                </a:solidFill>
                <a:latin typeface="Georgia"/>
                <a:cs typeface="Georgia"/>
              </a:rPr>
              <a:t>la</a:t>
            </a:r>
            <a:r>
              <a:rPr sz="1800" spc="9" dirty="0" smtClean="0">
                <a:solidFill>
                  <a:srgbClr val="314278"/>
                </a:solidFill>
                <a:latin typeface="Georgia"/>
                <a:cs typeface="Georgia"/>
              </a:rPr>
              <a:t> </a:t>
            </a:r>
            <a:r>
              <a:rPr sz="1800" spc="0" dirty="0" smtClean="0">
                <a:solidFill>
                  <a:srgbClr val="314278"/>
                </a:solidFill>
                <a:latin typeface="Georgia"/>
                <a:cs typeface="Georgia"/>
              </a:rPr>
              <a:t>R</a:t>
            </a:r>
            <a:r>
              <a:rPr sz="1800" spc="4" dirty="0" smtClean="0">
                <a:solidFill>
                  <a:srgbClr val="314278"/>
                </a:solidFill>
                <a:latin typeface="Georgia"/>
                <a:cs typeface="Georgia"/>
              </a:rPr>
              <a:t>ep</a:t>
            </a:r>
            <a:r>
              <a:rPr sz="1800" spc="0" dirty="0" smtClean="0">
                <a:solidFill>
                  <a:srgbClr val="314278"/>
                </a:solidFill>
                <a:latin typeface="Georgia"/>
                <a:cs typeface="Georgia"/>
              </a:rPr>
              <a:t>ub</a:t>
            </a:r>
            <a:r>
              <a:rPr sz="1800" spc="4" dirty="0" smtClean="0">
                <a:solidFill>
                  <a:srgbClr val="314278"/>
                </a:solidFill>
                <a:latin typeface="Georgia"/>
                <a:cs typeface="Georgia"/>
              </a:rPr>
              <a:t>l</a:t>
            </a:r>
            <a:r>
              <a:rPr sz="1800" spc="0" dirty="0" smtClean="0">
                <a:solidFill>
                  <a:srgbClr val="314278"/>
                </a:solidFill>
                <a:latin typeface="Georgia"/>
                <a:cs typeface="Georgia"/>
              </a:rPr>
              <a:t>ica</a:t>
            </a:r>
            <a:r>
              <a:rPr sz="1800" spc="9" dirty="0" smtClean="0">
                <a:solidFill>
                  <a:srgbClr val="314278"/>
                </a:solidFill>
                <a:latin typeface="Georgia"/>
                <a:cs typeface="Georgia"/>
              </a:rPr>
              <a:t> </a:t>
            </a:r>
            <a:r>
              <a:rPr sz="1800" spc="0" dirty="0" smtClean="0">
                <a:solidFill>
                  <a:srgbClr val="314278"/>
                </a:solidFill>
                <a:latin typeface="Georgia"/>
                <a:cs typeface="Georgia"/>
              </a:rPr>
              <a:t>Arg</a:t>
            </a:r>
            <a:r>
              <a:rPr sz="1800" spc="4" dirty="0" smtClean="0">
                <a:solidFill>
                  <a:srgbClr val="314278"/>
                </a:solidFill>
                <a:latin typeface="Georgia"/>
                <a:cs typeface="Georgia"/>
              </a:rPr>
              <a:t>en</a:t>
            </a:r>
            <a:r>
              <a:rPr sz="1800" spc="0" dirty="0" smtClean="0">
                <a:solidFill>
                  <a:srgbClr val="314278"/>
                </a:solidFill>
                <a:latin typeface="Georgia"/>
                <a:cs typeface="Georgia"/>
              </a:rPr>
              <a:t>t</a:t>
            </a:r>
            <a:r>
              <a:rPr sz="1800" spc="4" dirty="0" smtClean="0">
                <a:solidFill>
                  <a:srgbClr val="314278"/>
                </a:solidFill>
                <a:latin typeface="Georgia"/>
                <a:cs typeface="Georgia"/>
              </a:rPr>
              <a:t>ina</a:t>
            </a:r>
            <a:r>
              <a:rPr sz="1800" spc="0" dirty="0" smtClean="0">
                <a:solidFill>
                  <a:srgbClr val="314278"/>
                </a:solidFill>
                <a:latin typeface="Georgia"/>
                <a:cs typeface="Georgia"/>
              </a:rPr>
              <a:t>”</a:t>
            </a:r>
            <a:r>
              <a:rPr sz="1800" spc="-44" dirty="0" smtClean="0">
                <a:solidFill>
                  <a:srgbClr val="314278"/>
                </a:solidFill>
                <a:latin typeface="Georgia"/>
                <a:cs typeface="Georgia"/>
              </a:rPr>
              <a:t> </a:t>
            </a:r>
            <a:r>
              <a:rPr sz="1800" spc="0" dirty="0" smtClean="0">
                <a:solidFill>
                  <a:srgbClr val="314278"/>
                </a:solidFill>
                <a:latin typeface="Georgia"/>
                <a:cs typeface="Georgia"/>
              </a:rPr>
              <a:t>del list</a:t>
            </a:r>
            <a:r>
              <a:rPr sz="1800" spc="9" dirty="0" smtClean="0">
                <a:solidFill>
                  <a:srgbClr val="314278"/>
                </a:solidFill>
                <a:latin typeface="Georgia"/>
                <a:cs typeface="Georgia"/>
              </a:rPr>
              <a:t>a</a:t>
            </a:r>
            <a:r>
              <a:rPr sz="1800" spc="0" dirty="0" smtClean="0">
                <a:solidFill>
                  <a:srgbClr val="314278"/>
                </a:solidFill>
                <a:latin typeface="Georgia"/>
                <a:cs typeface="Georgia"/>
              </a:rPr>
              <a:t>do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or</a:t>
            </a:r>
            <a:r>
              <a:rPr sz="1800" spc="-9" dirty="0" smtClean="0">
                <a:solidFill>
                  <a:srgbClr val="314278"/>
                </a:solidFill>
                <a:latin typeface="Georgia"/>
                <a:cs typeface="Georgia"/>
              </a:rPr>
              <a:t>g</a:t>
            </a:r>
            <a:r>
              <a:rPr sz="1800" spc="0" dirty="0" smtClean="0">
                <a:solidFill>
                  <a:srgbClr val="314278"/>
                </a:solidFill>
                <a:latin typeface="Georgia"/>
                <a:cs typeface="Georgia"/>
              </a:rPr>
              <a:t>a</a:t>
            </a:r>
            <a:r>
              <a:rPr sz="1800" spc="9" dirty="0" smtClean="0">
                <a:solidFill>
                  <a:srgbClr val="314278"/>
                </a:solidFill>
                <a:latin typeface="Georgia"/>
                <a:cs typeface="Georgia"/>
              </a:rPr>
              <a:t>n</a:t>
            </a:r>
            <a:r>
              <a:rPr sz="1800" spc="0" dirty="0" smtClean="0">
                <a:solidFill>
                  <a:srgbClr val="314278"/>
                </a:solidFill>
                <a:latin typeface="Georgia"/>
                <a:cs typeface="Georgia"/>
              </a:rPr>
              <a:t>ismos</a:t>
            </a:r>
            <a:endParaRPr sz="1800">
              <a:latin typeface="Georgia"/>
              <a:cs typeface="Georgia"/>
            </a:endParaRPr>
          </a:p>
          <a:p>
            <a:pPr marL="12700" marR="34290">
              <a:lnSpc>
                <a:spcPts val="1945"/>
              </a:lnSpc>
            </a:pPr>
            <a:r>
              <a:rPr sz="1800" spc="0" dirty="0" smtClean="0">
                <a:solidFill>
                  <a:srgbClr val="314278"/>
                </a:solidFill>
                <a:latin typeface="Georgia"/>
                <a:cs typeface="Georgia"/>
              </a:rPr>
              <a:t>y luego</a:t>
            </a:r>
            <a:r>
              <a:rPr sz="1800" spc="9" dirty="0" smtClean="0">
                <a:solidFill>
                  <a:srgbClr val="314278"/>
                </a:solidFill>
                <a:latin typeface="Georgia"/>
                <a:cs typeface="Georgia"/>
              </a:rPr>
              <a:t> </a:t>
            </a:r>
            <a:r>
              <a:rPr sz="1800" spc="0" dirty="0" smtClean="0">
                <a:solidFill>
                  <a:srgbClr val="314278"/>
                </a:solidFill>
                <a:latin typeface="Georgia"/>
                <a:cs typeface="Georgia"/>
              </a:rPr>
              <a:t>o</a:t>
            </a:r>
            <a:r>
              <a:rPr sz="1800" spc="4" dirty="0" smtClean="0">
                <a:solidFill>
                  <a:srgbClr val="314278"/>
                </a:solidFill>
                <a:latin typeface="Georgia"/>
                <a:cs typeface="Georgia"/>
              </a:rPr>
              <a:t>p</a:t>
            </a:r>
            <a:r>
              <a:rPr sz="1800" spc="0" dirty="0" smtClean="0">
                <a:solidFill>
                  <a:srgbClr val="314278"/>
                </a:solidFill>
                <a:latin typeface="Georgia"/>
                <a:cs typeface="Georgia"/>
              </a:rPr>
              <a:t>t</a:t>
            </a:r>
            <a:r>
              <a:rPr sz="1800" spc="4" dirty="0" smtClean="0">
                <a:solidFill>
                  <a:srgbClr val="314278"/>
                </a:solidFill>
                <a:latin typeface="Georgia"/>
                <a:cs typeface="Georgia"/>
              </a:rPr>
              <a:t>a</a:t>
            </a:r>
            <a:r>
              <a:rPr sz="1800" spc="0" dirty="0" smtClean="0">
                <a:solidFill>
                  <a:srgbClr val="314278"/>
                </a:solidFill>
                <a:latin typeface="Georgia"/>
                <a:cs typeface="Georgia"/>
              </a:rPr>
              <a:t>r p</a:t>
            </a:r>
            <a:r>
              <a:rPr sz="1800" spc="4" dirty="0" smtClean="0">
                <a:solidFill>
                  <a:srgbClr val="314278"/>
                </a:solidFill>
                <a:latin typeface="Georgia"/>
                <a:cs typeface="Georgia"/>
              </a:rPr>
              <a:t>o</a:t>
            </a:r>
            <a:r>
              <a:rPr sz="1800" spc="0" dirty="0" smtClean="0">
                <a:solidFill>
                  <a:srgbClr val="314278"/>
                </a:solidFill>
                <a:latin typeface="Georgia"/>
                <a:cs typeface="Georgia"/>
              </a:rPr>
              <a:t>r </a:t>
            </a:r>
            <a:r>
              <a:rPr sz="1800" spc="19" dirty="0" smtClean="0">
                <a:solidFill>
                  <a:srgbClr val="314278"/>
                </a:solidFill>
                <a:latin typeface="Georgia"/>
                <a:cs typeface="Georgia"/>
              </a:rPr>
              <a:t>“</a:t>
            </a:r>
            <a:r>
              <a:rPr sz="1800" spc="0" dirty="0" smtClean="0">
                <a:solidFill>
                  <a:srgbClr val="314278"/>
                </a:solidFill>
                <a:latin typeface="Georgia"/>
                <a:cs typeface="Georgia"/>
              </a:rPr>
              <a:t>BC</a:t>
            </a:r>
            <a:r>
              <a:rPr sz="1800" spc="-9" dirty="0" smtClean="0">
                <a:solidFill>
                  <a:srgbClr val="314278"/>
                </a:solidFill>
                <a:latin typeface="Georgia"/>
                <a:cs typeface="Georgia"/>
              </a:rPr>
              <a:t>R</a:t>
            </a:r>
            <a:r>
              <a:rPr sz="1800" spc="0" dirty="0" smtClean="0">
                <a:solidFill>
                  <a:srgbClr val="314278"/>
                </a:solidFill>
                <a:latin typeface="Georgia"/>
                <a:cs typeface="Georgia"/>
              </a:rPr>
              <a:t>A</a:t>
            </a:r>
            <a:r>
              <a:rPr sz="1800" spc="-9" dirty="0" smtClean="0">
                <a:solidFill>
                  <a:srgbClr val="314278"/>
                </a:solidFill>
                <a:latin typeface="Georgia"/>
                <a:cs typeface="Georgia"/>
              </a:rPr>
              <a:t> </a:t>
            </a:r>
            <a:r>
              <a:rPr sz="1800" spc="0" dirty="0" smtClean="0">
                <a:solidFill>
                  <a:srgbClr val="314278"/>
                </a:solidFill>
                <a:latin typeface="Georgia"/>
                <a:cs typeface="Georgia"/>
              </a:rPr>
              <a:t>–</a:t>
            </a:r>
            <a:r>
              <a:rPr sz="1800" spc="14" dirty="0" smtClean="0">
                <a:solidFill>
                  <a:srgbClr val="314278"/>
                </a:solidFill>
                <a:latin typeface="Georgia"/>
                <a:cs typeface="Georgia"/>
              </a:rPr>
              <a:t> </a:t>
            </a:r>
            <a:r>
              <a:rPr sz="1800" spc="0" dirty="0" smtClean="0">
                <a:solidFill>
                  <a:srgbClr val="314278"/>
                </a:solidFill>
                <a:latin typeface="Georgia"/>
                <a:cs typeface="Georgia"/>
              </a:rPr>
              <a:t>Rel</a:t>
            </a:r>
            <a:r>
              <a:rPr sz="1800" spc="9" dirty="0" smtClean="0">
                <a:solidFill>
                  <a:srgbClr val="314278"/>
                </a:solidFill>
                <a:latin typeface="Georgia"/>
                <a:cs typeface="Georgia"/>
              </a:rPr>
              <a:t>e</a:t>
            </a:r>
            <a:r>
              <a:rPr sz="1800" spc="-4" dirty="0" smtClean="0">
                <a:solidFill>
                  <a:srgbClr val="314278"/>
                </a:solidFill>
                <a:latin typeface="Georgia"/>
                <a:cs typeface="Georgia"/>
              </a:rPr>
              <a:t>v</a:t>
            </a:r>
            <a:r>
              <a:rPr sz="1800" spc="0" dirty="0" smtClean="0">
                <a:solidFill>
                  <a:srgbClr val="314278"/>
                </a:solidFill>
                <a:latin typeface="Georgia"/>
                <a:cs typeface="Georgia"/>
              </a:rPr>
              <a:t>ami</a:t>
            </a:r>
            <a:r>
              <a:rPr sz="1800" spc="9" dirty="0" smtClean="0">
                <a:solidFill>
                  <a:srgbClr val="314278"/>
                </a:solidFill>
                <a:latin typeface="Georgia"/>
                <a:cs typeface="Georgia"/>
              </a:rPr>
              <a:t>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ac</a:t>
            </a:r>
            <a:r>
              <a:rPr sz="1800" spc="4" dirty="0" smtClean="0">
                <a:solidFill>
                  <a:srgbClr val="314278"/>
                </a:solidFill>
                <a:latin typeface="Georgia"/>
                <a:cs typeface="Georgia"/>
              </a:rPr>
              <a:t>t</a:t>
            </a:r>
            <a:r>
              <a:rPr sz="1800" spc="0" dirty="0" smtClean="0">
                <a:solidFill>
                  <a:srgbClr val="314278"/>
                </a:solidFill>
                <a:latin typeface="Georgia"/>
                <a:cs typeface="Georgia"/>
              </a:rPr>
              <a:t>i</a:t>
            </a:r>
            <a:r>
              <a:rPr sz="1800" spc="-4" dirty="0" smtClean="0">
                <a:solidFill>
                  <a:srgbClr val="314278"/>
                </a:solidFill>
                <a:latin typeface="Georgia"/>
                <a:cs typeface="Georgia"/>
              </a:rPr>
              <a:t>v</a:t>
            </a:r>
            <a:r>
              <a:rPr sz="1800" spc="0" dirty="0" smtClean="0">
                <a:solidFill>
                  <a:srgbClr val="314278"/>
                </a:solidFill>
                <a:latin typeface="Georgia"/>
                <a:cs typeface="Georgia"/>
              </a:rPr>
              <a:t>os</a:t>
            </a:r>
            <a:r>
              <a:rPr sz="1800" spc="14" dirty="0" smtClean="0">
                <a:solidFill>
                  <a:srgbClr val="314278"/>
                </a:solidFill>
                <a:latin typeface="Georgia"/>
                <a:cs typeface="Georgia"/>
              </a:rPr>
              <a:t> </a:t>
            </a:r>
            <a:r>
              <a:rPr sz="1800" spc="0" dirty="0" smtClean="0">
                <a:solidFill>
                  <a:srgbClr val="314278"/>
                </a:solidFill>
                <a:latin typeface="Georgia"/>
                <a:cs typeface="Georgia"/>
              </a:rPr>
              <a:t>y p</a:t>
            </a:r>
            <a:r>
              <a:rPr sz="1800" spc="4" dirty="0" smtClean="0">
                <a:solidFill>
                  <a:srgbClr val="314278"/>
                </a:solidFill>
                <a:latin typeface="Georgia"/>
                <a:cs typeface="Georgia"/>
              </a:rPr>
              <a:t>a</a:t>
            </a:r>
            <a:r>
              <a:rPr sz="1800" spc="0" dirty="0" smtClean="0">
                <a:solidFill>
                  <a:srgbClr val="314278"/>
                </a:solidFill>
                <a:latin typeface="Georgia"/>
                <a:cs typeface="Georgia"/>
              </a:rPr>
              <a:t>sivos </a:t>
            </a:r>
            <a:r>
              <a:rPr sz="1800" spc="4" dirty="0" smtClean="0">
                <a:solidFill>
                  <a:srgbClr val="314278"/>
                </a:solidFill>
                <a:latin typeface="Georgia"/>
                <a:cs typeface="Georgia"/>
              </a:rPr>
              <a:t>e</a:t>
            </a:r>
            <a:r>
              <a:rPr sz="1800" spc="0" dirty="0" smtClean="0">
                <a:solidFill>
                  <a:srgbClr val="314278"/>
                </a:solidFill>
                <a:latin typeface="Georgia"/>
                <a:cs typeface="Georgia"/>
              </a:rPr>
              <a:t>x</a:t>
            </a:r>
            <a:r>
              <a:rPr sz="1800" spc="4" dirty="0" smtClean="0">
                <a:solidFill>
                  <a:srgbClr val="314278"/>
                </a:solidFill>
                <a:latin typeface="Georgia"/>
                <a:cs typeface="Georgia"/>
              </a:rPr>
              <a:t>te</a:t>
            </a:r>
            <a:r>
              <a:rPr sz="1800" spc="-4" dirty="0" smtClean="0">
                <a:solidFill>
                  <a:srgbClr val="314278"/>
                </a:solidFill>
                <a:latin typeface="Georgia"/>
                <a:cs typeface="Georgia"/>
              </a:rPr>
              <a:t>r</a:t>
            </a:r>
            <a:r>
              <a:rPr sz="1800" spc="0" dirty="0" smtClean="0">
                <a:solidFill>
                  <a:srgbClr val="314278"/>
                </a:solidFill>
                <a:latin typeface="Georgia"/>
                <a:cs typeface="Georgia"/>
              </a:rPr>
              <a:t>n</a:t>
            </a:r>
            <a:r>
              <a:rPr sz="1800" spc="4" dirty="0" smtClean="0">
                <a:solidFill>
                  <a:srgbClr val="314278"/>
                </a:solidFill>
                <a:latin typeface="Georgia"/>
                <a:cs typeface="Georgia"/>
              </a:rPr>
              <a:t>o</a:t>
            </a:r>
            <a:r>
              <a:rPr sz="1800" spc="0" dirty="0" smtClean="0">
                <a:solidFill>
                  <a:srgbClr val="314278"/>
                </a:solidFill>
                <a:latin typeface="Georgia"/>
                <a:cs typeface="Georgia"/>
              </a:rPr>
              <a:t>s”</a:t>
            </a:r>
            <a:endParaRPr sz="1800">
              <a:latin typeface="Georgia"/>
              <a:cs typeface="Georgia"/>
            </a:endParaRPr>
          </a:p>
        </p:txBody>
      </p:sp>
      <p:pic>
        <p:nvPicPr>
          <p:cNvPr id="1026" name="Picture 2" descr="C:\Users\Rodrigo\Desktop\Ya escaneados\3.png"/>
          <p:cNvPicPr>
            <a:picLocks noChangeAspect="1" noChangeArrowheads="1"/>
          </p:cNvPicPr>
          <p:nvPr/>
        </p:nvPicPr>
        <p:blipFill>
          <a:blip r:embed="rId2" cstate="print"/>
          <a:srcRect/>
          <a:stretch>
            <a:fillRect/>
          </a:stretch>
        </p:blipFill>
        <p:spPr bwMode="auto">
          <a:xfrm>
            <a:off x="457200" y="1828800"/>
            <a:ext cx="8305800" cy="3429000"/>
          </a:xfrm>
          <a:prstGeom prst="rect">
            <a:avLst/>
          </a:prstGeom>
          <a:noFill/>
        </p:spPr>
      </p:pic>
      <p:sp>
        <p:nvSpPr>
          <p:cNvPr id="1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251520" y="764704"/>
            <a:ext cx="8892480" cy="5909310"/>
          </a:xfrm>
          <a:prstGeom prst="rect">
            <a:avLst/>
          </a:prstGeom>
          <a:noFill/>
        </p:spPr>
        <p:txBody>
          <a:bodyPr wrap="square" rtlCol="0">
            <a:spAutoFit/>
          </a:bodyPr>
          <a:lstStyle/>
          <a:p>
            <a:pPr algn="ctr"/>
            <a:r>
              <a:rPr lang="es-ES" sz="3600" dirty="0" smtClean="0">
                <a:latin typeface="Cambria" pitchFamily="18" charset="0"/>
              </a:rPr>
              <a:t>Vencimientos 2019</a:t>
            </a:r>
          </a:p>
          <a:p>
            <a:r>
              <a:rPr lang="es-ES" b="1" u="sng" dirty="0" smtClean="0">
                <a:latin typeface="Cambria" pitchFamily="18" charset="0"/>
              </a:rPr>
              <a:t>En el caso que un vencimiento se corresponda con un día no hábil, el mismo se trasladará al día hábil inmediato posterior.</a:t>
            </a:r>
          </a:p>
          <a:p>
            <a:endParaRPr lang="es-ES" dirty="0" smtClean="0">
              <a:latin typeface="Cambria" pitchFamily="18" charset="0"/>
            </a:endParaRPr>
          </a:p>
          <a:p>
            <a:r>
              <a:rPr lang="es-ES" dirty="0" smtClean="0">
                <a:latin typeface="Cambria" pitchFamily="18" charset="0"/>
              </a:rPr>
              <a:t>Las fechas de vencimiento para la presentación de los datos son de </a:t>
            </a:r>
            <a:r>
              <a:rPr lang="es-ES" b="1" dirty="0" smtClean="0">
                <a:solidFill>
                  <a:srgbClr val="FF0000"/>
                </a:solidFill>
                <a:latin typeface="Cambria" pitchFamily="18" charset="0"/>
              </a:rPr>
              <a:t>45 días </a:t>
            </a:r>
            <a:r>
              <a:rPr lang="es-ES" b="1" dirty="0" smtClean="0">
                <a:latin typeface="Cambria" pitchFamily="18" charset="0"/>
              </a:rPr>
              <a:t>corridos para las declaraciones trimestrales </a:t>
            </a:r>
            <a:r>
              <a:rPr lang="es-ES" dirty="0" smtClean="0">
                <a:latin typeface="Cambria" pitchFamily="18" charset="0"/>
              </a:rPr>
              <a:t>y </a:t>
            </a:r>
            <a:r>
              <a:rPr lang="es-ES" b="1" dirty="0" smtClean="0">
                <a:solidFill>
                  <a:srgbClr val="FF0000"/>
                </a:solidFill>
                <a:latin typeface="Cambria" pitchFamily="18" charset="0"/>
              </a:rPr>
              <a:t>180 días </a:t>
            </a:r>
            <a:r>
              <a:rPr lang="es-ES" b="1" dirty="0" smtClean="0">
                <a:latin typeface="Cambria" pitchFamily="18" charset="0"/>
              </a:rPr>
              <a:t>corridos para las declaraciones anuales. </a:t>
            </a:r>
          </a:p>
          <a:p>
            <a:endParaRPr lang="es-ES" b="1" dirty="0" smtClean="0">
              <a:latin typeface="Cambria" pitchFamily="18" charset="0"/>
            </a:endParaRPr>
          </a:p>
          <a:p>
            <a:r>
              <a:rPr lang="es-AR" b="1" dirty="0" smtClean="0"/>
              <a:t>Para todas las empresas: </a:t>
            </a:r>
            <a:r>
              <a:rPr lang="es-AR" dirty="0" smtClean="0"/>
              <a:t>Presentaciones </a:t>
            </a:r>
            <a:r>
              <a:rPr lang="es-AR" b="1" dirty="0" smtClean="0"/>
              <a:t>Anual 2018 </a:t>
            </a:r>
            <a:r>
              <a:rPr lang="es-AR" dirty="0" smtClean="0"/>
              <a:t> </a:t>
            </a:r>
          </a:p>
          <a:p>
            <a:r>
              <a:rPr lang="es-AR" dirty="0" smtClean="0"/>
              <a:t>Vence el Sábado </a:t>
            </a:r>
            <a:r>
              <a:rPr lang="es-AR" b="1" dirty="0" smtClean="0">
                <a:solidFill>
                  <a:srgbClr val="FF0000"/>
                </a:solidFill>
              </a:rPr>
              <a:t>29 de Junio 2019 </a:t>
            </a:r>
            <a:r>
              <a:rPr lang="es-AR" dirty="0" smtClean="0"/>
              <a:t>(se corre para el Lunes siguiente)</a:t>
            </a:r>
          </a:p>
          <a:p>
            <a:endParaRPr lang="es-AR" dirty="0" smtClean="0"/>
          </a:p>
          <a:p>
            <a:r>
              <a:rPr lang="es-AR" b="1" dirty="0" smtClean="0"/>
              <a:t>Para las que continúan trimestral:</a:t>
            </a:r>
            <a:r>
              <a:rPr lang="es-AR" dirty="0" smtClean="0"/>
              <a:t/>
            </a:r>
            <a:br>
              <a:rPr lang="es-AR" dirty="0" smtClean="0"/>
            </a:br>
            <a:r>
              <a:rPr lang="es-AR" dirty="0" smtClean="0"/>
              <a:t>I Trimestre 2019 – Vence el Miércoles 15 de Mayo 2019</a:t>
            </a:r>
            <a:br>
              <a:rPr lang="es-AR" dirty="0" smtClean="0"/>
            </a:br>
            <a:r>
              <a:rPr lang="es-AR" dirty="0" smtClean="0"/>
              <a:t>II Trimestre 2019 – Vence el Miércoles </a:t>
            </a:r>
            <a:r>
              <a:rPr lang="es-AR" b="1" dirty="0" smtClean="0">
                <a:solidFill>
                  <a:srgbClr val="FF0000"/>
                </a:solidFill>
              </a:rPr>
              <a:t>14 de Agosto 2019</a:t>
            </a:r>
            <a:r>
              <a:rPr lang="es-AR" dirty="0" smtClean="0"/>
              <a:t/>
            </a:r>
            <a:br>
              <a:rPr lang="es-AR" dirty="0" smtClean="0"/>
            </a:br>
            <a:r>
              <a:rPr lang="es-AR" dirty="0" smtClean="0"/>
              <a:t>III Trimestre 2019 – Vence el Jueves 14 de Noviembre 2019</a:t>
            </a:r>
            <a:br>
              <a:rPr lang="es-AR" dirty="0" smtClean="0"/>
            </a:br>
            <a:r>
              <a:rPr lang="es-AR" dirty="0" smtClean="0"/>
              <a:t>IV trimestre 2019 – Vence el Viernes 14 de Febrero 2020</a:t>
            </a:r>
          </a:p>
          <a:p>
            <a:endParaRPr lang="es-AR" dirty="0" smtClean="0"/>
          </a:p>
          <a:p>
            <a:r>
              <a:rPr lang="es-AR" b="1" dirty="0" smtClean="0"/>
              <a:t>Para todas las empresas: </a:t>
            </a:r>
            <a:r>
              <a:rPr lang="es-AR" dirty="0" smtClean="0"/>
              <a:t>Anual 2019 – Vence el Lunes 29 de Junio 2020</a:t>
            </a:r>
          </a:p>
          <a:p>
            <a:endParaRPr lang="es-ES" b="1" dirty="0" smtClean="0">
              <a:latin typeface="Cambria" pitchFamily="18" charset="0"/>
            </a:endParaRPr>
          </a:p>
          <a:p>
            <a:endParaRPr lang="es-ES" b="1" dirty="0" smtClean="0">
              <a:latin typeface="Cambria" pitchFamily="18" charset="0"/>
            </a:endParaRPr>
          </a:p>
        </p:txBody>
      </p:sp>
      <p:pic>
        <p:nvPicPr>
          <p:cNvPr id="6"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7" y="980728"/>
            <a:ext cx="7508789" cy="9842694"/>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r>
              <a:rPr lang="es-AR" sz="1400" b="1" i="1" dirty="0" smtClean="0">
                <a:solidFill>
                  <a:schemeClr val="tx2"/>
                </a:solidFill>
              </a:rPr>
              <a:t>ESTUDIO CARBALLEIRO</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600" b="1" i="1" dirty="0" smtClean="0">
                <a:solidFill>
                  <a:srgbClr val="FF0000"/>
                </a:solidFill>
              </a:rPr>
              <a:t>Hacemos su presentación</a:t>
            </a:r>
          </a:p>
          <a:p>
            <a:pPr algn="ctr">
              <a:lnSpc>
                <a:spcPct val="90000"/>
              </a:lnSpc>
            </a:pPr>
            <a:endParaRPr lang="es-AR" b="1" i="1" dirty="0" smtClean="0">
              <a:solidFill>
                <a:schemeClr val="tx2"/>
              </a:solidFill>
            </a:endParaRP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144386" name="Picture 2" descr="C:\Users\Rodrigo\Desktop\Ya escaneados\10 (2).jpg"/>
          <p:cNvPicPr>
            <a:picLocks noChangeAspect="1" noChangeArrowheads="1"/>
          </p:cNvPicPr>
          <p:nvPr/>
        </p:nvPicPr>
        <p:blipFill>
          <a:blip r:embed="rId3" cstate="print"/>
          <a:srcRect/>
          <a:stretch>
            <a:fillRect/>
          </a:stretch>
        </p:blipFill>
        <p:spPr bwMode="auto">
          <a:xfrm>
            <a:off x="395536" y="836712"/>
            <a:ext cx="8280920" cy="5328592"/>
          </a:xfrm>
          <a:prstGeom prst="rect">
            <a:avLst/>
          </a:prstGeom>
          <a:noFill/>
        </p:spPr>
      </p:pic>
      <p:sp>
        <p:nvSpPr>
          <p:cNvPr id="12" name="11 CuadroTexto"/>
          <p:cNvSpPr txBox="1"/>
          <p:nvPr/>
        </p:nvSpPr>
        <p:spPr>
          <a:xfrm>
            <a:off x="7524328" y="4267200"/>
            <a:ext cx="1619672" cy="1200329"/>
          </a:xfrm>
          <a:prstGeom prst="rect">
            <a:avLst/>
          </a:prstGeom>
          <a:noFill/>
        </p:spPr>
        <p:txBody>
          <a:bodyPr wrap="square" rtlCol="0">
            <a:spAutoFit/>
          </a:bodyPr>
          <a:lstStyle/>
          <a:p>
            <a:pPr algn="ctr">
              <a:lnSpc>
                <a:spcPct val="90000"/>
              </a:lnSpc>
            </a:pPr>
            <a:r>
              <a:rPr lang="es-ES" sz="1600" b="1" dirty="0" smtClean="0"/>
              <a:t>Le aparecerá, activo el rol y ya puede delegar la carga / auditoría y presentación.</a:t>
            </a:r>
            <a:endParaRPr lang="es-ES" sz="1600" b="1" dirty="0"/>
          </a:p>
        </p:txBody>
      </p:sp>
      <p:sp>
        <p:nvSpPr>
          <p:cNvPr id="11" name="object 11"/>
          <p:cNvSpPr/>
          <p:nvPr/>
        </p:nvSpPr>
        <p:spPr>
          <a:xfrm>
            <a:off x="5562600" y="5257800"/>
            <a:ext cx="1981200" cy="75184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¿Cómo delegar la carga del</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 aplicativo?</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7" y="980728"/>
            <a:ext cx="7508789" cy="9842694"/>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r>
              <a:rPr lang="es-AR" sz="1400" b="1" i="1" dirty="0" smtClean="0">
                <a:solidFill>
                  <a:schemeClr val="tx2"/>
                </a:solidFill>
              </a:rPr>
              <a:t>ESTUDIO CARBALLEIRO</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600" b="1" i="1" dirty="0" smtClean="0">
                <a:solidFill>
                  <a:srgbClr val="FF0000"/>
                </a:solidFill>
              </a:rPr>
              <a:t>Hacemos su presentación</a:t>
            </a:r>
          </a:p>
          <a:p>
            <a:pPr algn="ctr">
              <a:lnSpc>
                <a:spcPct val="90000"/>
              </a:lnSpc>
            </a:pPr>
            <a:r>
              <a:rPr lang="es-AR" sz="1400" b="1" i="1" dirty="0" smtClean="0">
                <a:solidFill>
                  <a:schemeClr val="tx2"/>
                </a:solidFill>
              </a:rPr>
              <a:t> </a:t>
            </a:r>
            <a:r>
              <a:rPr lang="es-AR" b="1" i="1" dirty="0" smtClean="0">
                <a:solidFill>
                  <a:schemeClr val="tx2"/>
                </a:solidFill>
              </a:rPr>
              <a:t>rcarballeiro@carballeiro.com</a:t>
            </a:r>
          </a:p>
          <a:p>
            <a:pPr algn="ctr">
              <a:lnSpc>
                <a:spcPct val="90000"/>
              </a:lnSpc>
            </a:pPr>
            <a:r>
              <a:rPr lang="es-AR" b="1" i="1" dirty="0" smtClean="0">
                <a:solidFill>
                  <a:schemeClr val="tx2"/>
                </a:solidFill>
              </a:rPr>
              <a:t>www.carballeiro.com</a:t>
            </a: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135170" name="Picture 2" descr="C:\Users\Rodrigo\Desktop\Ya escaneados\1 (2).jpg"/>
          <p:cNvPicPr>
            <a:picLocks noChangeAspect="1" noChangeArrowheads="1"/>
          </p:cNvPicPr>
          <p:nvPr/>
        </p:nvPicPr>
        <p:blipFill>
          <a:blip r:embed="rId3" cstate="print"/>
          <a:srcRect/>
          <a:stretch>
            <a:fillRect/>
          </a:stretch>
        </p:blipFill>
        <p:spPr bwMode="auto">
          <a:xfrm>
            <a:off x="0" y="836712"/>
            <a:ext cx="9144000" cy="6021288"/>
          </a:xfrm>
          <a:prstGeom prst="rect">
            <a:avLst/>
          </a:prstGeom>
          <a:noFill/>
        </p:spPr>
      </p:pic>
      <p:sp>
        <p:nvSpPr>
          <p:cNvPr id="11" name="object 11"/>
          <p:cNvSpPr/>
          <p:nvPr/>
        </p:nvSpPr>
        <p:spPr>
          <a:xfrm>
            <a:off x="838200" y="914400"/>
            <a:ext cx="1606296" cy="75184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2" name="object 11"/>
          <p:cNvSpPr/>
          <p:nvPr/>
        </p:nvSpPr>
        <p:spPr>
          <a:xfrm>
            <a:off x="1371600" y="3200400"/>
            <a:ext cx="1606296" cy="75184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5" y="980728"/>
            <a:ext cx="7508789" cy="5050613"/>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ES" sz="4000" dirty="0">
              <a:latin typeface="Cambria" pitchFamily="18" charset="0"/>
            </a:endParaRPr>
          </a:p>
        </p:txBody>
      </p:sp>
      <p:pic>
        <p:nvPicPr>
          <p:cNvPr id="136194" name="Picture 2" descr="C:\Users\Rodrigo\Desktop\Ya escaneados\2 (2).jpg"/>
          <p:cNvPicPr>
            <a:picLocks noChangeAspect="1" noChangeArrowheads="1"/>
          </p:cNvPicPr>
          <p:nvPr/>
        </p:nvPicPr>
        <p:blipFill>
          <a:blip r:embed="rId3" cstate="print"/>
          <a:srcRect/>
          <a:stretch>
            <a:fillRect/>
          </a:stretch>
        </p:blipFill>
        <p:spPr bwMode="auto">
          <a:xfrm>
            <a:off x="323528" y="1052736"/>
            <a:ext cx="8424936" cy="5544616"/>
          </a:xfrm>
          <a:prstGeom prst="rect">
            <a:avLst/>
          </a:prstGeom>
          <a:noFill/>
        </p:spPr>
      </p:pic>
      <p:sp>
        <p:nvSpPr>
          <p:cNvPr id="11" name="10 Flecha izquierda"/>
          <p:cNvSpPr/>
          <p:nvPr/>
        </p:nvSpPr>
        <p:spPr>
          <a:xfrm>
            <a:off x="6948264" y="2564904"/>
            <a:ext cx="864321" cy="28803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3" name="12 CuadroTexto"/>
          <p:cNvSpPr txBox="1"/>
          <p:nvPr/>
        </p:nvSpPr>
        <p:spPr>
          <a:xfrm>
            <a:off x="3005418" y="2924944"/>
            <a:ext cx="4105525" cy="2086725"/>
          </a:xfrm>
          <a:prstGeom prst="rect">
            <a:avLst/>
          </a:prstGeom>
          <a:noFill/>
        </p:spPr>
        <p:txBody>
          <a:bodyPr wrap="square" rtlCol="0">
            <a:spAutoFit/>
          </a:bodyPr>
          <a:lstStyle/>
          <a:p>
            <a:pPr algn="ctr">
              <a:lnSpc>
                <a:spcPct val="90000"/>
              </a:lnSpc>
            </a:pPr>
            <a:endParaRPr lang="es-ES" sz="2400" b="1" dirty="0" smtClean="0"/>
          </a:p>
          <a:p>
            <a:pPr algn="ctr">
              <a:lnSpc>
                <a:spcPct val="90000"/>
              </a:lnSpc>
            </a:pPr>
            <a:endParaRPr lang="es-ES" sz="2400" b="1" dirty="0" smtClean="0"/>
          </a:p>
          <a:p>
            <a:pPr algn="ctr">
              <a:lnSpc>
                <a:spcPct val="90000"/>
              </a:lnSpc>
            </a:pPr>
            <a:r>
              <a:rPr lang="es-ES" sz="2400" b="1" dirty="0" smtClean="0"/>
              <a:t>Nueva relación</a:t>
            </a:r>
          </a:p>
          <a:p>
            <a:pPr algn="ctr">
              <a:lnSpc>
                <a:spcPct val="90000"/>
              </a:lnSpc>
            </a:pPr>
            <a:endParaRPr lang="es-ES" sz="2400" b="1" dirty="0" smtClean="0"/>
          </a:p>
          <a:p>
            <a:pPr algn="ctr">
              <a:lnSpc>
                <a:spcPct val="90000"/>
              </a:lnSpc>
            </a:pPr>
            <a:r>
              <a:rPr lang="es-AR" sz="2400" dirty="0" smtClean="0"/>
              <a:t>"Nueva relación", NO la opción "Adherir servicio".</a:t>
            </a:r>
            <a:endParaRPr lang="es-ES" sz="2400" b="1" dirty="0"/>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9" name="object 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p:nvPr/>
        </p:nvSpPr>
        <p:spPr>
          <a:xfrm>
            <a:off x="0" y="2276872"/>
            <a:ext cx="9144000" cy="285799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609600" y="4114800"/>
            <a:ext cx="6324600" cy="1219199"/>
          </a:xfrm>
          <a:custGeom>
            <a:avLst/>
            <a:gdLst/>
            <a:ahLst/>
            <a:cxnLst/>
            <a:rect l="l" t="t" r="r" b="b"/>
            <a:pathLst>
              <a:path w="4902708" h="621791">
                <a:moveTo>
                  <a:pt x="0" y="310896"/>
                </a:moveTo>
                <a:lnTo>
                  <a:pt x="32084" y="260466"/>
                </a:lnTo>
                <a:lnTo>
                  <a:pt x="71244" y="236183"/>
                </a:lnTo>
                <a:lnTo>
                  <a:pt x="124974" y="212628"/>
                </a:lnTo>
                <a:lnTo>
                  <a:pt x="192643" y="189880"/>
                </a:lnTo>
                <a:lnTo>
                  <a:pt x="273620" y="168021"/>
                </a:lnTo>
                <a:lnTo>
                  <a:pt x="367275" y="147128"/>
                </a:lnTo>
                <a:lnTo>
                  <a:pt x="472976" y="127284"/>
                </a:lnTo>
                <a:lnTo>
                  <a:pt x="590093" y="108567"/>
                </a:lnTo>
                <a:lnTo>
                  <a:pt x="717994" y="91059"/>
                </a:lnTo>
                <a:lnTo>
                  <a:pt x="856049" y="74837"/>
                </a:lnTo>
                <a:lnTo>
                  <a:pt x="1003627" y="59984"/>
                </a:lnTo>
                <a:lnTo>
                  <a:pt x="1160096" y="46579"/>
                </a:lnTo>
                <a:lnTo>
                  <a:pt x="1324826" y="34701"/>
                </a:lnTo>
                <a:lnTo>
                  <a:pt x="1497187" y="24431"/>
                </a:lnTo>
                <a:lnTo>
                  <a:pt x="1676546" y="15849"/>
                </a:lnTo>
                <a:lnTo>
                  <a:pt x="1862273" y="9035"/>
                </a:lnTo>
                <a:lnTo>
                  <a:pt x="2053737" y="4069"/>
                </a:lnTo>
                <a:lnTo>
                  <a:pt x="2250308" y="1030"/>
                </a:lnTo>
                <a:lnTo>
                  <a:pt x="2451354" y="0"/>
                </a:lnTo>
                <a:lnTo>
                  <a:pt x="2652399" y="1030"/>
                </a:lnTo>
                <a:lnTo>
                  <a:pt x="2848970" y="4069"/>
                </a:lnTo>
                <a:lnTo>
                  <a:pt x="3040434" y="9035"/>
                </a:lnTo>
                <a:lnTo>
                  <a:pt x="3226161" y="15849"/>
                </a:lnTo>
                <a:lnTo>
                  <a:pt x="3405520" y="24431"/>
                </a:lnTo>
                <a:lnTo>
                  <a:pt x="3577881" y="34701"/>
                </a:lnTo>
                <a:lnTo>
                  <a:pt x="3742611" y="46579"/>
                </a:lnTo>
                <a:lnTo>
                  <a:pt x="3899080" y="59984"/>
                </a:lnTo>
                <a:lnTo>
                  <a:pt x="4046658" y="74837"/>
                </a:lnTo>
                <a:lnTo>
                  <a:pt x="4184713" y="91059"/>
                </a:lnTo>
                <a:lnTo>
                  <a:pt x="4312614" y="108567"/>
                </a:lnTo>
                <a:lnTo>
                  <a:pt x="4429731" y="127284"/>
                </a:lnTo>
                <a:lnTo>
                  <a:pt x="4535432" y="147128"/>
                </a:lnTo>
                <a:lnTo>
                  <a:pt x="4629087" y="168021"/>
                </a:lnTo>
                <a:lnTo>
                  <a:pt x="4710064" y="189880"/>
                </a:lnTo>
                <a:lnTo>
                  <a:pt x="4777733" y="212628"/>
                </a:lnTo>
                <a:lnTo>
                  <a:pt x="4831463" y="236183"/>
                </a:lnTo>
                <a:lnTo>
                  <a:pt x="4870623" y="260466"/>
                </a:lnTo>
                <a:lnTo>
                  <a:pt x="4902708" y="310896"/>
                </a:lnTo>
                <a:lnTo>
                  <a:pt x="4894581" y="336394"/>
                </a:lnTo>
                <a:lnTo>
                  <a:pt x="4831463" y="385608"/>
                </a:lnTo>
                <a:lnTo>
                  <a:pt x="4777733" y="409163"/>
                </a:lnTo>
                <a:lnTo>
                  <a:pt x="4710064" y="431911"/>
                </a:lnTo>
                <a:lnTo>
                  <a:pt x="4629087" y="453771"/>
                </a:lnTo>
                <a:lnTo>
                  <a:pt x="4535432" y="474663"/>
                </a:lnTo>
                <a:lnTo>
                  <a:pt x="4429731" y="494507"/>
                </a:lnTo>
                <a:lnTo>
                  <a:pt x="4312614" y="513224"/>
                </a:lnTo>
                <a:lnTo>
                  <a:pt x="4184713" y="530733"/>
                </a:lnTo>
                <a:lnTo>
                  <a:pt x="4046658" y="546954"/>
                </a:lnTo>
                <a:lnTo>
                  <a:pt x="3899080" y="561807"/>
                </a:lnTo>
                <a:lnTo>
                  <a:pt x="3742611" y="575212"/>
                </a:lnTo>
                <a:lnTo>
                  <a:pt x="3577881" y="587090"/>
                </a:lnTo>
                <a:lnTo>
                  <a:pt x="3405520" y="597360"/>
                </a:lnTo>
                <a:lnTo>
                  <a:pt x="3226161" y="605942"/>
                </a:lnTo>
                <a:lnTo>
                  <a:pt x="3040434" y="612756"/>
                </a:lnTo>
                <a:lnTo>
                  <a:pt x="2848970" y="617722"/>
                </a:lnTo>
                <a:lnTo>
                  <a:pt x="2652399" y="620761"/>
                </a:lnTo>
                <a:lnTo>
                  <a:pt x="2451354" y="621791"/>
                </a:lnTo>
                <a:lnTo>
                  <a:pt x="2250308" y="620761"/>
                </a:lnTo>
                <a:lnTo>
                  <a:pt x="2053737" y="617722"/>
                </a:lnTo>
                <a:lnTo>
                  <a:pt x="1862273" y="612756"/>
                </a:lnTo>
                <a:lnTo>
                  <a:pt x="1676546" y="605942"/>
                </a:lnTo>
                <a:lnTo>
                  <a:pt x="1497187" y="597360"/>
                </a:lnTo>
                <a:lnTo>
                  <a:pt x="1324826" y="587090"/>
                </a:lnTo>
                <a:lnTo>
                  <a:pt x="1160096" y="575212"/>
                </a:lnTo>
                <a:lnTo>
                  <a:pt x="1003627" y="561807"/>
                </a:lnTo>
                <a:lnTo>
                  <a:pt x="856049" y="546954"/>
                </a:lnTo>
                <a:lnTo>
                  <a:pt x="717994" y="530733"/>
                </a:lnTo>
                <a:lnTo>
                  <a:pt x="590093" y="513224"/>
                </a:lnTo>
                <a:lnTo>
                  <a:pt x="472976" y="494507"/>
                </a:lnTo>
                <a:lnTo>
                  <a:pt x="367275" y="474663"/>
                </a:lnTo>
                <a:lnTo>
                  <a:pt x="273620" y="453771"/>
                </a:lnTo>
                <a:lnTo>
                  <a:pt x="192643" y="431911"/>
                </a:lnTo>
                <a:lnTo>
                  <a:pt x="124974" y="409163"/>
                </a:lnTo>
                <a:lnTo>
                  <a:pt x="71244" y="385608"/>
                </a:lnTo>
                <a:lnTo>
                  <a:pt x="32084" y="361325"/>
                </a:lnTo>
                <a:lnTo>
                  <a:pt x="0" y="310896"/>
                </a:lnTo>
                <a:close/>
              </a:path>
            </a:pathLst>
          </a:custGeom>
          <a:ln w="12192">
            <a:solidFill>
              <a:srgbClr val="FF0000"/>
            </a:solidFill>
          </a:ln>
        </p:spPr>
        <p:txBody>
          <a:bodyPr wrap="square" lIns="0" tIns="0" rIns="0" bIns="0" rtlCol="0">
            <a:noAutofit/>
          </a:bodyPr>
          <a:lstStyle/>
          <a:p>
            <a:endParaRPr/>
          </a:p>
        </p:txBody>
      </p:sp>
      <p:sp>
        <p:nvSpPr>
          <p:cNvPr id="4" name="object 4"/>
          <p:cNvSpPr txBox="1"/>
          <p:nvPr/>
        </p:nvSpPr>
        <p:spPr>
          <a:xfrm>
            <a:off x="266802" y="177801"/>
            <a:ext cx="4762399" cy="414431"/>
          </a:xfrm>
          <a:prstGeom prst="rect">
            <a:avLst/>
          </a:prstGeom>
        </p:spPr>
        <p:txBody>
          <a:bodyPr wrap="square" lIns="0" tIns="0" rIns="0" bIns="0" rtlCol="0">
            <a:noAutofit/>
          </a:bodyPr>
          <a:lstStyle/>
          <a:p>
            <a:pPr marL="12700" algn="ctr">
              <a:lnSpc>
                <a:spcPts val="1639"/>
              </a:lnSpc>
              <a:spcBef>
                <a:spcPts val="82"/>
              </a:spcBef>
            </a:pPr>
            <a:endParaRPr sz="1500" dirty="0">
              <a:latin typeface="Georgia"/>
              <a:cs typeface="Georgia"/>
            </a:endParaRPr>
          </a:p>
        </p:txBody>
      </p:sp>
      <p:sp>
        <p:nvSpPr>
          <p:cNvPr id="3" name="object 3"/>
          <p:cNvSpPr txBox="1"/>
          <p:nvPr/>
        </p:nvSpPr>
        <p:spPr>
          <a:xfrm>
            <a:off x="253391" y="1005892"/>
            <a:ext cx="8415003"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4: El</a:t>
            </a:r>
            <a:r>
              <a:rPr sz="1800" spc="4" dirty="0" smtClean="0">
                <a:solidFill>
                  <a:srgbClr val="314278"/>
                </a:solidFill>
                <a:latin typeface="Georgia"/>
                <a:cs typeface="Georgia"/>
              </a:rPr>
              <a:t>e</a:t>
            </a:r>
            <a:r>
              <a:rPr sz="1800" spc="0" dirty="0" smtClean="0">
                <a:solidFill>
                  <a:srgbClr val="314278"/>
                </a:solidFill>
                <a:latin typeface="Georgia"/>
                <a:cs typeface="Georgia"/>
              </a:rPr>
              <a:t>gir</a:t>
            </a:r>
            <a:r>
              <a:rPr sz="1800" spc="-9"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B</a:t>
            </a:r>
            <a:r>
              <a:rPr sz="1800" spc="4" dirty="0" smtClean="0">
                <a:solidFill>
                  <a:srgbClr val="314278"/>
                </a:solidFill>
                <a:latin typeface="Georgia"/>
                <a:cs typeface="Georgia"/>
              </a:rPr>
              <a:t>an</a:t>
            </a:r>
            <a:r>
              <a:rPr sz="1800" spc="0" dirty="0" smtClean="0">
                <a:solidFill>
                  <a:srgbClr val="314278"/>
                </a:solidFill>
                <a:latin typeface="Georgia"/>
                <a:cs typeface="Georgia"/>
              </a:rPr>
              <a:t>co</a:t>
            </a:r>
            <a:r>
              <a:rPr sz="1800" spc="-9" dirty="0" smtClean="0">
                <a:solidFill>
                  <a:srgbClr val="314278"/>
                </a:solidFill>
                <a:latin typeface="Georgia"/>
                <a:cs typeface="Georgia"/>
              </a:rPr>
              <a:t> </a:t>
            </a:r>
            <a:r>
              <a:rPr sz="1800" spc="0" dirty="0" smtClean="0">
                <a:solidFill>
                  <a:srgbClr val="314278"/>
                </a:solidFill>
                <a:latin typeface="Georgia"/>
                <a:cs typeface="Georgia"/>
              </a:rPr>
              <a:t>C</a:t>
            </a:r>
            <a:r>
              <a:rPr sz="1800" spc="4" dirty="0" smtClean="0">
                <a:solidFill>
                  <a:srgbClr val="314278"/>
                </a:solidFill>
                <a:latin typeface="Georgia"/>
                <a:cs typeface="Georgia"/>
              </a:rPr>
              <a:t>en</a:t>
            </a:r>
            <a:r>
              <a:rPr sz="1800" spc="0" dirty="0" smtClean="0">
                <a:solidFill>
                  <a:srgbClr val="314278"/>
                </a:solidFill>
                <a:latin typeface="Georgia"/>
                <a:cs typeface="Georgia"/>
              </a:rPr>
              <a:t>tr</a:t>
            </a:r>
            <a:r>
              <a:rPr sz="1800" spc="4" dirty="0" smtClean="0">
                <a:solidFill>
                  <a:srgbClr val="314278"/>
                </a:solidFill>
                <a:latin typeface="Georgia"/>
                <a:cs typeface="Georgia"/>
              </a:rPr>
              <a:t>a</a:t>
            </a:r>
            <a:r>
              <a:rPr sz="1800" spc="0" dirty="0" smtClean="0">
                <a:solidFill>
                  <a:srgbClr val="314278"/>
                </a:solidFill>
                <a:latin typeface="Georgia"/>
                <a:cs typeface="Georgia"/>
              </a:rPr>
              <a:t>l de</a:t>
            </a:r>
            <a:r>
              <a:rPr sz="1800" spc="19" dirty="0" smtClean="0">
                <a:solidFill>
                  <a:srgbClr val="314278"/>
                </a:solidFill>
                <a:latin typeface="Georgia"/>
                <a:cs typeface="Georgia"/>
              </a:rPr>
              <a:t> </a:t>
            </a:r>
            <a:r>
              <a:rPr sz="1800" spc="0" dirty="0" smtClean="0">
                <a:solidFill>
                  <a:srgbClr val="314278"/>
                </a:solidFill>
                <a:latin typeface="Georgia"/>
                <a:cs typeface="Georgia"/>
              </a:rPr>
              <a:t>la</a:t>
            </a:r>
            <a:r>
              <a:rPr sz="1800" spc="9" dirty="0" smtClean="0">
                <a:solidFill>
                  <a:srgbClr val="314278"/>
                </a:solidFill>
                <a:latin typeface="Georgia"/>
                <a:cs typeface="Georgia"/>
              </a:rPr>
              <a:t> </a:t>
            </a:r>
            <a:r>
              <a:rPr sz="1800" spc="0" dirty="0" smtClean="0">
                <a:solidFill>
                  <a:srgbClr val="314278"/>
                </a:solidFill>
                <a:latin typeface="Georgia"/>
                <a:cs typeface="Georgia"/>
              </a:rPr>
              <a:t>R</a:t>
            </a:r>
            <a:r>
              <a:rPr sz="1800" spc="4" dirty="0" smtClean="0">
                <a:solidFill>
                  <a:srgbClr val="314278"/>
                </a:solidFill>
                <a:latin typeface="Georgia"/>
                <a:cs typeface="Georgia"/>
              </a:rPr>
              <a:t>ep</a:t>
            </a:r>
            <a:r>
              <a:rPr sz="1800" spc="0" dirty="0" smtClean="0">
                <a:solidFill>
                  <a:srgbClr val="314278"/>
                </a:solidFill>
                <a:latin typeface="Georgia"/>
                <a:cs typeface="Georgia"/>
              </a:rPr>
              <a:t>ub</a:t>
            </a:r>
            <a:r>
              <a:rPr sz="1800" spc="4" dirty="0" smtClean="0">
                <a:solidFill>
                  <a:srgbClr val="314278"/>
                </a:solidFill>
                <a:latin typeface="Georgia"/>
                <a:cs typeface="Georgia"/>
              </a:rPr>
              <a:t>l</a:t>
            </a:r>
            <a:r>
              <a:rPr sz="1800" spc="0" dirty="0" smtClean="0">
                <a:solidFill>
                  <a:srgbClr val="314278"/>
                </a:solidFill>
                <a:latin typeface="Georgia"/>
                <a:cs typeface="Georgia"/>
              </a:rPr>
              <a:t>ica</a:t>
            </a:r>
            <a:r>
              <a:rPr sz="1800" spc="9" dirty="0" smtClean="0">
                <a:solidFill>
                  <a:srgbClr val="314278"/>
                </a:solidFill>
                <a:latin typeface="Georgia"/>
                <a:cs typeface="Georgia"/>
              </a:rPr>
              <a:t> </a:t>
            </a:r>
            <a:r>
              <a:rPr sz="1800" spc="0" dirty="0" smtClean="0">
                <a:solidFill>
                  <a:srgbClr val="314278"/>
                </a:solidFill>
                <a:latin typeface="Georgia"/>
                <a:cs typeface="Georgia"/>
              </a:rPr>
              <a:t>Arg</a:t>
            </a:r>
            <a:r>
              <a:rPr sz="1800" spc="4" dirty="0" smtClean="0">
                <a:solidFill>
                  <a:srgbClr val="314278"/>
                </a:solidFill>
                <a:latin typeface="Georgia"/>
                <a:cs typeface="Georgia"/>
              </a:rPr>
              <a:t>en</a:t>
            </a:r>
            <a:r>
              <a:rPr sz="1800" spc="0" dirty="0" smtClean="0">
                <a:solidFill>
                  <a:srgbClr val="314278"/>
                </a:solidFill>
                <a:latin typeface="Georgia"/>
                <a:cs typeface="Georgia"/>
              </a:rPr>
              <a:t>t</a:t>
            </a:r>
            <a:r>
              <a:rPr sz="1800" spc="4" dirty="0" smtClean="0">
                <a:solidFill>
                  <a:srgbClr val="314278"/>
                </a:solidFill>
                <a:latin typeface="Georgia"/>
                <a:cs typeface="Georgia"/>
              </a:rPr>
              <a:t>ina</a:t>
            </a:r>
            <a:r>
              <a:rPr sz="1800" spc="0" dirty="0" smtClean="0">
                <a:solidFill>
                  <a:srgbClr val="314278"/>
                </a:solidFill>
                <a:latin typeface="Georgia"/>
                <a:cs typeface="Georgia"/>
              </a:rPr>
              <a:t>”</a:t>
            </a:r>
            <a:r>
              <a:rPr sz="1800" spc="-44" dirty="0" smtClean="0">
                <a:solidFill>
                  <a:srgbClr val="314278"/>
                </a:solidFill>
                <a:latin typeface="Georgia"/>
                <a:cs typeface="Georgia"/>
              </a:rPr>
              <a:t> </a:t>
            </a:r>
            <a:r>
              <a:rPr sz="1800" spc="0" dirty="0" smtClean="0">
                <a:solidFill>
                  <a:srgbClr val="314278"/>
                </a:solidFill>
                <a:latin typeface="Georgia"/>
                <a:cs typeface="Georgia"/>
              </a:rPr>
              <a:t>del list</a:t>
            </a:r>
            <a:r>
              <a:rPr sz="1800" spc="9" dirty="0" smtClean="0">
                <a:solidFill>
                  <a:srgbClr val="314278"/>
                </a:solidFill>
                <a:latin typeface="Georgia"/>
                <a:cs typeface="Georgia"/>
              </a:rPr>
              <a:t>a</a:t>
            </a:r>
            <a:r>
              <a:rPr sz="1800" spc="0" dirty="0" smtClean="0">
                <a:solidFill>
                  <a:srgbClr val="314278"/>
                </a:solidFill>
                <a:latin typeface="Georgia"/>
                <a:cs typeface="Georgia"/>
              </a:rPr>
              <a:t>do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or</a:t>
            </a:r>
            <a:r>
              <a:rPr sz="1800" spc="-9" dirty="0" smtClean="0">
                <a:solidFill>
                  <a:srgbClr val="314278"/>
                </a:solidFill>
                <a:latin typeface="Georgia"/>
                <a:cs typeface="Georgia"/>
              </a:rPr>
              <a:t>g</a:t>
            </a:r>
            <a:r>
              <a:rPr sz="1800" spc="0" dirty="0" smtClean="0">
                <a:solidFill>
                  <a:srgbClr val="314278"/>
                </a:solidFill>
                <a:latin typeface="Georgia"/>
                <a:cs typeface="Georgia"/>
              </a:rPr>
              <a:t>a</a:t>
            </a:r>
            <a:r>
              <a:rPr sz="1800" spc="9" dirty="0" smtClean="0">
                <a:solidFill>
                  <a:srgbClr val="314278"/>
                </a:solidFill>
                <a:latin typeface="Georgia"/>
                <a:cs typeface="Georgia"/>
              </a:rPr>
              <a:t>n</a:t>
            </a:r>
            <a:r>
              <a:rPr sz="1800" spc="0" dirty="0" smtClean="0">
                <a:solidFill>
                  <a:srgbClr val="314278"/>
                </a:solidFill>
                <a:latin typeface="Georgia"/>
                <a:cs typeface="Georgia"/>
              </a:rPr>
              <a:t>ismos</a:t>
            </a:r>
            <a:endParaRPr sz="1800">
              <a:latin typeface="Georgia"/>
              <a:cs typeface="Georgia"/>
            </a:endParaRPr>
          </a:p>
          <a:p>
            <a:pPr marL="12700" marR="34290">
              <a:lnSpc>
                <a:spcPts val="1945"/>
              </a:lnSpc>
            </a:pPr>
            <a:r>
              <a:rPr sz="1800" spc="0" dirty="0" smtClean="0">
                <a:solidFill>
                  <a:srgbClr val="314278"/>
                </a:solidFill>
                <a:latin typeface="Georgia"/>
                <a:cs typeface="Georgia"/>
              </a:rPr>
              <a:t>y luego</a:t>
            </a:r>
            <a:r>
              <a:rPr sz="1800" spc="9" dirty="0" smtClean="0">
                <a:solidFill>
                  <a:srgbClr val="314278"/>
                </a:solidFill>
                <a:latin typeface="Georgia"/>
                <a:cs typeface="Georgia"/>
              </a:rPr>
              <a:t> </a:t>
            </a:r>
            <a:r>
              <a:rPr sz="1800" spc="0" dirty="0" smtClean="0">
                <a:solidFill>
                  <a:srgbClr val="314278"/>
                </a:solidFill>
                <a:latin typeface="Georgia"/>
                <a:cs typeface="Georgia"/>
              </a:rPr>
              <a:t>o</a:t>
            </a:r>
            <a:r>
              <a:rPr sz="1800" spc="4" dirty="0" smtClean="0">
                <a:solidFill>
                  <a:srgbClr val="314278"/>
                </a:solidFill>
                <a:latin typeface="Georgia"/>
                <a:cs typeface="Georgia"/>
              </a:rPr>
              <a:t>p</a:t>
            </a:r>
            <a:r>
              <a:rPr sz="1800" spc="0" dirty="0" smtClean="0">
                <a:solidFill>
                  <a:srgbClr val="314278"/>
                </a:solidFill>
                <a:latin typeface="Georgia"/>
                <a:cs typeface="Georgia"/>
              </a:rPr>
              <a:t>t</a:t>
            </a:r>
            <a:r>
              <a:rPr sz="1800" spc="4" dirty="0" smtClean="0">
                <a:solidFill>
                  <a:srgbClr val="314278"/>
                </a:solidFill>
                <a:latin typeface="Georgia"/>
                <a:cs typeface="Georgia"/>
              </a:rPr>
              <a:t>a</a:t>
            </a:r>
            <a:r>
              <a:rPr sz="1800" spc="0" dirty="0" smtClean="0">
                <a:solidFill>
                  <a:srgbClr val="314278"/>
                </a:solidFill>
                <a:latin typeface="Georgia"/>
                <a:cs typeface="Georgia"/>
              </a:rPr>
              <a:t>r p</a:t>
            </a:r>
            <a:r>
              <a:rPr sz="1800" spc="4" dirty="0" smtClean="0">
                <a:solidFill>
                  <a:srgbClr val="314278"/>
                </a:solidFill>
                <a:latin typeface="Georgia"/>
                <a:cs typeface="Georgia"/>
              </a:rPr>
              <a:t>o</a:t>
            </a:r>
            <a:r>
              <a:rPr sz="1800" spc="0" dirty="0" smtClean="0">
                <a:solidFill>
                  <a:srgbClr val="314278"/>
                </a:solidFill>
                <a:latin typeface="Georgia"/>
                <a:cs typeface="Georgia"/>
              </a:rPr>
              <a:t>r </a:t>
            </a:r>
            <a:r>
              <a:rPr sz="1800" spc="19" dirty="0" smtClean="0">
                <a:solidFill>
                  <a:srgbClr val="314278"/>
                </a:solidFill>
                <a:latin typeface="Georgia"/>
                <a:cs typeface="Georgia"/>
              </a:rPr>
              <a:t>“</a:t>
            </a:r>
            <a:r>
              <a:rPr sz="1800" spc="0" dirty="0" smtClean="0">
                <a:solidFill>
                  <a:srgbClr val="314278"/>
                </a:solidFill>
                <a:latin typeface="Georgia"/>
                <a:cs typeface="Georgia"/>
              </a:rPr>
              <a:t>BC</a:t>
            </a:r>
            <a:r>
              <a:rPr sz="1800" spc="-9" dirty="0" smtClean="0">
                <a:solidFill>
                  <a:srgbClr val="314278"/>
                </a:solidFill>
                <a:latin typeface="Georgia"/>
                <a:cs typeface="Georgia"/>
              </a:rPr>
              <a:t>R</a:t>
            </a:r>
            <a:r>
              <a:rPr sz="1800" spc="0" dirty="0" smtClean="0">
                <a:solidFill>
                  <a:srgbClr val="314278"/>
                </a:solidFill>
                <a:latin typeface="Georgia"/>
                <a:cs typeface="Georgia"/>
              </a:rPr>
              <a:t>A</a:t>
            </a:r>
            <a:r>
              <a:rPr sz="1800" spc="-9" dirty="0" smtClean="0">
                <a:solidFill>
                  <a:srgbClr val="314278"/>
                </a:solidFill>
                <a:latin typeface="Georgia"/>
                <a:cs typeface="Georgia"/>
              </a:rPr>
              <a:t> </a:t>
            </a:r>
            <a:r>
              <a:rPr sz="1800" spc="0" dirty="0" smtClean="0">
                <a:solidFill>
                  <a:srgbClr val="314278"/>
                </a:solidFill>
                <a:latin typeface="Georgia"/>
                <a:cs typeface="Georgia"/>
              </a:rPr>
              <a:t>–</a:t>
            </a:r>
            <a:r>
              <a:rPr sz="1800" spc="14" dirty="0" smtClean="0">
                <a:solidFill>
                  <a:srgbClr val="314278"/>
                </a:solidFill>
                <a:latin typeface="Georgia"/>
                <a:cs typeface="Georgia"/>
              </a:rPr>
              <a:t> </a:t>
            </a:r>
            <a:r>
              <a:rPr sz="1800" spc="0" dirty="0" smtClean="0">
                <a:solidFill>
                  <a:srgbClr val="314278"/>
                </a:solidFill>
                <a:latin typeface="Georgia"/>
                <a:cs typeface="Georgia"/>
              </a:rPr>
              <a:t>Rel</a:t>
            </a:r>
            <a:r>
              <a:rPr sz="1800" spc="9" dirty="0" smtClean="0">
                <a:solidFill>
                  <a:srgbClr val="314278"/>
                </a:solidFill>
                <a:latin typeface="Georgia"/>
                <a:cs typeface="Georgia"/>
              </a:rPr>
              <a:t>e</a:t>
            </a:r>
            <a:r>
              <a:rPr sz="1800" spc="-4" dirty="0" smtClean="0">
                <a:solidFill>
                  <a:srgbClr val="314278"/>
                </a:solidFill>
                <a:latin typeface="Georgia"/>
                <a:cs typeface="Georgia"/>
              </a:rPr>
              <a:t>v</a:t>
            </a:r>
            <a:r>
              <a:rPr sz="1800" spc="0" dirty="0" smtClean="0">
                <a:solidFill>
                  <a:srgbClr val="314278"/>
                </a:solidFill>
                <a:latin typeface="Georgia"/>
                <a:cs typeface="Georgia"/>
              </a:rPr>
              <a:t>ami</a:t>
            </a:r>
            <a:r>
              <a:rPr sz="1800" spc="9" dirty="0" smtClean="0">
                <a:solidFill>
                  <a:srgbClr val="314278"/>
                </a:solidFill>
                <a:latin typeface="Georgia"/>
                <a:cs typeface="Georgia"/>
              </a:rPr>
              <a:t>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ac</a:t>
            </a:r>
            <a:r>
              <a:rPr sz="1800" spc="4" dirty="0" smtClean="0">
                <a:solidFill>
                  <a:srgbClr val="314278"/>
                </a:solidFill>
                <a:latin typeface="Georgia"/>
                <a:cs typeface="Georgia"/>
              </a:rPr>
              <a:t>t</a:t>
            </a:r>
            <a:r>
              <a:rPr sz="1800" spc="0" dirty="0" smtClean="0">
                <a:solidFill>
                  <a:srgbClr val="314278"/>
                </a:solidFill>
                <a:latin typeface="Georgia"/>
                <a:cs typeface="Georgia"/>
              </a:rPr>
              <a:t>i</a:t>
            </a:r>
            <a:r>
              <a:rPr sz="1800" spc="-4" dirty="0" smtClean="0">
                <a:solidFill>
                  <a:srgbClr val="314278"/>
                </a:solidFill>
                <a:latin typeface="Georgia"/>
                <a:cs typeface="Georgia"/>
              </a:rPr>
              <a:t>v</a:t>
            </a:r>
            <a:r>
              <a:rPr sz="1800" spc="0" dirty="0" smtClean="0">
                <a:solidFill>
                  <a:srgbClr val="314278"/>
                </a:solidFill>
                <a:latin typeface="Georgia"/>
                <a:cs typeface="Georgia"/>
              </a:rPr>
              <a:t>os</a:t>
            </a:r>
            <a:r>
              <a:rPr sz="1800" spc="14" dirty="0" smtClean="0">
                <a:solidFill>
                  <a:srgbClr val="314278"/>
                </a:solidFill>
                <a:latin typeface="Georgia"/>
                <a:cs typeface="Georgia"/>
              </a:rPr>
              <a:t> </a:t>
            </a:r>
            <a:r>
              <a:rPr sz="1800" spc="0" dirty="0" smtClean="0">
                <a:solidFill>
                  <a:srgbClr val="314278"/>
                </a:solidFill>
                <a:latin typeface="Georgia"/>
                <a:cs typeface="Georgia"/>
              </a:rPr>
              <a:t>y p</a:t>
            </a:r>
            <a:r>
              <a:rPr sz="1800" spc="4" dirty="0" smtClean="0">
                <a:solidFill>
                  <a:srgbClr val="314278"/>
                </a:solidFill>
                <a:latin typeface="Georgia"/>
                <a:cs typeface="Georgia"/>
              </a:rPr>
              <a:t>a</a:t>
            </a:r>
            <a:r>
              <a:rPr sz="1800" spc="0" dirty="0" smtClean="0">
                <a:solidFill>
                  <a:srgbClr val="314278"/>
                </a:solidFill>
                <a:latin typeface="Georgia"/>
                <a:cs typeface="Georgia"/>
              </a:rPr>
              <a:t>sivos </a:t>
            </a:r>
            <a:r>
              <a:rPr sz="1800" spc="4" dirty="0" smtClean="0">
                <a:solidFill>
                  <a:srgbClr val="314278"/>
                </a:solidFill>
                <a:latin typeface="Georgia"/>
                <a:cs typeface="Georgia"/>
              </a:rPr>
              <a:t>e</a:t>
            </a:r>
            <a:r>
              <a:rPr sz="1800" spc="0" dirty="0" smtClean="0">
                <a:solidFill>
                  <a:srgbClr val="314278"/>
                </a:solidFill>
                <a:latin typeface="Georgia"/>
                <a:cs typeface="Georgia"/>
              </a:rPr>
              <a:t>x</a:t>
            </a:r>
            <a:r>
              <a:rPr sz="1800" spc="4" dirty="0" smtClean="0">
                <a:solidFill>
                  <a:srgbClr val="314278"/>
                </a:solidFill>
                <a:latin typeface="Georgia"/>
                <a:cs typeface="Georgia"/>
              </a:rPr>
              <a:t>te</a:t>
            </a:r>
            <a:r>
              <a:rPr sz="1800" spc="-4" dirty="0" smtClean="0">
                <a:solidFill>
                  <a:srgbClr val="314278"/>
                </a:solidFill>
                <a:latin typeface="Georgia"/>
                <a:cs typeface="Georgia"/>
              </a:rPr>
              <a:t>r</a:t>
            </a:r>
            <a:r>
              <a:rPr sz="1800" spc="0" dirty="0" smtClean="0">
                <a:solidFill>
                  <a:srgbClr val="314278"/>
                </a:solidFill>
                <a:latin typeface="Georgia"/>
                <a:cs typeface="Georgia"/>
              </a:rPr>
              <a:t>n</a:t>
            </a:r>
            <a:r>
              <a:rPr sz="1800" spc="4" dirty="0" smtClean="0">
                <a:solidFill>
                  <a:srgbClr val="314278"/>
                </a:solidFill>
                <a:latin typeface="Georgia"/>
                <a:cs typeface="Georgia"/>
              </a:rPr>
              <a:t>o</a:t>
            </a:r>
            <a:r>
              <a:rPr sz="1800" spc="0" dirty="0" smtClean="0">
                <a:solidFill>
                  <a:srgbClr val="314278"/>
                </a:solidFill>
                <a:latin typeface="Georgia"/>
                <a:cs typeface="Georgia"/>
              </a:rPr>
              <a:t>s”</a:t>
            </a:r>
            <a:endParaRPr sz="1800">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9" name="object 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3" name="object 3"/>
          <p:cNvSpPr txBox="1"/>
          <p:nvPr/>
        </p:nvSpPr>
        <p:spPr>
          <a:xfrm>
            <a:off x="253391" y="1005892"/>
            <a:ext cx="8415003" cy="667851"/>
          </a:xfrm>
          <a:prstGeom prst="rect">
            <a:avLst/>
          </a:prstGeom>
        </p:spPr>
        <p:txBody>
          <a:bodyPr wrap="square" lIns="0" tIns="0" rIns="0" bIns="0" rtlCol="0">
            <a:noAutofit/>
          </a:bodyPr>
          <a:lstStyle/>
          <a:p>
            <a:pPr marL="12700" algn="ctr">
              <a:lnSpc>
                <a:spcPts val="1945"/>
              </a:lnSpc>
              <a:spcBef>
                <a:spcPts val="97"/>
              </a:spcBef>
            </a:pPr>
            <a:r>
              <a:rPr sz="1800" b="1" spc="-4" dirty="0" smtClean="0">
                <a:solidFill>
                  <a:srgbClr val="314278"/>
                </a:solidFill>
                <a:latin typeface="Cambria" pitchFamily="18" charset="0"/>
                <a:cs typeface="Georgia"/>
              </a:rPr>
              <a:t>P</a:t>
            </a:r>
            <a:r>
              <a:rPr sz="1800" b="1" spc="0"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s</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4: El</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gir</a:t>
            </a:r>
            <a:r>
              <a:rPr sz="1800" b="1" spc="-9"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a:t>
            </a:r>
            <a:r>
              <a:rPr sz="1800" b="1" spc="0" dirty="0" smtClean="0">
                <a:solidFill>
                  <a:srgbClr val="314278"/>
                </a:solidFill>
                <a:latin typeface="Cambria" pitchFamily="18" charset="0"/>
                <a:cs typeface="Georgia"/>
              </a:rPr>
              <a:t>B</a:t>
            </a:r>
            <a:r>
              <a:rPr sz="1800" b="1" spc="4" dirty="0" smtClean="0">
                <a:solidFill>
                  <a:srgbClr val="314278"/>
                </a:solidFill>
                <a:latin typeface="Cambria" pitchFamily="18" charset="0"/>
                <a:cs typeface="Georgia"/>
              </a:rPr>
              <a:t>an</a:t>
            </a:r>
            <a:r>
              <a:rPr sz="1800" b="1" spc="0" dirty="0" smtClean="0">
                <a:solidFill>
                  <a:srgbClr val="314278"/>
                </a:solidFill>
                <a:latin typeface="Cambria" pitchFamily="18" charset="0"/>
                <a:cs typeface="Georgia"/>
              </a:rPr>
              <a:t>co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C</a:t>
            </a:r>
            <a:r>
              <a:rPr sz="1800" b="1" spc="4" dirty="0" smtClean="0">
                <a:solidFill>
                  <a:srgbClr val="314278"/>
                </a:solidFill>
                <a:latin typeface="Cambria" pitchFamily="18" charset="0"/>
                <a:cs typeface="Georgia"/>
              </a:rPr>
              <a:t>en</a:t>
            </a:r>
            <a:r>
              <a:rPr sz="1800" b="1" spc="0" dirty="0" smtClean="0">
                <a:solidFill>
                  <a:srgbClr val="314278"/>
                </a:solidFill>
                <a:latin typeface="Cambria" pitchFamily="18" charset="0"/>
                <a:cs typeface="Georgia"/>
              </a:rPr>
              <a:t>tr</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l de</a:t>
            </a:r>
            <a:r>
              <a:rPr sz="1800" b="1" spc="1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la</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R</a:t>
            </a:r>
            <a:r>
              <a:rPr sz="1800" b="1" spc="4" dirty="0" smtClean="0">
                <a:solidFill>
                  <a:srgbClr val="314278"/>
                </a:solidFill>
                <a:latin typeface="Cambria" pitchFamily="18" charset="0"/>
                <a:cs typeface="Georgia"/>
              </a:rPr>
              <a:t>ep</a:t>
            </a:r>
            <a:r>
              <a:rPr sz="1800" b="1" spc="0" dirty="0" smtClean="0">
                <a:solidFill>
                  <a:srgbClr val="314278"/>
                </a:solidFill>
                <a:latin typeface="Cambria" pitchFamily="18" charset="0"/>
                <a:cs typeface="Georgia"/>
              </a:rPr>
              <a:t>ub</a:t>
            </a:r>
            <a:r>
              <a:rPr sz="1800" b="1" spc="4" dirty="0" smtClean="0">
                <a:solidFill>
                  <a:srgbClr val="314278"/>
                </a:solidFill>
                <a:latin typeface="Cambria" pitchFamily="18" charset="0"/>
                <a:cs typeface="Georgia"/>
              </a:rPr>
              <a:t>l</a:t>
            </a:r>
            <a:r>
              <a:rPr sz="1800" b="1" spc="0" dirty="0" smtClean="0">
                <a:solidFill>
                  <a:srgbClr val="314278"/>
                </a:solidFill>
                <a:latin typeface="Cambria" pitchFamily="18" charset="0"/>
                <a:cs typeface="Georgia"/>
              </a:rPr>
              <a:t>ica</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Arg</a:t>
            </a:r>
            <a:r>
              <a:rPr sz="1800" b="1" spc="4" dirty="0" smtClean="0">
                <a:solidFill>
                  <a:srgbClr val="314278"/>
                </a:solidFill>
                <a:latin typeface="Cambria" pitchFamily="18" charset="0"/>
                <a:cs typeface="Georgia"/>
              </a:rPr>
              <a:t>en</a:t>
            </a:r>
            <a:r>
              <a:rPr sz="1800" b="1" spc="0" dirty="0" smtClean="0">
                <a:solidFill>
                  <a:srgbClr val="314278"/>
                </a:solidFill>
                <a:latin typeface="Cambria" pitchFamily="18" charset="0"/>
                <a:cs typeface="Georgia"/>
              </a:rPr>
              <a:t>t</a:t>
            </a:r>
            <a:r>
              <a:rPr sz="1800" b="1" spc="4" dirty="0" smtClean="0">
                <a:solidFill>
                  <a:srgbClr val="314278"/>
                </a:solidFill>
                <a:latin typeface="Cambria" pitchFamily="18" charset="0"/>
                <a:cs typeface="Georgia"/>
              </a:rPr>
              <a:t>ina</a:t>
            </a:r>
            <a:r>
              <a:rPr sz="1800" b="1" spc="0" dirty="0" smtClean="0">
                <a:solidFill>
                  <a:srgbClr val="314278"/>
                </a:solidFill>
                <a:latin typeface="Cambria" pitchFamily="18" charset="0"/>
                <a:cs typeface="Georgia"/>
              </a:rPr>
              <a:t>”</a:t>
            </a:r>
            <a:r>
              <a:rPr sz="1800" b="1" spc="-4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del list</a:t>
            </a:r>
            <a:r>
              <a:rPr sz="1800" b="1" spc="9"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do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de</a:t>
            </a:r>
            <a:r>
              <a:rPr sz="1800" b="1" spc="14" dirty="0" smtClean="0">
                <a:solidFill>
                  <a:srgbClr val="314278"/>
                </a:solidFill>
                <a:latin typeface="Cambria" pitchFamily="18" charset="0"/>
                <a:cs typeface="Georgia"/>
              </a:rPr>
              <a:t> </a:t>
            </a:r>
            <a:r>
              <a:rPr sz="1800" b="1" spc="0" dirty="0" err="1" smtClean="0">
                <a:solidFill>
                  <a:srgbClr val="314278"/>
                </a:solidFill>
                <a:latin typeface="Cambria" pitchFamily="18" charset="0"/>
                <a:cs typeface="Georgia"/>
              </a:rPr>
              <a:t>or</a:t>
            </a:r>
            <a:r>
              <a:rPr sz="1800" b="1" spc="-9" dirty="0" err="1" smtClean="0">
                <a:solidFill>
                  <a:srgbClr val="314278"/>
                </a:solidFill>
                <a:latin typeface="Cambria" pitchFamily="18" charset="0"/>
                <a:cs typeface="Georgia"/>
              </a:rPr>
              <a:t>g</a:t>
            </a:r>
            <a:r>
              <a:rPr sz="1800" b="1" spc="0" dirty="0" err="1" smtClean="0">
                <a:solidFill>
                  <a:srgbClr val="314278"/>
                </a:solidFill>
                <a:latin typeface="Cambria" pitchFamily="18" charset="0"/>
                <a:cs typeface="Georgia"/>
              </a:rPr>
              <a:t>a</a:t>
            </a:r>
            <a:r>
              <a:rPr sz="1800" b="1" spc="9" dirty="0" err="1" smtClean="0">
                <a:solidFill>
                  <a:srgbClr val="314278"/>
                </a:solidFill>
                <a:latin typeface="Cambria" pitchFamily="18" charset="0"/>
                <a:cs typeface="Georgia"/>
              </a:rPr>
              <a:t>n</a:t>
            </a:r>
            <a:r>
              <a:rPr sz="1800" b="1" spc="0" dirty="0" err="1" smtClean="0">
                <a:solidFill>
                  <a:srgbClr val="314278"/>
                </a:solidFill>
                <a:latin typeface="Cambria" pitchFamily="18" charset="0"/>
                <a:cs typeface="Georgia"/>
              </a:rPr>
              <a:t>ismos</a:t>
            </a:r>
            <a:r>
              <a:rPr lang="es-ES" sz="1800" b="1" spc="0"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y luego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o</a:t>
            </a:r>
            <a:r>
              <a:rPr sz="1800" b="1" spc="4" dirty="0" smtClean="0">
                <a:solidFill>
                  <a:srgbClr val="314278"/>
                </a:solidFill>
                <a:latin typeface="Cambria" pitchFamily="18" charset="0"/>
                <a:cs typeface="Georgia"/>
              </a:rPr>
              <a:t>p</a:t>
            </a:r>
            <a:r>
              <a:rPr sz="1800" b="1" spc="0" dirty="0" smtClean="0">
                <a:solidFill>
                  <a:srgbClr val="314278"/>
                </a:solidFill>
                <a:latin typeface="Cambria" pitchFamily="18" charset="0"/>
                <a:cs typeface="Georgia"/>
              </a:rPr>
              <a:t>t</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r p</a:t>
            </a:r>
            <a:r>
              <a:rPr sz="1800" b="1" spc="4" dirty="0" smtClean="0">
                <a:solidFill>
                  <a:srgbClr val="314278"/>
                </a:solidFill>
                <a:latin typeface="Cambria" pitchFamily="18" charset="0"/>
                <a:cs typeface="Georgia"/>
              </a:rPr>
              <a:t>o</a:t>
            </a:r>
            <a:r>
              <a:rPr sz="1800" b="1" spc="0" dirty="0" smtClean="0">
                <a:solidFill>
                  <a:srgbClr val="314278"/>
                </a:solidFill>
                <a:latin typeface="Cambria" pitchFamily="18" charset="0"/>
                <a:cs typeface="Georgia"/>
              </a:rPr>
              <a:t>r </a:t>
            </a:r>
            <a:r>
              <a:rPr sz="1800" b="1" spc="19" dirty="0" smtClean="0">
                <a:solidFill>
                  <a:srgbClr val="314278"/>
                </a:solidFill>
                <a:latin typeface="Cambria" pitchFamily="18" charset="0"/>
                <a:cs typeface="Georgia"/>
              </a:rPr>
              <a:t>“</a:t>
            </a:r>
            <a:r>
              <a:rPr sz="1800" b="1" spc="0" dirty="0" smtClean="0">
                <a:solidFill>
                  <a:srgbClr val="314278"/>
                </a:solidFill>
                <a:latin typeface="Cambria" pitchFamily="18" charset="0"/>
                <a:cs typeface="Georgia"/>
              </a:rPr>
              <a:t>BC</a:t>
            </a:r>
            <a:r>
              <a:rPr sz="1800" b="1" spc="-9"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A</a:t>
            </a:r>
            <a:r>
              <a:rPr sz="1800" b="1" spc="-9" dirty="0" smtClean="0">
                <a:solidFill>
                  <a:srgbClr val="314278"/>
                </a:solidFill>
                <a:latin typeface="Cambria" pitchFamily="18" charset="0"/>
                <a:cs typeface="Georgia"/>
              </a:rPr>
              <a:t> </a:t>
            </a:r>
            <a:endParaRPr lang="es-ES" sz="1800" b="1" spc="-9" dirty="0" smtClean="0">
              <a:solidFill>
                <a:srgbClr val="314278"/>
              </a:solidFill>
              <a:latin typeface="Cambria" pitchFamily="18" charset="0"/>
              <a:cs typeface="Georgia"/>
            </a:endParaRPr>
          </a:p>
          <a:p>
            <a:pPr marL="12700" algn="ctr">
              <a:lnSpc>
                <a:spcPts val="1945"/>
              </a:lnSpc>
              <a:spcBef>
                <a:spcPts val="97"/>
              </a:spcBef>
            </a:pP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Rel</a:t>
            </a:r>
            <a:r>
              <a:rPr sz="1800" b="1" spc="9" dirty="0" smtClean="0">
                <a:solidFill>
                  <a:srgbClr val="314278"/>
                </a:solidFill>
                <a:latin typeface="Cambria" pitchFamily="18" charset="0"/>
                <a:cs typeface="Georgia"/>
              </a:rPr>
              <a:t>e</a:t>
            </a:r>
            <a:r>
              <a:rPr sz="1800" b="1" spc="-4" dirty="0" smtClean="0">
                <a:solidFill>
                  <a:srgbClr val="314278"/>
                </a:solidFill>
                <a:latin typeface="Cambria" pitchFamily="18" charset="0"/>
                <a:cs typeface="Georgia"/>
              </a:rPr>
              <a:t>v</a:t>
            </a:r>
            <a:r>
              <a:rPr sz="1800" b="1" spc="0" dirty="0" smtClean="0">
                <a:solidFill>
                  <a:srgbClr val="314278"/>
                </a:solidFill>
                <a:latin typeface="Cambria" pitchFamily="18" charset="0"/>
                <a:cs typeface="Georgia"/>
              </a:rPr>
              <a:t>ami</a:t>
            </a:r>
            <a:r>
              <a:rPr sz="1800" b="1" spc="9"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de</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ac</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i</a:t>
            </a:r>
            <a:r>
              <a:rPr sz="1800" b="1" spc="-4" dirty="0" smtClean="0">
                <a:solidFill>
                  <a:srgbClr val="314278"/>
                </a:solidFill>
                <a:latin typeface="Cambria" pitchFamily="18" charset="0"/>
                <a:cs typeface="Georgia"/>
              </a:rPr>
              <a:t>v</a:t>
            </a:r>
            <a:r>
              <a:rPr sz="1800" b="1" spc="0" dirty="0" smtClean="0">
                <a:solidFill>
                  <a:srgbClr val="314278"/>
                </a:solidFill>
                <a:latin typeface="Cambria" pitchFamily="18" charset="0"/>
                <a:cs typeface="Georgia"/>
              </a:rPr>
              <a:t>os</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y p</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sivos </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x</a:t>
            </a:r>
            <a:r>
              <a:rPr sz="1800" b="1" spc="4" dirty="0" smtClean="0">
                <a:solidFill>
                  <a:srgbClr val="314278"/>
                </a:solidFill>
                <a:latin typeface="Cambria" pitchFamily="18" charset="0"/>
                <a:cs typeface="Georgia"/>
              </a:rPr>
              <a:t>te</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o</a:t>
            </a:r>
            <a:r>
              <a:rPr sz="1800" b="1" spc="0" dirty="0" smtClean="0">
                <a:solidFill>
                  <a:srgbClr val="314278"/>
                </a:solidFill>
                <a:latin typeface="Cambria" pitchFamily="18" charset="0"/>
                <a:cs typeface="Georgia"/>
              </a:rPr>
              <a:t>s”</a:t>
            </a:r>
            <a:endParaRPr sz="1800" b="1" dirty="0">
              <a:latin typeface="Cambria" pitchFamily="18" charset="0"/>
              <a:cs typeface="Georgia"/>
            </a:endParaRPr>
          </a:p>
        </p:txBody>
      </p:sp>
      <p:pic>
        <p:nvPicPr>
          <p:cNvPr id="1026" name="Picture 2" descr="C:\Users\Rodrigo\Desktop\Ya escaneados\3.png"/>
          <p:cNvPicPr>
            <a:picLocks noChangeAspect="1" noChangeArrowheads="1"/>
          </p:cNvPicPr>
          <p:nvPr/>
        </p:nvPicPr>
        <p:blipFill>
          <a:blip r:embed="rId2" cstate="print"/>
          <a:srcRect/>
          <a:stretch>
            <a:fillRect/>
          </a:stretch>
        </p:blipFill>
        <p:spPr bwMode="auto">
          <a:xfrm>
            <a:off x="457200" y="1828800"/>
            <a:ext cx="8305800" cy="3429000"/>
          </a:xfrm>
          <a:prstGeom prst="rect">
            <a:avLst/>
          </a:prstGeom>
          <a:noFill/>
        </p:spPr>
      </p:pic>
      <p:sp>
        <p:nvSpPr>
          <p:cNvPr id="10" name="9 CuadroTexto"/>
          <p:cNvSpPr txBox="1"/>
          <p:nvPr/>
        </p:nvSpPr>
        <p:spPr>
          <a:xfrm>
            <a:off x="990600" y="4876800"/>
            <a:ext cx="7454769" cy="1754326"/>
          </a:xfrm>
          <a:prstGeom prst="rect">
            <a:avLst/>
          </a:prstGeom>
          <a:noFill/>
        </p:spPr>
        <p:txBody>
          <a:bodyPr wrap="square" rtlCol="0">
            <a:spAutoFit/>
          </a:bodyPr>
          <a:lstStyle/>
          <a:p>
            <a:pPr>
              <a:lnSpc>
                <a:spcPct val="90000"/>
              </a:lnSpc>
            </a:pPr>
            <a:endParaRPr lang="es-ES" sz="2400" b="1" dirty="0" smtClean="0"/>
          </a:p>
          <a:p>
            <a:pPr>
              <a:lnSpc>
                <a:spcPct val="90000"/>
              </a:lnSpc>
            </a:pPr>
            <a:r>
              <a:rPr lang="es-ES" sz="2400" b="1" dirty="0" err="1" smtClean="0"/>
              <a:t>Click</a:t>
            </a:r>
            <a:r>
              <a:rPr lang="es-ES" sz="2400" b="1" dirty="0" smtClean="0"/>
              <a:t> en BUSCAR para designar al responsable de subir / Cargar / Auditar la información en el formulario </a:t>
            </a:r>
            <a:r>
              <a:rPr lang="es-ES" sz="2400" b="1" dirty="0" err="1" smtClean="0"/>
              <a:t>Com</a:t>
            </a:r>
            <a:r>
              <a:rPr lang="es-ES" sz="2400" b="1" dirty="0" smtClean="0"/>
              <a:t> A 6401 BCRA</a:t>
            </a:r>
          </a:p>
          <a:p>
            <a:pPr>
              <a:lnSpc>
                <a:spcPct val="90000"/>
              </a:lnSpc>
            </a:pPr>
            <a:endParaRPr lang="es-ES" sz="2400" dirty="0"/>
          </a:p>
        </p:txBody>
      </p:sp>
      <p:sp>
        <p:nvSpPr>
          <p:cNvPr id="11" name="object 11"/>
          <p:cNvSpPr/>
          <p:nvPr/>
        </p:nvSpPr>
        <p:spPr>
          <a:xfrm>
            <a:off x="7239000" y="4038600"/>
            <a:ext cx="1295400" cy="53340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2" name="object 11"/>
          <p:cNvSpPr/>
          <p:nvPr/>
        </p:nvSpPr>
        <p:spPr>
          <a:xfrm>
            <a:off x="5257800" y="4343400"/>
            <a:ext cx="1219200" cy="53340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7" y="980728"/>
            <a:ext cx="7508789" cy="9344096"/>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r>
              <a:rPr lang="es-AR" sz="1400" b="1" i="1" dirty="0" smtClean="0">
                <a:solidFill>
                  <a:schemeClr val="tx2"/>
                </a:solidFill>
              </a:rPr>
              <a:t>ESTUDIO CARBALLEIRO</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endParaRPr lang="es-AR" sz="1600" b="1" i="1" dirty="0" smtClean="0">
              <a:solidFill>
                <a:srgbClr val="FF0000"/>
              </a:solidFill>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sp>
        <p:nvSpPr>
          <p:cNvPr id="12" name="11 Rectángulo"/>
          <p:cNvSpPr/>
          <p:nvPr/>
        </p:nvSpPr>
        <p:spPr>
          <a:xfrm>
            <a:off x="3761701" y="-675456"/>
            <a:ext cx="2268843" cy="1440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1100" dirty="0" smtClean="0">
                <a:solidFill>
                  <a:schemeClr val="tx2"/>
                </a:solidFill>
                <a:latin typeface="Georgia"/>
                <a:cs typeface="Georgia"/>
              </a:rPr>
              <a:t>Administrador</a:t>
            </a:r>
            <a:r>
              <a:rPr lang="es-ES" sz="2400" dirty="0" smtClean="0">
                <a:solidFill>
                  <a:schemeClr val="tx2"/>
                </a:solidFill>
                <a:latin typeface="Georgia"/>
                <a:cs typeface="Georgia"/>
              </a:rPr>
              <a:t> </a:t>
            </a:r>
          </a:p>
        </p:txBody>
      </p:sp>
      <p:sp>
        <p:nvSpPr>
          <p:cNvPr id="14" name="13 Rectángulo"/>
          <p:cNvSpPr/>
          <p:nvPr/>
        </p:nvSpPr>
        <p:spPr>
          <a:xfrm>
            <a:off x="4031801" y="-459432"/>
            <a:ext cx="2268843" cy="1440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1000" dirty="0" smtClean="0">
                <a:solidFill>
                  <a:schemeClr val="tx2"/>
                </a:solidFill>
                <a:latin typeface="Georgia"/>
                <a:cs typeface="Georgia"/>
              </a:rPr>
              <a:t>Nombre de la empresa</a:t>
            </a:r>
          </a:p>
        </p:txBody>
      </p:sp>
      <p:pic>
        <p:nvPicPr>
          <p:cNvPr id="141314" name="Picture 2" descr="C:\Users\Rodrigo\Desktop\Ya escaneados\7 (2).jpg"/>
          <p:cNvPicPr>
            <a:picLocks noChangeAspect="1" noChangeArrowheads="1"/>
          </p:cNvPicPr>
          <p:nvPr/>
        </p:nvPicPr>
        <p:blipFill>
          <a:blip r:embed="rId3" cstate="print"/>
          <a:srcRect/>
          <a:stretch>
            <a:fillRect/>
          </a:stretch>
        </p:blipFill>
        <p:spPr bwMode="auto">
          <a:xfrm>
            <a:off x="0" y="836712"/>
            <a:ext cx="9144000" cy="5688632"/>
          </a:xfrm>
          <a:prstGeom prst="rect">
            <a:avLst/>
          </a:prstGeom>
          <a:noFill/>
        </p:spPr>
      </p:pic>
      <p:sp>
        <p:nvSpPr>
          <p:cNvPr id="15" name="14 CuadroTexto"/>
          <p:cNvSpPr txBox="1"/>
          <p:nvPr/>
        </p:nvSpPr>
        <p:spPr>
          <a:xfrm>
            <a:off x="2339754" y="3501008"/>
            <a:ext cx="6264947" cy="2419124"/>
          </a:xfrm>
          <a:prstGeom prst="rect">
            <a:avLst/>
          </a:prstGeom>
          <a:noFill/>
        </p:spPr>
        <p:txBody>
          <a:bodyPr wrap="square" rtlCol="0">
            <a:spAutoFit/>
          </a:bodyPr>
          <a:lstStyle/>
          <a:p>
            <a:pPr algn="ctr">
              <a:lnSpc>
                <a:spcPct val="90000"/>
              </a:lnSpc>
            </a:pPr>
            <a:endParaRPr lang="es-ES" sz="2400" b="1" dirty="0" smtClean="0"/>
          </a:p>
          <a:p>
            <a:pPr algn="ctr">
              <a:lnSpc>
                <a:spcPct val="90000"/>
              </a:lnSpc>
            </a:pPr>
            <a:endParaRPr lang="es-ES" sz="2400" b="1" dirty="0" smtClean="0"/>
          </a:p>
          <a:p>
            <a:pPr algn="ctr">
              <a:lnSpc>
                <a:spcPct val="90000"/>
              </a:lnSpc>
            </a:pPr>
            <a:r>
              <a:rPr lang="es-ES" sz="2400" b="1" dirty="0" smtClean="0"/>
              <a:t>Colocar la </a:t>
            </a:r>
            <a:r>
              <a:rPr lang="es-ES" sz="2400" b="1" dirty="0" err="1" smtClean="0"/>
              <a:t>cuit</a:t>
            </a:r>
            <a:r>
              <a:rPr lang="es-ES" sz="2400" b="1" dirty="0" smtClean="0"/>
              <a:t> de la persona</a:t>
            </a:r>
          </a:p>
          <a:p>
            <a:pPr algn="ctr">
              <a:lnSpc>
                <a:spcPct val="90000"/>
              </a:lnSpc>
            </a:pPr>
            <a:endParaRPr lang="es-ES" sz="2400" b="1" dirty="0" smtClean="0"/>
          </a:p>
          <a:p>
            <a:pPr algn="ctr">
              <a:lnSpc>
                <a:spcPct val="90000"/>
              </a:lnSpc>
            </a:pPr>
            <a:r>
              <a:rPr lang="es-ES" sz="2400" b="1" dirty="0" smtClean="0"/>
              <a:t> designada, </a:t>
            </a:r>
            <a:r>
              <a:rPr lang="es-ES" sz="2400" b="1" dirty="0" err="1" smtClean="0"/>
              <a:t>Click</a:t>
            </a:r>
            <a:r>
              <a:rPr lang="es-ES" sz="2400" b="1" dirty="0" smtClean="0"/>
              <a:t> en BUSCAR,</a:t>
            </a:r>
          </a:p>
          <a:p>
            <a:pPr algn="ctr">
              <a:lnSpc>
                <a:spcPct val="90000"/>
              </a:lnSpc>
            </a:pPr>
            <a:endParaRPr lang="es-ES" sz="2400" b="1" dirty="0" smtClean="0"/>
          </a:p>
          <a:p>
            <a:pPr algn="ctr">
              <a:lnSpc>
                <a:spcPct val="90000"/>
              </a:lnSpc>
            </a:pPr>
            <a:r>
              <a:rPr lang="es-ES" sz="2400" b="1" dirty="0" smtClean="0"/>
              <a:t> luego </a:t>
            </a:r>
            <a:r>
              <a:rPr lang="es-ES" sz="2400" b="1" dirty="0" err="1" smtClean="0"/>
              <a:t>Click</a:t>
            </a:r>
            <a:r>
              <a:rPr lang="es-ES" sz="2400" b="1" dirty="0" smtClean="0"/>
              <a:t> en CONFIRMAR</a:t>
            </a:r>
            <a:endParaRPr lang="es-ES" sz="2400" b="1" dirty="0"/>
          </a:p>
        </p:txBody>
      </p:sp>
      <p:sp>
        <p:nvSpPr>
          <p:cNvPr id="20" name="19 Flecha izquierda"/>
          <p:cNvSpPr/>
          <p:nvPr/>
        </p:nvSpPr>
        <p:spPr>
          <a:xfrm>
            <a:off x="7308304" y="2708920"/>
            <a:ext cx="1026381" cy="43204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21" name="20 Flecha arriba"/>
          <p:cNvSpPr/>
          <p:nvPr/>
        </p:nvSpPr>
        <p:spPr>
          <a:xfrm>
            <a:off x="4860032" y="3429000"/>
            <a:ext cx="936104" cy="50405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12" name="11 Rectángulo"/>
          <p:cNvSpPr/>
          <p:nvPr/>
        </p:nvSpPr>
        <p:spPr>
          <a:xfrm>
            <a:off x="3761701" y="-675456"/>
            <a:ext cx="2268843" cy="1440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1100" dirty="0" smtClean="0">
                <a:solidFill>
                  <a:schemeClr val="tx2"/>
                </a:solidFill>
                <a:latin typeface="Georgia"/>
                <a:cs typeface="Georgia"/>
              </a:rPr>
              <a:t>Administrador</a:t>
            </a:r>
            <a:r>
              <a:rPr lang="es-ES" sz="2400" dirty="0" smtClean="0">
                <a:solidFill>
                  <a:schemeClr val="tx2"/>
                </a:solidFill>
                <a:latin typeface="Georgia"/>
                <a:cs typeface="Georgia"/>
              </a:rPr>
              <a:t> </a:t>
            </a:r>
          </a:p>
        </p:txBody>
      </p:sp>
      <p:sp>
        <p:nvSpPr>
          <p:cNvPr id="14" name="13 Rectángulo"/>
          <p:cNvSpPr/>
          <p:nvPr/>
        </p:nvSpPr>
        <p:spPr>
          <a:xfrm>
            <a:off x="4031801" y="-459432"/>
            <a:ext cx="2268843" cy="1440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r>
              <a:rPr lang="es-ES" sz="1000" dirty="0" smtClean="0">
                <a:solidFill>
                  <a:schemeClr val="tx2"/>
                </a:solidFill>
                <a:latin typeface="Georgia"/>
                <a:cs typeface="Georgia"/>
              </a:rPr>
              <a:t>Nombre de la empresa</a:t>
            </a:r>
          </a:p>
        </p:txBody>
      </p:sp>
      <p:pic>
        <p:nvPicPr>
          <p:cNvPr id="142338" name="Picture 2" descr="C:\Users\Rodrigo\Desktop\Ya escaneados\8 (2).jpg"/>
          <p:cNvPicPr>
            <a:picLocks noChangeAspect="1" noChangeArrowheads="1"/>
          </p:cNvPicPr>
          <p:nvPr/>
        </p:nvPicPr>
        <p:blipFill>
          <a:blip r:embed="rId3" cstate="print"/>
          <a:srcRect/>
          <a:stretch>
            <a:fillRect/>
          </a:stretch>
        </p:blipFill>
        <p:spPr bwMode="auto">
          <a:xfrm>
            <a:off x="0" y="980728"/>
            <a:ext cx="9144000" cy="5616624"/>
          </a:xfrm>
          <a:prstGeom prst="rect">
            <a:avLst/>
          </a:prstGeom>
          <a:noFill/>
        </p:spPr>
      </p:pic>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lang="es-ES" sz="2400" b="1" i="1" dirty="0" smtClean="0">
              <a:solidFill>
                <a:schemeClr val="tx1">
                  <a:lumMod val="40000"/>
                  <a:lumOff val="60000"/>
                </a:schemeClr>
              </a:solidFill>
              <a:latin typeface="Cambria" pitchFamily="18" charset="0"/>
            </a:endParaRPr>
          </a:p>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pic>
        <p:nvPicPr>
          <p:cNvPr id="143362" name="Picture 2" descr="C:\Users\Rodrigo\Desktop\Ya escaneados\9 (2).jpg"/>
          <p:cNvPicPr>
            <a:picLocks noChangeAspect="1" noChangeArrowheads="1"/>
          </p:cNvPicPr>
          <p:nvPr/>
        </p:nvPicPr>
        <p:blipFill>
          <a:blip r:embed="rId3" cstate="print"/>
          <a:srcRect/>
          <a:stretch>
            <a:fillRect/>
          </a:stretch>
        </p:blipFill>
        <p:spPr bwMode="auto">
          <a:xfrm>
            <a:off x="0" y="1124744"/>
            <a:ext cx="9144000" cy="5328592"/>
          </a:xfrm>
          <a:prstGeom prst="rect">
            <a:avLst/>
          </a:prstGeom>
          <a:noFill/>
        </p:spPr>
      </p:pic>
      <p:sp>
        <p:nvSpPr>
          <p:cNvPr id="15" name="14 CuadroTexto"/>
          <p:cNvSpPr txBox="1"/>
          <p:nvPr/>
        </p:nvSpPr>
        <p:spPr>
          <a:xfrm>
            <a:off x="0" y="2348880"/>
            <a:ext cx="1368152" cy="2419124"/>
          </a:xfrm>
          <a:prstGeom prst="rect">
            <a:avLst/>
          </a:prstGeom>
          <a:noFill/>
        </p:spPr>
        <p:txBody>
          <a:bodyPr wrap="square" rtlCol="0">
            <a:spAutoFit/>
          </a:bodyPr>
          <a:lstStyle/>
          <a:p>
            <a:pPr algn="ctr">
              <a:lnSpc>
                <a:spcPct val="90000"/>
              </a:lnSpc>
            </a:pPr>
            <a:endParaRPr lang="es-ES" sz="1400" b="1" dirty="0" smtClean="0"/>
          </a:p>
          <a:p>
            <a:pPr algn="ctr">
              <a:lnSpc>
                <a:spcPct val="90000"/>
              </a:lnSpc>
            </a:pPr>
            <a:endParaRPr lang="es-ES" sz="1400" b="1" dirty="0" smtClean="0"/>
          </a:p>
          <a:p>
            <a:pPr algn="ctr">
              <a:lnSpc>
                <a:spcPct val="90000"/>
              </a:lnSpc>
            </a:pPr>
            <a:endParaRPr lang="es-ES" sz="1400" b="1" dirty="0" smtClean="0"/>
          </a:p>
          <a:p>
            <a:pPr algn="ctr">
              <a:lnSpc>
                <a:spcPct val="90000"/>
              </a:lnSpc>
            </a:pPr>
            <a:r>
              <a:rPr lang="es-ES" sz="1400" b="1" dirty="0" smtClean="0"/>
              <a:t>Ahora la persona designada debe ingresar con su CUIT Y Clave fiscal y aceptar la designación.</a:t>
            </a:r>
            <a:endParaRPr lang="es-ES" sz="1400" b="1" dirty="0"/>
          </a:p>
        </p:txBody>
      </p:sp>
      <p:sp>
        <p:nvSpPr>
          <p:cNvPr id="12" name="object 11"/>
          <p:cNvSpPr/>
          <p:nvPr/>
        </p:nvSpPr>
        <p:spPr>
          <a:xfrm>
            <a:off x="1403648" y="4365104"/>
            <a:ext cx="1152128" cy="720080"/>
          </a:xfrm>
          <a:custGeom>
            <a:avLst/>
            <a:gdLst/>
            <a:ahLst/>
            <a:cxnLst/>
            <a:rect l="l" t="t" r="r" b="b"/>
            <a:pathLst>
              <a:path w="1606296" h="563880">
                <a:moveTo>
                  <a:pt x="0" y="281940"/>
                </a:moveTo>
                <a:lnTo>
                  <a:pt x="10512" y="236210"/>
                </a:lnTo>
                <a:lnTo>
                  <a:pt x="40945" y="192828"/>
                </a:lnTo>
                <a:lnTo>
                  <a:pt x="89647" y="152376"/>
                </a:lnTo>
                <a:lnTo>
                  <a:pt x="154962" y="115433"/>
                </a:lnTo>
                <a:lnTo>
                  <a:pt x="193334" y="98460"/>
                </a:lnTo>
                <a:lnTo>
                  <a:pt x="235238" y="82581"/>
                </a:lnTo>
                <a:lnTo>
                  <a:pt x="280470" y="67871"/>
                </a:lnTo>
                <a:lnTo>
                  <a:pt x="328821" y="54400"/>
                </a:lnTo>
                <a:lnTo>
                  <a:pt x="380086" y="42243"/>
                </a:lnTo>
                <a:lnTo>
                  <a:pt x="434057" y="31471"/>
                </a:lnTo>
                <a:lnTo>
                  <a:pt x="490529" y="22157"/>
                </a:lnTo>
                <a:lnTo>
                  <a:pt x="549293" y="14374"/>
                </a:lnTo>
                <a:lnTo>
                  <a:pt x="610144" y="8194"/>
                </a:lnTo>
                <a:lnTo>
                  <a:pt x="672874" y="3690"/>
                </a:lnTo>
                <a:lnTo>
                  <a:pt x="737278" y="934"/>
                </a:lnTo>
                <a:lnTo>
                  <a:pt x="803148" y="0"/>
                </a:lnTo>
                <a:lnTo>
                  <a:pt x="869024" y="934"/>
                </a:lnTo>
                <a:lnTo>
                  <a:pt x="933433" y="3690"/>
                </a:lnTo>
                <a:lnTo>
                  <a:pt x="996168" y="8194"/>
                </a:lnTo>
                <a:lnTo>
                  <a:pt x="1057022" y="14374"/>
                </a:lnTo>
                <a:lnTo>
                  <a:pt x="1115788" y="22157"/>
                </a:lnTo>
                <a:lnTo>
                  <a:pt x="1172260" y="31471"/>
                </a:lnTo>
                <a:lnTo>
                  <a:pt x="1226231" y="42243"/>
                </a:lnTo>
                <a:lnTo>
                  <a:pt x="1277496" y="54400"/>
                </a:lnTo>
                <a:lnTo>
                  <a:pt x="1325846" y="67871"/>
                </a:lnTo>
                <a:lnTo>
                  <a:pt x="1371076" y="82581"/>
                </a:lnTo>
                <a:lnTo>
                  <a:pt x="1412978" y="98460"/>
                </a:lnTo>
                <a:lnTo>
                  <a:pt x="1451347" y="115433"/>
                </a:lnTo>
                <a:lnTo>
                  <a:pt x="1485976" y="133430"/>
                </a:lnTo>
                <a:lnTo>
                  <a:pt x="1543186" y="172200"/>
                </a:lnTo>
                <a:lnTo>
                  <a:pt x="1582956" y="214189"/>
                </a:lnTo>
                <a:lnTo>
                  <a:pt x="1603633" y="258817"/>
                </a:lnTo>
                <a:lnTo>
                  <a:pt x="1606296" y="281940"/>
                </a:lnTo>
                <a:lnTo>
                  <a:pt x="1603633" y="305062"/>
                </a:lnTo>
                <a:lnTo>
                  <a:pt x="1582956" y="349690"/>
                </a:lnTo>
                <a:lnTo>
                  <a:pt x="1543186" y="391679"/>
                </a:lnTo>
                <a:lnTo>
                  <a:pt x="1485976" y="430449"/>
                </a:lnTo>
                <a:lnTo>
                  <a:pt x="1451347" y="448446"/>
                </a:lnTo>
                <a:lnTo>
                  <a:pt x="1412978" y="465419"/>
                </a:lnTo>
                <a:lnTo>
                  <a:pt x="1371076" y="481298"/>
                </a:lnTo>
                <a:lnTo>
                  <a:pt x="1325846" y="496008"/>
                </a:lnTo>
                <a:lnTo>
                  <a:pt x="1277496" y="509479"/>
                </a:lnTo>
                <a:lnTo>
                  <a:pt x="1226231" y="521636"/>
                </a:lnTo>
                <a:lnTo>
                  <a:pt x="1172260" y="532408"/>
                </a:lnTo>
                <a:lnTo>
                  <a:pt x="1115788" y="541722"/>
                </a:lnTo>
                <a:lnTo>
                  <a:pt x="1057022" y="549505"/>
                </a:lnTo>
                <a:lnTo>
                  <a:pt x="996168" y="555685"/>
                </a:lnTo>
                <a:lnTo>
                  <a:pt x="933433" y="560189"/>
                </a:lnTo>
                <a:lnTo>
                  <a:pt x="869024" y="562945"/>
                </a:lnTo>
                <a:lnTo>
                  <a:pt x="803148" y="563880"/>
                </a:lnTo>
                <a:lnTo>
                  <a:pt x="737278" y="562945"/>
                </a:lnTo>
                <a:lnTo>
                  <a:pt x="672874" y="560189"/>
                </a:lnTo>
                <a:lnTo>
                  <a:pt x="610144" y="555685"/>
                </a:lnTo>
                <a:lnTo>
                  <a:pt x="549293" y="549505"/>
                </a:lnTo>
                <a:lnTo>
                  <a:pt x="490529" y="541722"/>
                </a:lnTo>
                <a:lnTo>
                  <a:pt x="434057" y="532408"/>
                </a:lnTo>
                <a:lnTo>
                  <a:pt x="380086" y="521636"/>
                </a:lnTo>
                <a:lnTo>
                  <a:pt x="328821" y="509479"/>
                </a:lnTo>
                <a:lnTo>
                  <a:pt x="280470" y="496008"/>
                </a:lnTo>
                <a:lnTo>
                  <a:pt x="235238" y="481298"/>
                </a:lnTo>
                <a:lnTo>
                  <a:pt x="193334" y="465419"/>
                </a:lnTo>
                <a:lnTo>
                  <a:pt x="154962" y="448446"/>
                </a:lnTo>
                <a:lnTo>
                  <a:pt x="120331" y="430449"/>
                </a:lnTo>
                <a:lnTo>
                  <a:pt x="63116" y="391679"/>
                </a:lnTo>
                <a:lnTo>
                  <a:pt x="23341" y="349690"/>
                </a:lnTo>
                <a:lnTo>
                  <a:pt x="2662" y="305062"/>
                </a:lnTo>
                <a:lnTo>
                  <a:pt x="0" y="281940"/>
                </a:lnTo>
                <a:close/>
              </a:path>
            </a:pathLst>
          </a:custGeom>
          <a:ln w="12192">
            <a:solidFill>
              <a:srgbClr val="FF0000"/>
            </a:solidFill>
          </a:ln>
        </p:spPr>
        <p:txBody>
          <a:bodyPr wrap="square" lIns="0" tIns="0" rIns="0" bIns="0" rtlCol="0">
            <a:noAutofit/>
          </a:bodyPr>
          <a:lstStyle/>
          <a:p>
            <a:endParaRPr/>
          </a:p>
        </p:txBody>
      </p:sp>
      <p:sp>
        <p:nvSpPr>
          <p:cNvPr id="1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0" y="0"/>
            <a:ext cx="6732802" cy="764704"/>
          </a:xfrm>
          <a:custGeom>
            <a:avLst/>
            <a:gdLst/>
            <a:ahLst/>
            <a:cxnLst/>
            <a:rect l="l" t="t" r="r" b="b"/>
            <a:pathLst>
              <a:path w="5364480" h="617220">
                <a:moveTo>
                  <a:pt x="0" y="617220"/>
                </a:moveTo>
                <a:lnTo>
                  <a:pt x="5364480" y="617220"/>
                </a:lnTo>
                <a:lnTo>
                  <a:pt x="5364480" y="0"/>
                </a:lnTo>
                <a:lnTo>
                  <a:pt x="0" y="0"/>
                </a:lnTo>
                <a:lnTo>
                  <a:pt x="0" y="617220"/>
                </a:lnTo>
                <a:close/>
              </a:path>
            </a:pathLst>
          </a:custGeom>
          <a:solidFill>
            <a:srgbClr val="314278"/>
          </a:solidFill>
          <a:ln>
            <a:solidFill>
              <a:schemeClr val="tx1">
                <a:lumMod val="75000"/>
              </a:schemeClr>
            </a:solidFill>
          </a:ln>
          <a:effectLst>
            <a:outerShdw blurRad="50800" dist="50800" dir="5400000" algn="ctr" rotWithShape="0">
              <a:schemeClr val="tx1">
                <a:lumMod val="60000"/>
                <a:lumOff val="40000"/>
              </a:schemeClr>
            </a:outerShdw>
          </a:effectLst>
        </p:spPr>
        <p:txBody>
          <a:bodyPr wrap="square" lIns="0" tIns="0" rIns="0" bIns="0" rtlCol="0">
            <a:noAutofit/>
          </a:bodyPr>
          <a:lstStyle/>
          <a:p>
            <a:pPr lvl="1" algn="ctr"/>
            <a:endParaRPr sz="2400" b="1" i="1" dirty="0">
              <a:solidFill>
                <a:schemeClr val="tx1">
                  <a:lumMod val="40000"/>
                  <a:lumOff val="60000"/>
                </a:schemeClr>
              </a:solidFill>
              <a:latin typeface="Cambria" pitchFamily="18" charset="0"/>
            </a:endParaRPr>
          </a:p>
        </p:txBody>
      </p:sp>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6"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6 CuadroTexto"/>
          <p:cNvSpPr txBox="1"/>
          <p:nvPr/>
        </p:nvSpPr>
        <p:spPr>
          <a:xfrm>
            <a:off x="790597" y="980728"/>
            <a:ext cx="7508789" cy="9842694"/>
          </a:xfrm>
          <a:prstGeom prst="rect">
            <a:avLst/>
          </a:prstGeom>
          <a:noFill/>
        </p:spPr>
        <p:txBody>
          <a:bodyPr wrap="square" rtlCol="0">
            <a:spAutoFit/>
          </a:bodyPr>
          <a:lstStyle/>
          <a:p>
            <a:pPr>
              <a:lnSpc>
                <a:spcPct val="90000"/>
              </a:lnSpc>
            </a:pPr>
            <a:endParaRPr lang="es-ES" sz="4000" dirty="0" smtClean="0">
              <a:latin typeface="Cambria" pitchFamily="18" charset="0"/>
            </a:endParaRPr>
          </a:p>
          <a:p>
            <a:pPr algn="ctr">
              <a:lnSpc>
                <a:spcPct val="90000"/>
              </a:lnSpc>
            </a:pPr>
            <a:endParaRPr lang="es-ES" sz="1200" i="1" spc="-141" dirty="0" smtClean="0">
              <a:solidFill>
                <a:schemeClr val="tx2"/>
              </a:solidFill>
              <a:latin typeface="Cambria" pitchFamily="18" charset="0"/>
              <a:cs typeface="Georgia"/>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endParaRPr lang="es-AR" sz="1400" b="1" i="1" dirty="0" smtClean="0">
              <a:solidFill>
                <a:schemeClr val="tx2"/>
              </a:solidFill>
            </a:endParaRPr>
          </a:p>
          <a:p>
            <a:pPr algn="ctr">
              <a:lnSpc>
                <a:spcPct val="90000"/>
              </a:lnSpc>
            </a:pPr>
            <a:r>
              <a:rPr lang="es-AR" sz="1400" b="1" i="1" dirty="0" smtClean="0">
                <a:solidFill>
                  <a:schemeClr val="tx2"/>
                </a:solidFill>
              </a:rPr>
              <a:t>ESTUDIO CARBALLEIRO</a:t>
            </a:r>
            <a:br>
              <a:rPr lang="es-AR" sz="1400" b="1" i="1" dirty="0" smtClean="0">
                <a:solidFill>
                  <a:schemeClr val="tx2"/>
                </a:solidFill>
              </a:rPr>
            </a:br>
            <a:r>
              <a:rPr lang="es-AR" sz="1400" b="1" i="1" dirty="0" smtClean="0">
                <a:solidFill>
                  <a:schemeClr val="tx2"/>
                </a:solidFill>
              </a:rPr>
              <a:t>Despachantes de Aduana &amp; Asesores de Normativa Cambiaria</a:t>
            </a:r>
            <a:br>
              <a:rPr lang="es-AR" sz="1400" b="1" i="1" dirty="0" smtClean="0">
                <a:solidFill>
                  <a:schemeClr val="tx2"/>
                </a:solidFill>
              </a:rPr>
            </a:br>
            <a:r>
              <a:rPr lang="es-AR" sz="1400" b="1" i="1" dirty="0" smtClean="0">
                <a:solidFill>
                  <a:schemeClr val="tx2"/>
                </a:solidFill>
              </a:rPr>
              <a:t>Tel. /Fax.: (54-11) 4343-7525 / 4334-2740</a:t>
            </a:r>
            <a:br>
              <a:rPr lang="es-AR" sz="1400" b="1" i="1" dirty="0" smtClean="0">
                <a:solidFill>
                  <a:schemeClr val="tx2"/>
                </a:solidFill>
              </a:rPr>
            </a:br>
            <a:r>
              <a:rPr lang="es-AR" sz="1600" b="1" i="1" dirty="0" smtClean="0">
                <a:solidFill>
                  <a:srgbClr val="FF0000"/>
                </a:solidFill>
              </a:rPr>
              <a:t>Hacemos su presentación</a:t>
            </a:r>
          </a:p>
          <a:p>
            <a:pPr algn="ctr">
              <a:lnSpc>
                <a:spcPct val="90000"/>
              </a:lnSpc>
            </a:pPr>
            <a:endParaRPr lang="es-AR" b="1" i="1" dirty="0" smtClean="0">
              <a:solidFill>
                <a:schemeClr val="tx2"/>
              </a:solidFill>
            </a:endParaRPr>
          </a:p>
          <a:p>
            <a:pPr algn="ctr">
              <a:lnSpc>
                <a:spcPct val="90000"/>
              </a:lnSpc>
            </a:pPr>
            <a:endParaRPr lang="es-ES" sz="1200" i="1" spc="-141" dirty="0" smtClean="0">
              <a:solidFill>
                <a:schemeClr val="tx2"/>
              </a:solidFill>
              <a:latin typeface="Cambria" pitchFamily="18" charset="0"/>
            </a:endParaRPr>
          </a:p>
          <a:p>
            <a:pPr algn="ctr">
              <a:lnSpc>
                <a:spcPct val="90000"/>
              </a:lnSpc>
            </a:pPr>
            <a:endParaRPr lang="es-ES" sz="4000" i="1" spc="-141" dirty="0" smtClean="0">
              <a:latin typeface="Cambria" pitchFamily="18" charset="0"/>
            </a:endParaRPr>
          </a:p>
          <a:p>
            <a:pPr algn="ctr">
              <a:lnSpc>
                <a:spcPct val="90000"/>
              </a:lnSpc>
            </a:pPr>
            <a:endParaRPr lang="es-ES" sz="4000" i="1"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smtClean="0">
              <a:latin typeface="Cambria" pitchFamily="18" charset="0"/>
            </a:endParaRPr>
          </a:p>
          <a:p>
            <a:pPr>
              <a:lnSpc>
                <a:spcPct val="90000"/>
              </a:lnSpc>
            </a:pPr>
            <a:endParaRPr lang="es-ES" sz="4000" dirty="0">
              <a:latin typeface="Cambria" pitchFamily="18" charset="0"/>
            </a:endParaRPr>
          </a:p>
        </p:txBody>
      </p:sp>
      <p:pic>
        <p:nvPicPr>
          <p:cNvPr id="144386" name="Picture 2" descr="C:\Users\Rodrigo\Desktop\Ya escaneados\10 (2).jpg"/>
          <p:cNvPicPr>
            <a:picLocks noChangeAspect="1" noChangeArrowheads="1"/>
          </p:cNvPicPr>
          <p:nvPr/>
        </p:nvPicPr>
        <p:blipFill>
          <a:blip r:embed="rId3" cstate="print"/>
          <a:srcRect/>
          <a:stretch>
            <a:fillRect/>
          </a:stretch>
        </p:blipFill>
        <p:spPr bwMode="auto">
          <a:xfrm>
            <a:off x="179512" y="836712"/>
            <a:ext cx="8784976" cy="5688632"/>
          </a:xfrm>
          <a:prstGeom prst="rect">
            <a:avLst/>
          </a:prstGeom>
          <a:noFill/>
        </p:spPr>
      </p:pic>
      <p:sp>
        <p:nvSpPr>
          <p:cNvPr id="12" name="11 CuadroTexto"/>
          <p:cNvSpPr txBox="1"/>
          <p:nvPr/>
        </p:nvSpPr>
        <p:spPr>
          <a:xfrm>
            <a:off x="7524328" y="3356992"/>
            <a:ext cx="1619672" cy="1338828"/>
          </a:xfrm>
          <a:prstGeom prst="rect">
            <a:avLst/>
          </a:prstGeom>
          <a:noFill/>
        </p:spPr>
        <p:txBody>
          <a:bodyPr wrap="square" rtlCol="0">
            <a:spAutoFit/>
          </a:bodyPr>
          <a:lstStyle/>
          <a:p>
            <a:pPr algn="ctr">
              <a:lnSpc>
                <a:spcPct val="90000"/>
              </a:lnSpc>
            </a:pPr>
            <a:r>
              <a:rPr lang="es-ES" b="1" dirty="0" smtClean="0"/>
              <a:t>Le aparecerá, activo el rol y ya puede iniciar la carga del aplicativo.</a:t>
            </a:r>
            <a:endParaRPr lang="es-ES" b="1" dirty="0"/>
          </a:p>
        </p:txBody>
      </p:sp>
      <p:sp>
        <p:nvSpPr>
          <p:cNvPr id="13" name="12 Flecha izquierda"/>
          <p:cNvSpPr/>
          <p:nvPr/>
        </p:nvSpPr>
        <p:spPr>
          <a:xfrm>
            <a:off x="7740352" y="5805264"/>
            <a:ext cx="1008112" cy="50405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42354" y="908720"/>
            <a:ext cx="9001646" cy="6026265"/>
          </a:xfrm>
          <a:prstGeom prst="rect">
            <a:avLst/>
          </a:prstGeom>
          <a:noFill/>
        </p:spPr>
        <p:txBody>
          <a:bodyPr wrap="square" rtlCol="0">
            <a:spAutoFit/>
          </a:bodyPr>
          <a:lstStyle/>
          <a:p>
            <a:pPr algn="ctr"/>
            <a:r>
              <a:rPr lang="es-ES_tradnl" sz="2800" dirty="0" smtClean="0">
                <a:solidFill>
                  <a:schemeClr val="tx1">
                    <a:lumMod val="50000"/>
                  </a:schemeClr>
                </a:solidFill>
                <a:latin typeface="Cambria" pitchFamily="18" charset="0"/>
              </a:rPr>
              <a:t>Cumplimiento del «Relevamiento de Activos y Pasivos Externos» del BCRA</a:t>
            </a:r>
          </a:p>
          <a:p>
            <a:endParaRPr lang="es-ES_tradnl" sz="2800" dirty="0" smtClean="0">
              <a:solidFill>
                <a:schemeClr val="tx1">
                  <a:lumMod val="50000"/>
                </a:schemeClr>
              </a:solidFill>
              <a:latin typeface="Cambria" pitchFamily="18" charset="0"/>
            </a:endParaRPr>
          </a:p>
          <a:p>
            <a:pPr algn="ctr"/>
            <a:r>
              <a:rPr lang="es-ES_tradnl" sz="2800" i="1" dirty="0" smtClean="0">
                <a:solidFill>
                  <a:schemeClr val="tx1">
                    <a:lumMod val="50000"/>
                  </a:schemeClr>
                </a:solidFill>
                <a:latin typeface="Cambria" pitchFamily="18" charset="0"/>
              </a:rPr>
              <a:t>Los sujetos alcanzados deberán cumplimentar el </a:t>
            </a:r>
          </a:p>
          <a:p>
            <a:pPr algn="ctr"/>
            <a:r>
              <a:rPr lang="es-ES_tradnl" sz="2800" i="1" dirty="0" smtClean="0">
                <a:solidFill>
                  <a:schemeClr val="tx1">
                    <a:lumMod val="50000"/>
                  </a:schemeClr>
                </a:solidFill>
                <a:latin typeface="Cambria" pitchFamily="18" charset="0"/>
              </a:rPr>
              <a:t>«Relevamiento de Activos y Pasivos Externos»</a:t>
            </a:r>
          </a:p>
          <a:p>
            <a:pPr algn="ctr"/>
            <a:endParaRPr lang="es-ES_tradnl" sz="2800" i="1" dirty="0" smtClean="0">
              <a:solidFill>
                <a:schemeClr val="tx1">
                  <a:lumMod val="50000"/>
                </a:schemeClr>
              </a:solidFill>
              <a:latin typeface="Cambria" pitchFamily="18" charset="0"/>
            </a:endParaRPr>
          </a:p>
          <a:p>
            <a:pPr algn="ctr"/>
            <a:r>
              <a:rPr lang="es-ES_tradnl" sz="2800" b="1" i="1" dirty="0" smtClean="0">
                <a:solidFill>
                  <a:schemeClr val="tx1">
                    <a:lumMod val="50000"/>
                  </a:schemeClr>
                </a:solidFill>
                <a:latin typeface="Cambria" pitchFamily="18" charset="0"/>
              </a:rPr>
              <a:t> </a:t>
            </a:r>
            <a:r>
              <a:rPr lang="es-ES_tradnl" sz="2800" b="1" i="1" u="sng" dirty="0" smtClean="0">
                <a:solidFill>
                  <a:schemeClr val="tx1">
                    <a:lumMod val="50000"/>
                  </a:schemeClr>
                </a:solidFill>
                <a:latin typeface="Cambria" pitchFamily="18" charset="0"/>
              </a:rPr>
              <a:t>incluso cuando no se haya producido un ingreso de </a:t>
            </a:r>
          </a:p>
          <a:p>
            <a:pPr algn="ctr"/>
            <a:endParaRPr lang="es-ES_tradnl" sz="2800" b="1" i="1" u="sng" dirty="0" smtClean="0">
              <a:solidFill>
                <a:schemeClr val="tx1">
                  <a:lumMod val="50000"/>
                </a:schemeClr>
              </a:solidFill>
              <a:latin typeface="Cambria" pitchFamily="18" charset="0"/>
            </a:endParaRPr>
          </a:p>
          <a:p>
            <a:pPr algn="ctr"/>
            <a:r>
              <a:rPr lang="es-ES_tradnl" sz="2800" b="1" i="1" u="sng" dirty="0" smtClean="0">
                <a:solidFill>
                  <a:schemeClr val="tx1">
                    <a:lumMod val="50000"/>
                  </a:schemeClr>
                </a:solidFill>
                <a:latin typeface="Cambria" pitchFamily="18" charset="0"/>
              </a:rPr>
              <a:t>fondos al mercado de cambios y/o no se prevea acceder</a:t>
            </a:r>
          </a:p>
          <a:p>
            <a:pPr algn="ctr"/>
            <a:endParaRPr lang="es-ES_tradnl" sz="2800" b="1" i="1" u="sng" dirty="0" smtClean="0">
              <a:solidFill>
                <a:schemeClr val="tx1">
                  <a:lumMod val="50000"/>
                </a:schemeClr>
              </a:solidFill>
              <a:latin typeface="Cambria" pitchFamily="18" charset="0"/>
            </a:endParaRPr>
          </a:p>
          <a:p>
            <a:pPr algn="ctr"/>
            <a:r>
              <a:rPr lang="es-ES_tradnl" sz="2800" b="1" i="1" u="sng" dirty="0" smtClean="0">
                <a:solidFill>
                  <a:schemeClr val="tx1">
                    <a:lumMod val="50000"/>
                  </a:schemeClr>
                </a:solidFill>
                <a:latin typeface="Cambria" pitchFamily="18" charset="0"/>
              </a:rPr>
              <a:t> en el futuro a ese mercado por las operaciones que </a:t>
            </a:r>
          </a:p>
          <a:p>
            <a:pPr algn="ctr"/>
            <a:endParaRPr lang="es-ES_tradnl" sz="2800" b="1" i="1" u="sng" dirty="0" smtClean="0">
              <a:solidFill>
                <a:schemeClr val="tx1">
                  <a:lumMod val="50000"/>
                </a:schemeClr>
              </a:solidFill>
              <a:latin typeface="Cambria" pitchFamily="18" charset="0"/>
            </a:endParaRPr>
          </a:p>
          <a:p>
            <a:pPr algn="ctr"/>
            <a:r>
              <a:rPr lang="es-ES_tradnl" sz="2800" b="1" i="1" u="sng" dirty="0" smtClean="0">
                <a:solidFill>
                  <a:schemeClr val="tx1">
                    <a:lumMod val="50000"/>
                  </a:schemeClr>
                </a:solidFill>
                <a:latin typeface="Cambria" pitchFamily="18" charset="0"/>
              </a:rPr>
              <a:t>corresponde declarar»</a:t>
            </a:r>
            <a:endParaRPr lang="es-AR" sz="2800" b="1" i="1" u="sng" dirty="0" smtClean="0">
              <a:solidFill>
                <a:schemeClr val="tx1">
                  <a:lumMod val="50000"/>
                </a:schemeClr>
              </a:solidFill>
              <a:latin typeface="Cambria" pitchFamily="18" charset="0"/>
            </a:endParaRPr>
          </a:p>
          <a:p>
            <a:pPr>
              <a:lnSpc>
                <a:spcPct val="90000"/>
              </a:lnSpc>
            </a:pPr>
            <a:endParaRPr lang="es-ES" sz="2400" dirty="0"/>
          </a:p>
        </p:txBody>
      </p:sp>
      <p:sp>
        <p:nvSpPr>
          <p:cNvPr id="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Ingreso</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Pantalla inicial del sistema</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53391" y="1005892"/>
            <a:ext cx="8343903" cy="1919052"/>
          </a:xfrm>
          <a:prstGeom prst="rect">
            <a:avLst/>
          </a:prstGeom>
        </p:spPr>
        <p:txBody>
          <a:bodyPr wrap="square" lIns="0" tIns="0" rIns="0" bIns="0" rtlCol="0">
            <a:noAutofit/>
          </a:bodyPr>
          <a:lstStyle/>
          <a:p>
            <a:pPr marL="12700" algn="ctr">
              <a:lnSpc>
                <a:spcPts val="1945"/>
              </a:lnSpc>
              <a:spcBef>
                <a:spcPts val="97"/>
              </a:spcBef>
            </a:pPr>
            <a:r>
              <a:rPr sz="2400" b="1" spc="0" dirty="0" smtClean="0">
                <a:solidFill>
                  <a:srgbClr val="314278"/>
                </a:solidFill>
                <a:latin typeface="Cambria" pitchFamily="18" charset="0"/>
                <a:cs typeface="Georgia"/>
              </a:rPr>
              <a:t>El Menú</a:t>
            </a:r>
            <a:r>
              <a:rPr sz="2400" b="1" spc="9"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princi</a:t>
            </a:r>
            <a:r>
              <a:rPr sz="2400" b="1" spc="4" dirty="0" smtClean="0">
                <a:solidFill>
                  <a:srgbClr val="314278"/>
                </a:solidFill>
                <a:latin typeface="Cambria" pitchFamily="18" charset="0"/>
                <a:cs typeface="Georgia"/>
              </a:rPr>
              <a:t>p</a:t>
            </a:r>
            <a:r>
              <a:rPr sz="2400" b="1" spc="0" dirty="0" smtClean="0">
                <a:solidFill>
                  <a:srgbClr val="314278"/>
                </a:solidFill>
                <a:latin typeface="Cambria" pitchFamily="18" charset="0"/>
                <a:cs typeface="Georgia"/>
              </a:rPr>
              <a:t>al</a:t>
            </a:r>
            <a:r>
              <a:rPr sz="2400" b="1" spc="-19"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con</a:t>
            </a:r>
            <a:r>
              <a:rPr sz="2400" b="1" spc="4" dirty="0" smtClean="0">
                <a:solidFill>
                  <a:srgbClr val="314278"/>
                </a:solidFill>
                <a:latin typeface="Cambria" pitchFamily="18" charset="0"/>
                <a:cs typeface="Georgia"/>
              </a:rPr>
              <a:t>s</a:t>
            </a:r>
            <a:r>
              <a:rPr sz="2400" b="1" spc="0" dirty="0" smtClean="0">
                <a:solidFill>
                  <a:srgbClr val="314278"/>
                </a:solidFill>
                <a:latin typeface="Cambria" pitchFamily="18" charset="0"/>
                <a:cs typeface="Georgia"/>
              </a:rPr>
              <a:t>ta</a:t>
            </a:r>
            <a:r>
              <a:rPr sz="2400" b="1" spc="4" dirty="0" smtClean="0">
                <a:solidFill>
                  <a:srgbClr val="314278"/>
                </a:solidFill>
                <a:latin typeface="Cambria" pitchFamily="18" charset="0"/>
                <a:cs typeface="Georgia"/>
              </a:rPr>
              <a:t> </a:t>
            </a:r>
            <a:r>
              <a:rPr sz="2400" b="1" u="sng" spc="0" dirty="0" smtClean="0">
                <a:solidFill>
                  <a:srgbClr val="314278"/>
                </a:solidFill>
                <a:latin typeface="Cambria" pitchFamily="18" charset="0"/>
                <a:cs typeface="Georgia"/>
              </a:rPr>
              <a:t>de</a:t>
            </a:r>
            <a:r>
              <a:rPr sz="2400" b="1" u="sng" spc="9" dirty="0" smtClean="0">
                <a:solidFill>
                  <a:srgbClr val="314278"/>
                </a:solidFill>
                <a:latin typeface="Cambria" pitchFamily="18" charset="0"/>
                <a:cs typeface="Georgia"/>
              </a:rPr>
              <a:t> </a:t>
            </a:r>
            <a:r>
              <a:rPr sz="2400" b="1" u="sng" spc="0" dirty="0" smtClean="0">
                <a:solidFill>
                  <a:srgbClr val="314278"/>
                </a:solidFill>
                <a:latin typeface="Cambria" pitchFamily="18" charset="0"/>
                <a:cs typeface="Georgia"/>
              </a:rPr>
              <a:t>4 </a:t>
            </a:r>
            <a:r>
              <a:rPr sz="2400" b="1" u="sng" spc="0" dirty="0" err="1" smtClean="0">
                <a:solidFill>
                  <a:srgbClr val="314278"/>
                </a:solidFill>
                <a:latin typeface="Cambria" pitchFamily="18" charset="0"/>
                <a:cs typeface="Georgia"/>
              </a:rPr>
              <a:t>s</a:t>
            </a:r>
            <a:r>
              <a:rPr sz="2400" b="1" u="sng" spc="9" dirty="0" err="1" smtClean="0">
                <a:solidFill>
                  <a:srgbClr val="314278"/>
                </a:solidFill>
                <a:latin typeface="Cambria" pitchFamily="18" charset="0"/>
                <a:cs typeface="Georgia"/>
              </a:rPr>
              <a:t>e</a:t>
            </a:r>
            <a:r>
              <a:rPr sz="2400" b="1" u="sng" spc="0" dirty="0" err="1" smtClean="0">
                <a:solidFill>
                  <a:srgbClr val="314278"/>
                </a:solidFill>
                <a:latin typeface="Cambria" pitchFamily="18" charset="0"/>
                <a:cs typeface="Georgia"/>
              </a:rPr>
              <a:t>ccion</a:t>
            </a:r>
            <a:r>
              <a:rPr sz="2400" b="1" u="sng" spc="9" dirty="0" err="1" smtClean="0">
                <a:solidFill>
                  <a:srgbClr val="314278"/>
                </a:solidFill>
                <a:latin typeface="Cambria" pitchFamily="18" charset="0"/>
                <a:cs typeface="Georgia"/>
              </a:rPr>
              <a:t>e</a:t>
            </a:r>
            <a:r>
              <a:rPr sz="2400" b="1" u="sng" spc="0" dirty="0" err="1" smtClean="0">
                <a:solidFill>
                  <a:srgbClr val="314278"/>
                </a:solidFill>
                <a:latin typeface="Cambria" pitchFamily="18" charset="0"/>
                <a:cs typeface="Georgia"/>
              </a:rPr>
              <a:t>s</a:t>
            </a:r>
            <a:r>
              <a:rPr sz="2400" b="1" spc="0" dirty="0" smtClean="0">
                <a:solidFill>
                  <a:srgbClr val="314278"/>
                </a:solidFill>
                <a:latin typeface="Cambria" pitchFamily="18" charset="0"/>
                <a:cs typeface="Georgia"/>
              </a:rPr>
              <a:t>:</a:t>
            </a:r>
            <a:endParaRPr lang="es-ES" sz="2400" b="1" spc="-24" dirty="0" smtClean="0">
              <a:solidFill>
                <a:srgbClr val="314278"/>
              </a:solidFill>
              <a:latin typeface="Cambria" pitchFamily="18" charset="0"/>
              <a:cs typeface="Georgia"/>
            </a:endParaRPr>
          </a:p>
          <a:p>
            <a:pPr marL="12700" algn="ctr">
              <a:lnSpc>
                <a:spcPts val="1945"/>
              </a:lnSpc>
              <a:spcBef>
                <a:spcPts val="97"/>
              </a:spcBef>
            </a:pPr>
            <a:endParaRPr lang="es-ES" sz="2400" b="1" spc="0" dirty="0" smtClean="0">
              <a:solidFill>
                <a:srgbClr val="314278"/>
              </a:solidFill>
              <a:latin typeface="Cambria" pitchFamily="18" charset="0"/>
              <a:cs typeface="Georgia"/>
            </a:endParaRPr>
          </a:p>
          <a:p>
            <a:pPr marL="12700" algn="ctr">
              <a:lnSpc>
                <a:spcPts val="1945"/>
              </a:lnSpc>
              <a:spcBef>
                <a:spcPts val="97"/>
              </a:spcBef>
            </a:pPr>
            <a:r>
              <a:rPr sz="2400" b="1" spc="0" dirty="0" err="1" smtClean="0">
                <a:solidFill>
                  <a:srgbClr val="FF0000"/>
                </a:solidFill>
                <a:latin typeface="Cambria" pitchFamily="18" charset="0"/>
                <a:cs typeface="Georgia"/>
              </a:rPr>
              <a:t>Admi</a:t>
            </a:r>
            <a:r>
              <a:rPr sz="2400" b="1" spc="4" dirty="0" err="1" smtClean="0">
                <a:solidFill>
                  <a:srgbClr val="FF0000"/>
                </a:solidFill>
                <a:latin typeface="Cambria" pitchFamily="18" charset="0"/>
                <a:cs typeface="Georgia"/>
              </a:rPr>
              <a:t>n</a:t>
            </a:r>
            <a:r>
              <a:rPr sz="2400" b="1" spc="0" dirty="0" err="1" smtClean="0">
                <a:solidFill>
                  <a:srgbClr val="FF0000"/>
                </a:solidFill>
                <a:latin typeface="Cambria" pitchFamily="18" charset="0"/>
                <a:cs typeface="Georgia"/>
              </a:rPr>
              <a:t>is</a:t>
            </a:r>
            <a:r>
              <a:rPr sz="2400" b="1" spc="4" dirty="0" err="1" smtClean="0">
                <a:solidFill>
                  <a:srgbClr val="FF0000"/>
                </a:solidFill>
                <a:latin typeface="Cambria" pitchFamily="18" charset="0"/>
                <a:cs typeface="Georgia"/>
              </a:rPr>
              <a:t>t</a:t>
            </a:r>
            <a:r>
              <a:rPr sz="2400" b="1" spc="-4" dirty="0" err="1" smtClean="0">
                <a:solidFill>
                  <a:srgbClr val="FF0000"/>
                </a:solidFill>
                <a:latin typeface="Cambria" pitchFamily="18" charset="0"/>
                <a:cs typeface="Georgia"/>
              </a:rPr>
              <a:t>r</a:t>
            </a:r>
            <a:r>
              <a:rPr sz="2400" b="1" spc="0" dirty="0" err="1" smtClean="0">
                <a:solidFill>
                  <a:srgbClr val="FF0000"/>
                </a:solidFill>
                <a:latin typeface="Cambria" pitchFamily="18" charset="0"/>
                <a:cs typeface="Georgia"/>
              </a:rPr>
              <a:t>ar</a:t>
            </a:r>
            <a:r>
              <a:rPr sz="2400" b="1" spc="9" dirty="0" smtClean="0">
                <a:solidFill>
                  <a:srgbClr val="FF0000"/>
                </a:solidFill>
                <a:latin typeface="Cambria" pitchFamily="18" charset="0"/>
                <a:cs typeface="Georgia"/>
              </a:rPr>
              <a:t> </a:t>
            </a:r>
            <a:r>
              <a:rPr sz="2400" b="1" spc="0" dirty="0" err="1" smtClean="0">
                <a:solidFill>
                  <a:srgbClr val="FF0000"/>
                </a:solidFill>
                <a:latin typeface="Cambria" pitchFamily="18" charset="0"/>
                <a:cs typeface="Georgia"/>
              </a:rPr>
              <a:t>decl</a:t>
            </a:r>
            <a:r>
              <a:rPr sz="2400" b="1" spc="9" dirty="0" err="1" smtClean="0">
                <a:solidFill>
                  <a:srgbClr val="FF0000"/>
                </a:solidFill>
                <a:latin typeface="Cambria" pitchFamily="18" charset="0"/>
                <a:cs typeface="Georgia"/>
              </a:rPr>
              <a:t>a</a:t>
            </a:r>
            <a:r>
              <a:rPr sz="2400" b="1" spc="-4" dirty="0" err="1" smtClean="0">
                <a:solidFill>
                  <a:srgbClr val="FF0000"/>
                </a:solidFill>
                <a:latin typeface="Cambria" pitchFamily="18" charset="0"/>
                <a:cs typeface="Georgia"/>
              </a:rPr>
              <a:t>r</a:t>
            </a:r>
            <a:r>
              <a:rPr sz="2400" b="1" spc="0" dirty="0" err="1" smtClean="0">
                <a:solidFill>
                  <a:srgbClr val="FF0000"/>
                </a:solidFill>
                <a:latin typeface="Cambria" pitchFamily="18" charset="0"/>
                <a:cs typeface="Georgia"/>
              </a:rPr>
              <a:t>aci</a:t>
            </a:r>
            <a:r>
              <a:rPr sz="2400" b="1" spc="4" dirty="0" err="1" smtClean="0">
                <a:solidFill>
                  <a:srgbClr val="FF0000"/>
                </a:solidFill>
                <a:latin typeface="Cambria" pitchFamily="18" charset="0"/>
                <a:cs typeface="Georgia"/>
              </a:rPr>
              <a:t>o</a:t>
            </a:r>
            <a:r>
              <a:rPr sz="2400" b="1" spc="0" dirty="0" err="1" smtClean="0">
                <a:solidFill>
                  <a:srgbClr val="FF0000"/>
                </a:solidFill>
                <a:latin typeface="Cambria" pitchFamily="18" charset="0"/>
                <a:cs typeface="Georgia"/>
              </a:rPr>
              <a:t>n</a:t>
            </a:r>
            <a:r>
              <a:rPr sz="2400" b="1" spc="9" dirty="0" err="1" smtClean="0">
                <a:solidFill>
                  <a:srgbClr val="FF0000"/>
                </a:solidFill>
                <a:latin typeface="Cambria" pitchFamily="18" charset="0"/>
                <a:cs typeface="Georgia"/>
              </a:rPr>
              <a:t>e</a:t>
            </a:r>
            <a:r>
              <a:rPr sz="2400" b="1" spc="0" dirty="0" err="1" smtClean="0">
                <a:solidFill>
                  <a:srgbClr val="FF0000"/>
                </a:solidFill>
                <a:latin typeface="Cambria" pitchFamily="18" charset="0"/>
                <a:cs typeface="Georgia"/>
              </a:rPr>
              <a:t>s</a:t>
            </a:r>
            <a:r>
              <a:rPr sz="2400" b="1" spc="0" dirty="0" smtClean="0">
                <a:solidFill>
                  <a:srgbClr val="314278"/>
                </a:solidFill>
                <a:latin typeface="Cambria" pitchFamily="18" charset="0"/>
                <a:cs typeface="Georgia"/>
              </a:rPr>
              <a:t>,</a:t>
            </a:r>
            <a:endParaRPr lang="es-ES" sz="2400" b="1" spc="0" dirty="0" smtClean="0">
              <a:solidFill>
                <a:srgbClr val="314278"/>
              </a:solidFill>
              <a:latin typeface="Cambria" pitchFamily="18" charset="0"/>
              <a:cs typeface="Georgia"/>
            </a:endParaRPr>
          </a:p>
          <a:p>
            <a:pPr marL="12700" algn="ctr">
              <a:lnSpc>
                <a:spcPts val="1945"/>
              </a:lnSpc>
              <a:spcBef>
                <a:spcPts val="97"/>
              </a:spcBef>
            </a:pPr>
            <a:r>
              <a:rPr sz="2400" b="1" spc="0" dirty="0" smtClean="0">
                <a:solidFill>
                  <a:srgbClr val="314278"/>
                </a:solidFill>
                <a:latin typeface="Cambria" pitchFamily="18" charset="0"/>
                <a:cs typeface="Georgia"/>
              </a:rPr>
              <a:t> </a:t>
            </a:r>
            <a:endParaRPr lang="es-ES" sz="2400" b="1" dirty="0" smtClean="0">
              <a:solidFill>
                <a:srgbClr val="314278"/>
              </a:solidFill>
              <a:latin typeface="Cambria" pitchFamily="18" charset="0"/>
              <a:cs typeface="Georgia"/>
            </a:endParaRPr>
          </a:p>
          <a:p>
            <a:pPr marL="12700" algn="ctr">
              <a:lnSpc>
                <a:spcPts val="1945"/>
              </a:lnSpc>
              <a:spcBef>
                <a:spcPts val="97"/>
              </a:spcBef>
            </a:pPr>
            <a:r>
              <a:rPr sz="2400" b="1" spc="-9" dirty="0" err="1" smtClean="0">
                <a:solidFill>
                  <a:srgbClr val="FF0000"/>
                </a:solidFill>
                <a:latin typeface="Cambria" pitchFamily="18" charset="0"/>
                <a:cs typeface="Georgia"/>
              </a:rPr>
              <a:t>C</a:t>
            </a:r>
            <a:r>
              <a:rPr sz="2400" b="1" spc="0" dirty="0" err="1" smtClean="0">
                <a:solidFill>
                  <a:srgbClr val="FF0000"/>
                </a:solidFill>
                <a:latin typeface="Cambria" pitchFamily="18" charset="0"/>
                <a:cs typeface="Georgia"/>
              </a:rPr>
              <a:t>ar</a:t>
            </a:r>
            <a:r>
              <a:rPr sz="2400" b="1" spc="-4" dirty="0" err="1" smtClean="0">
                <a:solidFill>
                  <a:srgbClr val="FF0000"/>
                </a:solidFill>
                <a:latin typeface="Cambria" pitchFamily="18" charset="0"/>
                <a:cs typeface="Georgia"/>
              </a:rPr>
              <a:t>g</a:t>
            </a:r>
            <a:r>
              <a:rPr sz="2400" b="1" spc="0" dirty="0" err="1" smtClean="0">
                <a:solidFill>
                  <a:srgbClr val="FF0000"/>
                </a:solidFill>
                <a:latin typeface="Cambria" pitchFamily="18" charset="0"/>
                <a:cs typeface="Georgia"/>
              </a:rPr>
              <a:t>a</a:t>
            </a:r>
            <a:r>
              <a:rPr sz="2400" b="1" spc="14" dirty="0" smtClean="0">
                <a:solidFill>
                  <a:srgbClr val="FF0000"/>
                </a:solidFill>
                <a:latin typeface="Cambria" pitchFamily="18" charset="0"/>
                <a:cs typeface="Georgia"/>
              </a:rPr>
              <a:t> </a:t>
            </a:r>
            <a:r>
              <a:rPr sz="2400" b="1" spc="0" dirty="0" err="1" smtClean="0">
                <a:solidFill>
                  <a:srgbClr val="FF0000"/>
                </a:solidFill>
                <a:latin typeface="Cambria" pitchFamily="18" charset="0"/>
                <a:cs typeface="Georgia"/>
              </a:rPr>
              <a:t>mas</a:t>
            </a:r>
            <a:r>
              <a:rPr sz="2400" b="1" spc="4" dirty="0" err="1" smtClean="0">
                <a:solidFill>
                  <a:srgbClr val="FF0000"/>
                </a:solidFill>
                <a:latin typeface="Cambria" pitchFamily="18" charset="0"/>
                <a:cs typeface="Georgia"/>
              </a:rPr>
              <a:t>i</a:t>
            </a:r>
            <a:r>
              <a:rPr sz="2400" b="1" spc="-4" dirty="0" err="1" smtClean="0">
                <a:solidFill>
                  <a:srgbClr val="FF0000"/>
                </a:solidFill>
                <a:latin typeface="Cambria" pitchFamily="18" charset="0"/>
                <a:cs typeface="Georgia"/>
              </a:rPr>
              <a:t>v</a:t>
            </a:r>
            <a:r>
              <a:rPr sz="2400" b="1" spc="0" dirty="0" err="1" smtClean="0">
                <a:solidFill>
                  <a:srgbClr val="FF0000"/>
                </a:solidFill>
                <a:latin typeface="Cambria" pitchFamily="18" charset="0"/>
                <a:cs typeface="Georgia"/>
              </a:rPr>
              <a:t>a</a:t>
            </a:r>
            <a:r>
              <a:rPr lang="es-ES" sz="2400" b="1" spc="0" dirty="0" smtClean="0">
                <a:solidFill>
                  <a:srgbClr val="FF0000"/>
                </a:solidFill>
                <a:latin typeface="Cambria" pitchFamily="18" charset="0"/>
                <a:cs typeface="Georgia"/>
              </a:rPr>
              <a:t> </a:t>
            </a:r>
            <a:r>
              <a:rPr sz="2400" b="1" spc="0" dirty="0" smtClean="0">
                <a:solidFill>
                  <a:srgbClr val="FF0000"/>
                </a:solidFill>
                <a:latin typeface="Cambria" pitchFamily="18" charset="0"/>
                <a:cs typeface="Georgia"/>
              </a:rPr>
              <a:t>de</a:t>
            </a:r>
            <a:r>
              <a:rPr sz="2400" b="1" spc="14" dirty="0" smtClean="0">
                <a:solidFill>
                  <a:srgbClr val="FF0000"/>
                </a:solidFill>
                <a:latin typeface="Cambria" pitchFamily="18" charset="0"/>
                <a:cs typeface="Georgia"/>
              </a:rPr>
              <a:t> </a:t>
            </a:r>
            <a:r>
              <a:rPr sz="2400" b="1" spc="0" dirty="0" err="1" smtClean="0">
                <a:solidFill>
                  <a:srgbClr val="FF0000"/>
                </a:solidFill>
                <a:latin typeface="Cambria" pitchFamily="18" charset="0"/>
                <a:cs typeface="Georgia"/>
              </a:rPr>
              <a:t>da</a:t>
            </a:r>
            <a:r>
              <a:rPr sz="2400" b="1" spc="4" dirty="0" err="1" smtClean="0">
                <a:solidFill>
                  <a:srgbClr val="FF0000"/>
                </a:solidFill>
                <a:latin typeface="Cambria" pitchFamily="18" charset="0"/>
                <a:cs typeface="Georgia"/>
              </a:rPr>
              <a:t>t</a:t>
            </a:r>
            <a:r>
              <a:rPr sz="2400" b="1" spc="0" dirty="0" err="1" smtClean="0">
                <a:solidFill>
                  <a:srgbClr val="FF0000"/>
                </a:solidFill>
                <a:latin typeface="Cambria" pitchFamily="18" charset="0"/>
                <a:cs typeface="Georgia"/>
              </a:rPr>
              <a:t>os</a:t>
            </a:r>
            <a:r>
              <a:rPr lang="es-ES" sz="2400" b="1" spc="0" dirty="0" smtClean="0">
                <a:solidFill>
                  <a:srgbClr val="314278"/>
                </a:solidFill>
                <a:latin typeface="Cambria" pitchFamily="18" charset="0"/>
                <a:cs typeface="Georgia"/>
              </a:rPr>
              <a:t>,</a:t>
            </a:r>
          </a:p>
          <a:p>
            <a:pPr marL="12700" algn="ctr">
              <a:lnSpc>
                <a:spcPts val="1945"/>
              </a:lnSpc>
              <a:spcBef>
                <a:spcPts val="97"/>
              </a:spcBef>
            </a:pPr>
            <a:r>
              <a:rPr lang="es-ES" sz="2400" b="1" spc="0" dirty="0" smtClean="0">
                <a:solidFill>
                  <a:srgbClr val="314278"/>
                </a:solidFill>
                <a:latin typeface="Cambria" pitchFamily="18" charset="0"/>
                <a:cs typeface="Georgia"/>
              </a:rPr>
              <a:t> </a:t>
            </a:r>
          </a:p>
          <a:p>
            <a:pPr marL="12700" algn="ctr">
              <a:lnSpc>
                <a:spcPts val="1945"/>
              </a:lnSpc>
              <a:spcBef>
                <a:spcPts val="97"/>
              </a:spcBef>
            </a:pPr>
            <a:r>
              <a:rPr lang="es-ES" sz="2400" b="1" spc="0" dirty="0" smtClean="0">
                <a:solidFill>
                  <a:srgbClr val="FF0000"/>
                </a:solidFill>
                <a:latin typeface="Cambria" pitchFamily="18" charset="0"/>
                <a:cs typeface="Georgia"/>
              </a:rPr>
              <a:t>Ayuda</a:t>
            </a:r>
            <a:r>
              <a:rPr lang="es-ES" sz="2400" b="1" spc="0" dirty="0" smtClean="0">
                <a:solidFill>
                  <a:srgbClr val="314278"/>
                </a:solidFill>
                <a:latin typeface="Cambria" pitchFamily="18" charset="0"/>
                <a:cs typeface="Georgia"/>
              </a:rPr>
              <a:t>  y  </a:t>
            </a:r>
            <a:r>
              <a:rPr lang="es-ES" sz="2400" b="1" spc="0" dirty="0" smtClean="0">
                <a:solidFill>
                  <a:srgbClr val="FF0000"/>
                </a:solidFill>
                <a:latin typeface="Cambria" pitchFamily="18" charset="0"/>
                <a:cs typeface="Georgia"/>
              </a:rPr>
              <a:t>c</a:t>
            </a:r>
            <a:r>
              <a:rPr sz="2400" b="1" spc="0" dirty="0" err="1" smtClean="0">
                <a:solidFill>
                  <a:srgbClr val="FF0000"/>
                </a:solidFill>
                <a:latin typeface="Cambria" pitchFamily="18" charset="0"/>
                <a:cs typeface="Georgia"/>
              </a:rPr>
              <a:t>on</a:t>
            </a:r>
            <a:r>
              <a:rPr sz="2400" b="1" spc="4" dirty="0" err="1" smtClean="0">
                <a:solidFill>
                  <a:srgbClr val="FF0000"/>
                </a:solidFill>
                <a:latin typeface="Cambria" pitchFamily="18" charset="0"/>
                <a:cs typeface="Georgia"/>
              </a:rPr>
              <a:t>s</a:t>
            </a:r>
            <a:r>
              <a:rPr sz="2400" b="1" spc="0" dirty="0" err="1" smtClean="0">
                <a:solidFill>
                  <a:srgbClr val="FF0000"/>
                </a:solidFill>
                <a:latin typeface="Cambria" pitchFamily="18" charset="0"/>
                <a:cs typeface="Georgia"/>
              </a:rPr>
              <a:t>ulta</a:t>
            </a:r>
            <a:r>
              <a:rPr sz="2400" b="1" spc="0" dirty="0" smtClean="0">
                <a:solidFill>
                  <a:srgbClr val="FF0000"/>
                </a:solidFill>
                <a:latin typeface="Cambria" pitchFamily="18" charset="0"/>
                <a:cs typeface="Georgia"/>
              </a:rPr>
              <a:t> de</a:t>
            </a:r>
            <a:r>
              <a:rPr sz="2400" b="1" spc="9" dirty="0" smtClean="0">
                <a:solidFill>
                  <a:srgbClr val="FF0000"/>
                </a:solidFill>
                <a:latin typeface="Cambria" pitchFamily="18" charset="0"/>
                <a:cs typeface="Georgia"/>
              </a:rPr>
              <a:t> </a:t>
            </a:r>
            <a:r>
              <a:rPr sz="2400" b="1" spc="-4" dirty="0" err="1" smtClean="0">
                <a:solidFill>
                  <a:srgbClr val="FF0000"/>
                </a:solidFill>
                <a:latin typeface="Cambria" pitchFamily="18" charset="0"/>
                <a:cs typeface="Georgia"/>
              </a:rPr>
              <a:t>v</a:t>
            </a:r>
            <a:r>
              <a:rPr sz="2400" b="1" spc="0" dirty="0" err="1" smtClean="0">
                <a:solidFill>
                  <a:srgbClr val="FF0000"/>
                </a:solidFill>
                <a:latin typeface="Cambria" pitchFamily="18" charset="0"/>
                <a:cs typeface="Georgia"/>
              </a:rPr>
              <a:t>a</a:t>
            </a:r>
            <a:r>
              <a:rPr sz="2400" b="1" spc="4" dirty="0" err="1" smtClean="0">
                <a:solidFill>
                  <a:srgbClr val="FF0000"/>
                </a:solidFill>
                <a:latin typeface="Cambria" pitchFamily="18" charset="0"/>
                <a:cs typeface="Georgia"/>
              </a:rPr>
              <a:t>l</a:t>
            </a:r>
            <a:r>
              <a:rPr sz="2400" b="1" spc="0" dirty="0" err="1" smtClean="0">
                <a:solidFill>
                  <a:srgbClr val="FF0000"/>
                </a:solidFill>
                <a:latin typeface="Cambria" pitchFamily="18" charset="0"/>
                <a:cs typeface="Georgia"/>
              </a:rPr>
              <a:t>idacio</a:t>
            </a:r>
            <a:r>
              <a:rPr sz="2400" b="1" spc="4" dirty="0" err="1" smtClean="0">
                <a:solidFill>
                  <a:srgbClr val="FF0000"/>
                </a:solidFill>
                <a:latin typeface="Cambria" pitchFamily="18" charset="0"/>
                <a:cs typeface="Georgia"/>
              </a:rPr>
              <a:t>ne</a:t>
            </a:r>
            <a:r>
              <a:rPr sz="2400" b="1" spc="0" dirty="0" err="1" smtClean="0">
                <a:solidFill>
                  <a:srgbClr val="FF0000"/>
                </a:solidFill>
                <a:latin typeface="Cambria" pitchFamily="18" charset="0"/>
                <a:cs typeface="Georgia"/>
              </a:rPr>
              <a:t>s</a:t>
            </a:r>
            <a:r>
              <a:rPr lang="es-ES" sz="2400" b="1" dirty="0" smtClean="0">
                <a:solidFill>
                  <a:srgbClr val="314278"/>
                </a:solidFill>
                <a:latin typeface="Cambria" pitchFamily="18" charset="0"/>
                <a:cs typeface="Georgia"/>
              </a:rPr>
              <a:t>.</a:t>
            </a:r>
            <a:endParaRPr sz="2400" b="1" dirty="0">
              <a:latin typeface="Cambria" pitchFamily="18" charset="0"/>
              <a:cs typeface="Georgia"/>
            </a:endParaRPr>
          </a:p>
        </p:txBody>
      </p:sp>
      <p:sp>
        <p:nvSpPr>
          <p:cNvPr id="1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38242" name="Picture 2" descr="C:\Users\Rodrigo\Desktop\Ya escaneados\Filminas\1.png"/>
          <p:cNvPicPr>
            <a:picLocks noChangeAspect="1" noChangeArrowheads="1"/>
          </p:cNvPicPr>
          <p:nvPr/>
        </p:nvPicPr>
        <p:blipFill>
          <a:blip r:embed="rId3" cstate="print"/>
          <a:srcRect/>
          <a:stretch>
            <a:fillRect/>
          </a:stretch>
        </p:blipFill>
        <p:spPr bwMode="auto">
          <a:xfrm>
            <a:off x="0" y="2996952"/>
            <a:ext cx="9144000" cy="3168351"/>
          </a:xfrm>
          <a:prstGeom prst="rect">
            <a:avLst/>
          </a:prstGeom>
          <a:noFill/>
        </p:spPr>
      </p:pic>
    </p:spTree>
  </p:cSld>
  <p:clrMapOvr>
    <a:masterClrMapping/>
  </p:clrMapOvr>
  <p:transition spd="med">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9" name="object 9"/>
          <p:cNvSpPr/>
          <p:nvPr/>
        </p:nvSpPr>
        <p:spPr>
          <a:xfrm>
            <a:off x="0" y="2636912"/>
            <a:ext cx="2987824" cy="151216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53391" y="1268760"/>
            <a:ext cx="8639089" cy="504056"/>
          </a:xfrm>
          <a:prstGeom prst="rect">
            <a:avLst/>
          </a:prstGeom>
        </p:spPr>
        <p:txBody>
          <a:bodyPr wrap="square" lIns="0" tIns="0" rIns="0" bIns="0" rtlCol="0">
            <a:noAutofit/>
          </a:bodyPr>
          <a:lstStyle/>
          <a:p>
            <a:pPr marL="12700" algn="ctr">
              <a:lnSpc>
                <a:spcPts val="1945"/>
              </a:lnSpc>
              <a:spcBef>
                <a:spcPts val="97"/>
              </a:spcBef>
            </a:pPr>
            <a:r>
              <a:rPr sz="2400" b="1" spc="0" dirty="0" smtClean="0">
                <a:solidFill>
                  <a:srgbClr val="314278"/>
                </a:solidFill>
                <a:latin typeface="Cambria" pitchFamily="18" charset="0"/>
                <a:cs typeface="Georgia"/>
              </a:rPr>
              <a:t>Sección</a:t>
            </a:r>
            <a:r>
              <a:rPr sz="2400" b="1" spc="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a:t>
            </a:r>
            <a:r>
              <a:rPr sz="2400" b="1" spc="4" dirty="0" smtClean="0">
                <a:solidFill>
                  <a:srgbClr val="314278"/>
                </a:solidFill>
                <a:latin typeface="Cambria" pitchFamily="18" charset="0"/>
                <a:cs typeface="Georgia"/>
              </a:rPr>
              <a:t>A</a:t>
            </a:r>
            <a:r>
              <a:rPr sz="2400" b="1" spc="0" dirty="0" smtClean="0">
                <a:solidFill>
                  <a:srgbClr val="314278"/>
                </a:solidFill>
                <a:latin typeface="Cambria" pitchFamily="18" charset="0"/>
                <a:cs typeface="Georgia"/>
              </a:rPr>
              <a:t>dminis</a:t>
            </a:r>
            <a:r>
              <a:rPr sz="2400" b="1" spc="4" dirty="0" smtClean="0">
                <a:solidFill>
                  <a:srgbClr val="314278"/>
                </a:solidFill>
                <a:latin typeface="Cambria" pitchFamily="18" charset="0"/>
                <a:cs typeface="Georgia"/>
              </a:rPr>
              <a:t>t</a:t>
            </a:r>
            <a:r>
              <a:rPr sz="2400" b="1" spc="-4" dirty="0" smtClean="0">
                <a:solidFill>
                  <a:srgbClr val="314278"/>
                </a:solidFill>
                <a:latin typeface="Cambria" pitchFamily="18" charset="0"/>
                <a:cs typeface="Georgia"/>
              </a:rPr>
              <a:t>r</a:t>
            </a:r>
            <a:r>
              <a:rPr sz="2400" b="1" spc="0" dirty="0" smtClean="0">
                <a:solidFill>
                  <a:srgbClr val="314278"/>
                </a:solidFill>
                <a:latin typeface="Cambria" pitchFamily="18" charset="0"/>
                <a:cs typeface="Georgia"/>
              </a:rPr>
              <a:t>ar decl</a:t>
            </a:r>
            <a:r>
              <a:rPr sz="2400" b="1" spc="4" dirty="0" smtClean="0">
                <a:solidFill>
                  <a:srgbClr val="314278"/>
                </a:solidFill>
                <a:latin typeface="Cambria" pitchFamily="18" charset="0"/>
                <a:cs typeface="Georgia"/>
              </a:rPr>
              <a:t>a</a:t>
            </a:r>
            <a:r>
              <a:rPr sz="2400" b="1" spc="-4" dirty="0" smtClean="0">
                <a:solidFill>
                  <a:srgbClr val="314278"/>
                </a:solidFill>
                <a:latin typeface="Cambria" pitchFamily="18" charset="0"/>
                <a:cs typeface="Georgia"/>
              </a:rPr>
              <a:t>r</a:t>
            </a:r>
            <a:r>
              <a:rPr sz="2400" b="1" spc="0" dirty="0" smtClean="0">
                <a:solidFill>
                  <a:srgbClr val="314278"/>
                </a:solidFill>
                <a:latin typeface="Cambria" pitchFamily="18" charset="0"/>
                <a:cs typeface="Georgia"/>
              </a:rPr>
              <a:t>aci</a:t>
            </a:r>
            <a:r>
              <a:rPr sz="2400" b="1" spc="4" dirty="0" smtClean="0">
                <a:solidFill>
                  <a:srgbClr val="314278"/>
                </a:solidFill>
                <a:latin typeface="Cambria" pitchFamily="18" charset="0"/>
                <a:cs typeface="Georgia"/>
              </a:rPr>
              <a:t>o</a:t>
            </a:r>
            <a:r>
              <a:rPr sz="2400" b="1" spc="0" dirty="0" smtClean="0">
                <a:solidFill>
                  <a:srgbClr val="314278"/>
                </a:solidFill>
                <a:latin typeface="Cambria" pitchFamily="18" charset="0"/>
                <a:cs typeface="Georgia"/>
              </a:rPr>
              <a:t>n</a:t>
            </a:r>
            <a:r>
              <a:rPr sz="2400" b="1" spc="9"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s”</a:t>
            </a:r>
            <a:endParaRPr sz="2400" b="1" dirty="0">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39266" name="Picture 2" descr="C:\Users\Rodrigo\Desktop\Ya escaneados\Filminas\1.png"/>
          <p:cNvPicPr>
            <a:picLocks noChangeAspect="1" noChangeArrowheads="1"/>
          </p:cNvPicPr>
          <p:nvPr/>
        </p:nvPicPr>
        <p:blipFill>
          <a:blip r:embed="rId4" cstate="print"/>
          <a:srcRect/>
          <a:stretch>
            <a:fillRect/>
          </a:stretch>
        </p:blipFill>
        <p:spPr bwMode="auto">
          <a:xfrm>
            <a:off x="0" y="2204864"/>
            <a:ext cx="9144000" cy="3168352"/>
          </a:xfrm>
          <a:prstGeom prst="rect">
            <a:avLst/>
          </a:prstGeom>
          <a:noFill/>
        </p:spPr>
      </p:pic>
      <p:sp>
        <p:nvSpPr>
          <p:cNvPr id="13" name="12 Elipse"/>
          <p:cNvSpPr/>
          <p:nvPr/>
        </p:nvSpPr>
        <p:spPr>
          <a:xfrm>
            <a:off x="0" y="2420888"/>
            <a:ext cx="2915816" cy="172819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163780" y="1005892"/>
            <a:ext cx="8303435" cy="997112"/>
          </a:xfrm>
          <a:prstGeom prst="rect">
            <a:avLst/>
          </a:prstGeom>
        </p:spPr>
        <p:txBody>
          <a:bodyPr wrap="square" lIns="0" tIns="0" rIns="0" bIns="0" rtlCol="0">
            <a:noAutofit/>
          </a:bodyPr>
          <a:lstStyle/>
          <a:p>
            <a:pPr marL="12700" algn="ctr">
              <a:lnSpc>
                <a:spcPts val="1945"/>
              </a:lnSpc>
              <a:spcBef>
                <a:spcPts val="97"/>
              </a:spcBef>
            </a:pPr>
            <a:r>
              <a:rPr sz="1800" b="1" spc="0" dirty="0" smtClean="0">
                <a:solidFill>
                  <a:srgbClr val="314278"/>
                </a:solidFill>
                <a:latin typeface="Georgia"/>
                <a:cs typeface="Georgia"/>
              </a:rPr>
              <a:t>Bor</a:t>
            </a:r>
            <a:r>
              <a:rPr sz="1800" b="1" spc="-9" dirty="0" smtClean="0">
                <a:solidFill>
                  <a:srgbClr val="314278"/>
                </a:solidFill>
                <a:latin typeface="Georgia"/>
                <a:cs typeface="Georgia"/>
              </a:rPr>
              <a:t>r</a:t>
            </a:r>
            <a:r>
              <a:rPr sz="1800" b="1" spc="0" dirty="0" smtClean="0">
                <a:solidFill>
                  <a:srgbClr val="314278"/>
                </a:solidFill>
                <a:latin typeface="Georgia"/>
                <a:cs typeface="Georgia"/>
              </a:rPr>
              <a:t>ador:</a:t>
            </a:r>
            <a:r>
              <a:rPr sz="1800" b="1" spc="34" dirty="0" smtClean="0">
                <a:solidFill>
                  <a:srgbClr val="314278"/>
                </a:solidFill>
                <a:latin typeface="Georgia"/>
                <a:cs typeface="Georgia"/>
              </a:rPr>
              <a:t> </a:t>
            </a:r>
            <a:r>
              <a:rPr sz="1800" b="1" spc="0" dirty="0" smtClean="0">
                <a:solidFill>
                  <a:srgbClr val="314278"/>
                </a:solidFill>
                <a:latin typeface="Georgia"/>
                <a:cs typeface="Georgia"/>
              </a:rPr>
              <a:t>pre</a:t>
            </a:r>
            <a:r>
              <a:rPr sz="1800" b="1" spc="4" dirty="0" smtClean="0">
                <a:solidFill>
                  <a:srgbClr val="314278"/>
                </a:solidFill>
                <a:latin typeface="Georgia"/>
                <a:cs typeface="Georgia"/>
              </a:rPr>
              <a:t>se</a:t>
            </a:r>
            <a:r>
              <a:rPr sz="1800" b="1" spc="0" dirty="0" smtClean="0">
                <a:solidFill>
                  <a:srgbClr val="314278"/>
                </a:solidFill>
                <a:latin typeface="Georgia"/>
                <a:cs typeface="Georgia"/>
              </a:rPr>
              <a:t>n</a:t>
            </a:r>
            <a:r>
              <a:rPr sz="1800" b="1" spc="4" dirty="0" smtClean="0">
                <a:solidFill>
                  <a:srgbClr val="314278"/>
                </a:solidFill>
                <a:latin typeface="Georgia"/>
                <a:cs typeface="Georgia"/>
              </a:rPr>
              <a:t>t</a:t>
            </a:r>
            <a:r>
              <a:rPr sz="1800" b="1" spc="0" dirty="0" smtClean="0">
                <a:solidFill>
                  <a:srgbClr val="314278"/>
                </a:solidFill>
                <a:latin typeface="Georgia"/>
                <a:cs typeface="Georgia"/>
              </a:rPr>
              <a:t>aci</a:t>
            </a:r>
            <a:r>
              <a:rPr sz="1800" b="1" spc="4" dirty="0" smtClean="0">
                <a:solidFill>
                  <a:srgbClr val="314278"/>
                </a:solidFill>
                <a:latin typeface="Georgia"/>
                <a:cs typeface="Georgia"/>
              </a:rPr>
              <a:t>ó</a:t>
            </a:r>
            <a:r>
              <a:rPr sz="1800" b="1" spc="0" dirty="0" smtClean="0">
                <a:solidFill>
                  <a:srgbClr val="314278"/>
                </a:solidFill>
                <a:latin typeface="Georgia"/>
                <a:cs typeface="Georgia"/>
              </a:rPr>
              <a:t>n</a:t>
            </a:r>
            <a:r>
              <a:rPr sz="1800" b="1" spc="-9" dirty="0" smtClean="0">
                <a:solidFill>
                  <a:srgbClr val="314278"/>
                </a:solidFill>
                <a:latin typeface="Georgia"/>
                <a:cs typeface="Georgia"/>
              </a:rPr>
              <a:t> </a:t>
            </a:r>
            <a:r>
              <a:rPr sz="1800" b="1" spc="4" dirty="0" smtClean="0">
                <a:solidFill>
                  <a:srgbClr val="314278"/>
                </a:solidFill>
                <a:latin typeface="Georgia"/>
                <a:cs typeface="Georgia"/>
              </a:rPr>
              <a:t>e</a:t>
            </a:r>
            <a:r>
              <a:rPr sz="1800" b="1" spc="0" dirty="0" smtClean="0">
                <a:solidFill>
                  <a:srgbClr val="314278"/>
                </a:solidFill>
                <a:latin typeface="Georgia"/>
                <a:cs typeface="Georgia"/>
              </a:rPr>
              <a:t>n </a:t>
            </a:r>
            <a:r>
              <a:rPr sz="1800" b="1" spc="4" dirty="0" smtClean="0">
                <a:solidFill>
                  <a:srgbClr val="314278"/>
                </a:solidFill>
                <a:latin typeface="Georgia"/>
                <a:cs typeface="Georgia"/>
              </a:rPr>
              <a:t>p</a:t>
            </a:r>
            <a:r>
              <a:rPr sz="1800" b="1" spc="-4" dirty="0" smtClean="0">
                <a:solidFill>
                  <a:srgbClr val="314278"/>
                </a:solidFill>
                <a:latin typeface="Georgia"/>
                <a:cs typeface="Georgia"/>
              </a:rPr>
              <a:t>r</a:t>
            </a:r>
            <a:r>
              <a:rPr sz="1800" b="1" spc="0" dirty="0" smtClean="0">
                <a:solidFill>
                  <a:srgbClr val="314278"/>
                </a:solidFill>
                <a:latin typeface="Georgia"/>
                <a:cs typeface="Georgia"/>
              </a:rPr>
              <a:t>oc</a:t>
            </a:r>
            <a:r>
              <a:rPr sz="1800" b="1" spc="4" dirty="0" smtClean="0">
                <a:solidFill>
                  <a:srgbClr val="314278"/>
                </a:solidFill>
                <a:latin typeface="Georgia"/>
                <a:cs typeface="Georgia"/>
              </a:rPr>
              <a:t>e</a:t>
            </a:r>
            <a:r>
              <a:rPr sz="1800" b="1" spc="0" dirty="0" smtClean="0">
                <a:solidFill>
                  <a:srgbClr val="314278"/>
                </a:solidFill>
                <a:latin typeface="Georgia"/>
                <a:cs typeface="Georgia"/>
              </a:rPr>
              <a:t>so de</a:t>
            </a:r>
            <a:r>
              <a:rPr sz="1800" b="1" spc="14" dirty="0" smtClean="0">
                <a:solidFill>
                  <a:srgbClr val="314278"/>
                </a:solidFill>
                <a:latin typeface="Georgia"/>
                <a:cs typeface="Georgia"/>
              </a:rPr>
              <a:t> </a:t>
            </a:r>
            <a:r>
              <a:rPr sz="1800" b="1" spc="0" dirty="0" smtClean="0">
                <a:solidFill>
                  <a:srgbClr val="314278"/>
                </a:solidFill>
                <a:latin typeface="Georgia"/>
                <a:cs typeface="Georgia"/>
              </a:rPr>
              <a:t>armado</a:t>
            </a:r>
            <a:r>
              <a:rPr sz="1800" b="1" spc="25" dirty="0" smtClean="0">
                <a:solidFill>
                  <a:srgbClr val="314278"/>
                </a:solidFill>
                <a:latin typeface="Georgia"/>
                <a:cs typeface="Georgia"/>
              </a:rPr>
              <a:t> </a:t>
            </a:r>
            <a:r>
              <a:rPr sz="1800" b="1" spc="0" dirty="0" smtClean="0">
                <a:solidFill>
                  <a:srgbClr val="314278"/>
                </a:solidFill>
                <a:latin typeface="Georgia"/>
                <a:cs typeface="Georgia"/>
              </a:rPr>
              <a:t>(“</a:t>
            </a:r>
            <a:r>
              <a:rPr sz="1800" b="1" spc="4" dirty="0" err="1" smtClean="0">
                <a:solidFill>
                  <a:srgbClr val="314278"/>
                </a:solidFill>
                <a:latin typeface="Georgia"/>
                <a:cs typeface="Georgia"/>
              </a:rPr>
              <a:t>A</a:t>
            </a:r>
            <a:r>
              <a:rPr sz="1800" b="1" spc="0" dirty="0" err="1" smtClean="0">
                <a:solidFill>
                  <a:srgbClr val="314278"/>
                </a:solidFill>
                <a:latin typeface="Georgia"/>
                <a:cs typeface="Georgia"/>
              </a:rPr>
              <a:t>dminis</a:t>
            </a:r>
            <a:r>
              <a:rPr sz="1800" b="1" spc="4" dirty="0" err="1" smtClean="0">
                <a:solidFill>
                  <a:srgbClr val="314278"/>
                </a:solidFill>
                <a:latin typeface="Georgia"/>
                <a:cs typeface="Georgia"/>
              </a:rPr>
              <a:t>t</a:t>
            </a:r>
            <a:r>
              <a:rPr sz="1800" b="1" spc="-4" dirty="0" err="1" smtClean="0">
                <a:solidFill>
                  <a:srgbClr val="314278"/>
                </a:solidFill>
                <a:latin typeface="Georgia"/>
                <a:cs typeface="Georgia"/>
              </a:rPr>
              <a:t>r</a:t>
            </a:r>
            <a:r>
              <a:rPr sz="1800" b="1" spc="0" dirty="0" err="1" smtClean="0">
                <a:solidFill>
                  <a:srgbClr val="314278"/>
                </a:solidFill>
                <a:latin typeface="Georgia"/>
                <a:cs typeface="Georgia"/>
              </a:rPr>
              <a:t>ar</a:t>
            </a:r>
            <a:r>
              <a:rPr sz="1800" b="1" spc="0" dirty="0" smtClean="0">
                <a:solidFill>
                  <a:srgbClr val="314278"/>
                </a:solidFill>
                <a:latin typeface="Georgia"/>
                <a:cs typeface="Georgia"/>
              </a:rPr>
              <a:t>”),</a:t>
            </a:r>
            <a:endParaRPr lang="es-ES" sz="1800" b="1" spc="0" dirty="0" smtClean="0">
              <a:solidFill>
                <a:srgbClr val="314278"/>
              </a:solidFill>
              <a:latin typeface="Georgia"/>
              <a:cs typeface="Georgia"/>
            </a:endParaRPr>
          </a:p>
          <a:p>
            <a:pPr marL="12700" algn="ctr">
              <a:lnSpc>
                <a:spcPts val="1945"/>
              </a:lnSpc>
              <a:spcBef>
                <a:spcPts val="97"/>
              </a:spcBef>
            </a:pPr>
            <a:endParaRPr lang="es-ES" b="1" dirty="0" smtClean="0">
              <a:solidFill>
                <a:srgbClr val="314278"/>
              </a:solidFill>
              <a:latin typeface="Georgia"/>
              <a:cs typeface="Georgia"/>
            </a:endParaRPr>
          </a:p>
          <a:p>
            <a:pPr marL="12700" algn="ctr">
              <a:lnSpc>
                <a:spcPts val="1945"/>
              </a:lnSpc>
              <a:spcBef>
                <a:spcPts val="97"/>
              </a:spcBef>
            </a:pPr>
            <a:r>
              <a:rPr sz="1800" b="1" spc="25" dirty="0" smtClean="0">
                <a:solidFill>
                  <a:srgbClr val="314278"/>
                </a:solidFill>
                <a:latin typeface="Georgia"/>
                <a:cs typeface="Georgia"/>
              </a:rPr>
              <a:t> </a:t>
            </a:r>
            <a:r>
              <a:rPr sz="1800" b="1" spc="4" dirty="0" smtClean="0">
                <a:solidFill>
                  <a:srgbClr val="314278"/>
                </a:solidFill>
                <a:latin typeface="Georgia"/>
                <a:cs typeface="Georgia"/>
              </a:rPr>
              <a:t>e</a:t>
            </a:r>
            <a:r>
              <a:rPr sz="1800" b="1" spc="0" dirty="0" smtClean="0">
                <a:solidFill>
                  <a:srgbClr val="314278"/>
                </a:solidFill>
                <a:latin typeface="Georgia"/>
                <a:cs typeface="Georgia"/>
              </a:rPr>
              <a:t>x</a:t>
            </a:r>
            <a:r>
              <a:rPr sz="1800" b="1" spc="4" dirty="0" smtClean="0">
                <a:solidFill>
                  <a:srgbClr val="314278"/>
                </a:solidFill>
                <a:latin typeface="Georgia"/>
                <a:cs typeface="Georgia"/>
              </a:rPr>
              <a:t>p</a:t>
            </a:r>
            <a:r>
              <a:rPr sz="1800" b="1" spc="0" dirty="0" smtClean="0">
                <a:solidFill>
                  <a:srgbClr val="314278"/>
                </a:solidFill>
                <a:latin typeface="Georgia"/>
                <a:cs typeface="Georgia"/>
              </a:rPr>
              <a:t>ortación</a:t>
            </a:r>
            <a:r>
              <a:rPr sz="1800" b="1" spc="14" dirty="0" smtClean="0">
                <a:solidFill>
                  <a:srgbClr val="314278"/>
                </a:solidFill>
                <a:latin typeface="Georgia"/>
                <a:cs typeface="Georgia"/>
              </a:rPr>
              <a:t> </a:t>
            </a:r>
            <a:r>
              <a:rPr sz="1800" b="1" spc="0" dirty="0" smtClean="0">
                <a:solidFill>
                  <a:srgbClr val="314278"/>
                </a:solidFill>
                <a:latin typeface="Georgia"/>
                <a:cs typeface="Georgia"/>
              </a:rPr>
              <a:t>de</a:t>
            </a:r>
            <a:r>
              <a:rPr sz="1800" b="1" spc="14" dirty="0" smtClean="0">
                <a:solidFill>
                  <a:srgbClr val="314278"/>
                </a:solidFill>
                <a:latin typeface="Georgia"/>
                <a:cs typeface="Georgia"/>
              </a:rPr>
              <a:t> </a:t>
            </a:r>
            <a:r>
              <a:rPr sz="1800" b="1" spc="0" dirty="0" smtClean="0">
                <a:solidFill>
                  <a:srgbClr val="314278"/>
                </a:solidFill>
                <a:latin typeface="Georgia"/>
                <a:cs typeface="Georgia"/>
              </a:rPr>
              <a:t>los</a:t>
            </a:r>
            <a:r>
              <a:rPr lang="es-ES" sz="1800" b="1" spc="0" dirty="0" smtClean="0">
                <a:solidFill>
                  <a:srgbClr val="314278"/>
                </a:solidFill>
                <a:latin typeface="Georgia"/>
                <a:cs typeface="Georgia"/>
              </a:rPr>
              <a:t> </a:t>
            </a:r>
            <a:r>
              <a:rPr sz="1800" b="1" spc="0" dirty="0" err="1" smtClean="0">
                <a:solidFill>
                  <a:srgbClr val="314278"/>
                </a:solidFill>
                <a:latin typeface="Georgia"/>
                <a:cs typeface="Georgia"/>
              </a:rPr>
              <a:t>da</a:t>
            </a:r>
            <a:r>
              <a:rPr sz="1800" b="1" spc="4" dirty="0" err="1" smtClean="0">
                <a:solidFill>
                  <a:srgbClr val="314278"/>
                </a:solidFill>
                <a:latin typeface="Georgia"/>
                <a:cs typeface="Georgia"/>
              </a:rPr>
              <a:t>t</a:t>
            </a:r>
            <a:r>
              <a:rPr sz="1800" b="1" spc="0" dirty="0" err="1" smtClean="0">
                <a:solidFill>
                  <a:srgbClr val="314278"/>
                </a:solidFill>
                <a:latin typeface="Georgia"/>
                <a:cs typeface="Georgia"/>
              </a:rPr>
              <a:t>os</a:t>
            </a:r>
            <a:r>
              <a:rPr sz="1800" b="1" spc="14" dirty="0" smtClean="0">
                <a:solidFill>
                  <a:srgbClr val="314278"/>
                </a:solidFill>
                <a:latin typeface="Georgia"/>
                <a:cs typeface="Georgia"/>
              </a:rPr>
              <a:t> </a:t>
            </a:r>
            <a:r>
              <a:rPr sz="1800" b="1" spc="0" dirty="0" smtClean="0">
                <a:solidFill>
                  <a:srgbClr val="314278"/>
                </a:solidFill>
                <a:latin typeface="Georgia"/>
                <a:cs typeface="Georgia"/>
              </a:rPr>
              <a:t>(“E</a:t>
            </a:r>
            <a:r>
              <a:rPr sz="1800" b="1" spc="4" dirty="0" smtClean="0">
                <a:solidFill>
                  <a:srgbClr val="314278"/>
                </a:solidFill>
                <a:latin typeface="Georgia"/>
                <a:cs typeface="Georgia"/>
              </a:rPr>
              <a:t>x</a:t>
            </a:r>
            <a:r>
              <a:rPr sz="1800" b="1" spc="0" dirty="0" smtClean="0">
                <a:solidFill>
                  <a:srgbClr val="314278"/>
                </a:solidFill>
                <a:latin typeface="Georgia"/>
                <a:cs typeface="Georgia"/>
              </a:rPr>
              <a:t>p</a:t>
            </a:r>
            <a:r>
              <a:rPr sz="1800" b="1" spc="4" dirty="0" smtClean="0">
                <a:solidFill>
                  <a:srgbClr val="314278"/>
                </a:solidFill>
                <a:latin typeface="Georgia"/>
                <a:cs typeface="Georgia"/>
              </a:rPr>
              <a:t>o</a:t>
            </a:r>
            <a:r>
              <a:rPr sz="1800" b="1" spc="-4" dirty="0" smtClean="0">
                <a:solidFill>
                  <a:srgbClr val="314278"/>
                </a:solidFill>
                <a:latin typeface="Georgia"/>
                <a:cs typeface="Georgia"/>
              </a:rPr>
              <a:t>r</a:t>
            </a:r>
            <a:r>
              <a:rPr sz="1800" b="1" spc="0" dirty="0" smtClean="0">
                <a:solidFill>
                  <a:srgbClr val="314278"/>
                </a:solidFill>
                <a:latin typeface="Georgia"/>
                <a:cs typeface="Georgia"/>
              </a:rPr>
              <a:t>t</a:t>
            </a:r>
            <a:r>
              <a:rPr sz="1800" b="1" spc="4" dirty="0" smtClean="0">
                <a:solidFill>
                  <a:srgbClr val="314278"/>
                </a:solidFill>
                <a:latin typeface="Georgia"/>
                <a:cs typeface="Georgia"/>
              </a:rPr>
              <a:t>a</a:t>
            </a:r>
            <a:r>
              <a:rPr sz="1800" b="1" spc="-4" dirty="0" smtClean="0">
                <a:solidFill>
                  <a:srgbClr val="314278"/>
                </a:solidFill>
                <a:latin typeface="Georgia"/>
                <a:cs typeface="Georgia"/>
              </a:rPr>
              <a:t>r</a:t>
            </a:r>
            <a:r>
              <a:rPr sz="1800" b="1" spc="4" dirty="0" smtClean="0">
                <a:solidFill>
                  <a:srgbClr val="314278"/>
                </a:solidFill>
                <a:latin typeface="Georgia"/>
                <a:cs typeface="Georgia"/>
              </a:rPr>
              <a:t>”</a:t>
            </a:r>
            <a:r>
              <a:rPr sz="1800" b="1" spc="0" dirty="0" smtClean="0">
                <a:solidFill>
                  <a:srgbClr val="314278"/>
                </a:solidFill>
                <a:latin typeface="Georgia"/>
                <a:cs typeface="Georgia"/>
              </a:rPr>
              <a:t>) o</a:t>
            </a:r>
            <a:r>
              <a:rPr sz="1800" b="1" spc="19" dirty="0" smtClean="0">
                <a:solidFill>
                  <a:srgbClr val="314278"/>
                </a:solidFill>
                <a:latin typeface="Georgia"/>
                <a:cs typeface="Georgia"/>
              </a:rPr>
              <a:t> </a:t>
            </a:r>
            <a:r>
              <a:rPr sz="1800" b="1" spc="4" dirty="0" smtClean="0">
                <a:solidFill>
                  <a:srgbClr val="314278"/>
                </a:solidFill>
                <a:latin typeface="Georgia"/>
                <a:cs typeface="Georgia"/>
              </a:rPr>
              <a:t>e</a:t>
            </a:r>
            <a:r>
              <a:rPr sz="1800" b="1" spc="0" dirty="0" smtClean="0">
                <a:solidFill>
                  <a:srgbClr val="314278"/>
                </a:solidFill>
                <a:latin typeface="Georgia"/>
                <a:cs typeface="Georgia"/>
              </a:rPr>
              <a:t>limin</a:t>
            </a:r>
            <a:r>
              <a:rPr sz="1800" b="1" spc="9" dirty="0" smtClean="0">
                <a:solidFill>
                  <a:srgbClr val="314278"/>
                </a:solidFill>
                <a:latin typeface="Georgia"/>
                <a:cs typeface="Georgia"/>
              </a:rPr>
              <a:t>a</a:t>
            </a:r>
            <a:r>
              <a:rPr sz="1800" b="1" spc="0" dirty="0" smtClean="0">
                <a:solidFill>
                  <a:srgbClr val="314278"/>
                </a:solidFill>
                <a:latin typeface="Georgia"/>
                <a:cs typeface="Georgia"/>
              </a:rPr>
              <a:t>ción</a:t>
            </a:r>
            <a:r>
              <a:rPr sz="1800" b="1" spc="-9" dirty="0" smtClean="0">
                <a:solidFill>
                  <a:srgbClr val="314278"/>
                </a:solidFill>
                <a:latin typeface="Georgia"/>
                <a:cs typeface="Georgia"/>
              </a:rPr>
              <a:t> </a:t>
            </a:r>
            <a:r>
              <a:rPr sz="1800" b="1" spc="0" dirty="0" smtClean="0">
                <a:solidFill>
                  <a:srgbClr val="314278"/>
                </a:solidFill>
                <a:latin typeface="Georgia"/>
                <a:cs typeface="Georgia"/>
              </a:rPr>
              <a:t>de</a:t>
            </a:r>
            <a:r>
              <a:rPr sz="1800" b="1" spc="19" dirty="0" smtClean="0">
                <a:solidFill>
                  <a:srgbClr val="314278"/>
                </a:solidFill>
                <a:latin typeface="Georgia"/>
                <a:cs typeface="Georgia"/>
              </a:rPr>
              <a:t> </a:t>
            </a:r>
            <a:r>
              <a:rPr sz="1800" b="1" spc="0" dirty="0" err="1" smtClean="0">
                <a:solidFill>
                  <a:srgbClr val="314278"/>
                </a:solidFill>
                <a:latin typeface="Georgia"/>
                <a:cs typeface="Georgia"/>
              </a:rPr>
              <a:t>una</a:t>
            </a:r>
            <a:endParaRPr lang="es-ES" sz="1800" b="1" spc="0" dirty="0" smtClean="0">
              <a:solidFill>
                <a:srgbClr val="314278"/>
              </a:solidFill>
              <a:latin typeface="Georgia"/>
              <a:cs typeface="Georgia"/>
            </a:endParaRPr>
          </a:p>
          <a:p>
            <a:pPr marL="12700" algn="ctr">
              <a:lnSpc>
                <a:spcPts val="1945"/>
              </a:lnSpc>
              <a:spcBef>
                <a:spcPts val="97"/>
              </a:spcBef>
            </a:pPr>
            <a:endParaRPr lang="es-ES" b="1" dirty="0" smtClean="0">
              <a:solidFill>
                <a:srgbClr val="314278"/>
              </a:solidFill>
              <a:latin typeface="Georgia"/>
              <a:cs typeface="Georgia"/>
            </a:endParaRPr>
          </a:p>
          <a:p>
            <a:pPr marL="12700" algn="ctr">
              <a:lnSpc>
                <a:spcPts val="1945"/>
              </a:lnSpc>
              <a:spcBef>
                <a:spcPts val="97"/>
              </a:spcBef>
            </a:pPr>
            <a:r>
              <a:rPr sz="1800" b="1" spc="0" dirty="0" smtClean="0">
                <a:solidFill>
                  <a:srgbClr val="314278"/>
                </a:solidFill>
                <a:latin typeface="Georgia"/>
                <a:cs typeface="Georgia"/>
              </a:rPr>
              <a:t> pres</a:t>
            </a:r>
            <a:r>
              <a:rPr sz="1800" b="1" spc="9" dirty="0" smtClean="0">
                <a:solidFill>
                  <a:srgbClr val="314278"/>
                </a:solidFill>
                <a:latin typeface="Georgia"/>
                <a:cs typeface="Georgia"/>
              </a:rPr>
              <a:t>e</a:t>
            </a:r>
            <a:r>
              <a:rPr sz="1800" b="1" spc="0" dirty="0" smtClean="0">
                <a:solidFill>
                  <a:srgbClr val="314278"/>
                </a:solidFill>
                <a:latin typeface="Georgia"/>
                <a:cs typeface="Georgia"/>
              </a:rPr>
              <a:t>n</a:t>
            </a:r>
            <a:r>
              <a:rPr sz="1800" b="1" spc="4" dirty="0" smtClean="0">
                <a:solidFill>
                  <a:srgbClr val="314278"/>
                </a:solidFill>
                <a:latin typeface="Georgia"/>
                <a:cs typeface="Georgia"/>
              </a:rPr>
              <a:t>t</a:t>
            </a:r>
            <a:r>
              <a:rPr sz="1800" b="1" spc="0" dirty="0" smtClean="0">
                <a:solidFill>
                  <a:srgbClr val="314278"/>
                </a:solidFill>
                <a:latin typeface="Georgia"/>
                <a:cs typeface="Georgia"/>
              </a:rPr>
              <a:t>aci</a:t>
            </a:r>
            <a:r>
              <a:rPr sz="1800" b="1" spc="4" dirty="0" smtClean="0">
                <a:solidFill>
                  <a:srgbClr val="314278"/>
                </a:solidFill>
                <a:latin typeface="Georgia"/>
                <a:cs typeface="Georgia"/>
              </a:rPr>
              <a:t>ó</a:t>
            </a:r>
            <a:r>
              <a:rPr sz="1800" b="1" spc="0" dirty="0" smtClean="0">
                <a:solidFill>
                  <a:srgbClr val="314278"/>
                </a:solidFill>
                <a:latin typeface="Georgia"/>
                <a:cs typeface="Georgia"/>
              </a:rPr>
              <a:t>n</a:t>
            </a:r>
            <a:r>
              <a:rPr sz="1800" b="1" spc="-9" dirty="0" smtClean="0">
                <a:solidFill>
                  <a:srgbClr val="314278"/>
                </a:solidFill>
                <a:latin typeface="Georgia"/>
                <a:cs typeface="Georgia"/>
              </a:rPr>
              <a:t> </a:t>
            </a:r>
            <a:r>
              <a:rPr sz="1800" b="1" spc="0" dirty="0" smtClean="0">
                <a:solidFill>
                  <a:srgbClr val="314278"/>
                </a:solidFill>
                <a:latin typeface="Georgia"/>
                <a:cs typeface="Georgia"/>
              </a:rPr>
              <a:t>con</a:t>
            </a:r>
            <a:r>
              <a:rPr sz="1800" b="1" spc="14" dirty="0" smtClean="0">
                <a:solidFill>
                  <a:srgbClr val="314278"/>
                </a:solidFill>
                <a:latin typeface="Georgia"/>
                <a:cs typeface="Georgia"/>
              </a:rPr>
              <a:t> </a:t>
            </a:r>
            <a:r>
              <a:rPr sz="1800" b="1" spc="4" dirty="0" smtClean="0">
                <a:solidFill>
                  <a:srgbClr val="314278"/>
                </a:solidFill>
                <a:latin typeface="Georgia"/>
                <a:cs typeface="Georgia"/>
              </a:rPr>
              <a:t>e</a:t>
            </a:r>
            <a:r>
              <a:rPr sz="1800" b="1" spc="-4" dirty="0" smtClean="0">
                <a:solidFill>
                  <a:srgbClr val="314278"/>
                </a:solidFill>
                <a:latin typeface="Georgia"/>
                <a:cs typeface="Georgia"/>
              </a:rPr>
              <a:t>rr</a:t>
            </a:r>
            <a:r>
              <a:rPr sz="1800" b="1" spc="0" dirty="0" smtClean="0">
                <a:solidFill>
                  <a:srgbClr val="314278"/>
                </a:solidFill>
                <a:latin typeface="Georgia"/>
                <a:cs typeface="Georgia"/>
              </a:rPr>
              <a:t>ores</a:t>
            </a:r>
            <a:r>
              <a:rPr sz="1800" b="1" spc="9" dirty="0" smtClean="0">
                <a:solidFill>
                  <a:srgbClr val="314278"/>
                </a:solidFill>
                <a:latin typeface="Georgia"/>
                <a:cs typeface="Georgia"/>
              </a:rPr>
              <a:t> </a:t>
            </a:r>
            <a:r>
              <a:rPr sz="1800" b="1" spc="0" dirty="0" smtClean="0">
                <a:solidFill>
                  <a:srgbClr val="314278"/>
                </a:solidFill>
                <a:latin typeface="Georgia"/>
                <a:cs typeface="Georgia"/>
              </a:rPr>
              <a:t>sin</a:t>
            </a:r>
            <a:r>
              <a:rPr sz="1800" b="1" spc="9" dirty="0" smtClean="0">
                <a:solidFill>
                  <a:srgbClr val="314278"/>
                </a:solidFill>
                <a:latin typeface="Georgia"/>
                <a:cs typeface="Georgia"/>
              </a:rPr>
              <a:t> </a:t>
            </a:r>
            <a:r>
              <a:rPr sz="1800" b="1" spc="-4" dirty="0" err="1" smtClean="0">
                <a:solidFill>
                  <a:srgbClr val="314278"/>
                </a:solidFill>
                <a:latin typeface="Georgia"/>
                <a:cs typeface="Georgia"/>
              </a:rPr>
              <a:t>v</a:t>
            </a:r>
            <a:r>
              <a:rPr sz="1800" b="1" spc="0" dirty="0" err="1" smtClean="0">
                <a:solidFill>
                  <a:srgbClr val="314278"/>
                </a:solidFill>
                <a:latin typeface="Georgia"/>
                <a:cs typeface="Georgia"/>
              </a:rPr>
              <a:t>a</a:t>
            </a:r>
            <a:r>
              <a:rPr sz="1800" b="1" spc="4" dirty="0" err="1" smtClean="0">
                <a:solidFill>
                  <a:srgbClr val="314278"/>
                </a:solidFill>
                <a:latin typeface="Georgia"/>
                <a:cs typeface="Georgia"/>
              </a:rPr>
              <a:t>l</a:t>
            </a:r>
            <a:r>
              <a:rPr sz="1800" b="1" spc="0" dirty="0" err="1" smtClean="0">
                <a:solidFill>
                  <a:srgbClr val="314278"/>
                </a:solidFill>
                <a:latin typeface="Georgia"/>
                <a:cs typeface="Georgia"/>
              </a:rPr>
              <a:t>idar</a:t>
            </a:r>
            <a:r>
              <a:rPr lang="es-ES" sz="1800" b="1" spc="0" dirty="0" smtClean="0">
                <a:solidFill>
                  <a:srgbClr val="314278"/>
                </a:solidFill>
                <a:latin typeface="Georgia"/>
                <a:cs typeface="Georgia"/>
              </a:rPr>
              <a:t> </a:t>
            </a:r>
            <a:r>
              <a:rPr sz="1800" b="1" spc="0" dirty="0" smtClean="0">
                <a:solidFill>
                  <a:srgbClr val="314278"/>
                </a:solidFill>
                <a:latin typeface="Georgia"/>
                <a:cs typeface="Georgia"/>
              </a:rPr>
              <a:t>(“Eliminar”).</a:t>
            </a:r>
            <a:endParaRPr sz="1800" b="1" dirty="0">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37219" name="Picture 3" descr="C:\Users\Rodrigo\Desktop\Ya escaneados\Filminas\2.png"/>
          <p:cNvPicPr>
            <a:picLocks noChangeAspect="1" noChangeArrowheads="1"/>
          </p:cNvPicPr>
          <p:nvPr/>
        </p:nvPicPr>
        <p:blipFill>
          <a:blip r:embed="rId3" cstate="print"/>
          <a:srcRect/>
          <a:stretch>
            <a:fillRect/>
          </a:stretch>
        </p:blipFill>
        <p:spPr bwMode="auto">
          <a:xfrm>
            <a:off x="0" y="2420888"/>
            <a:ext cx="9144000" cy="4176464"/>
          </a:xfrm>
          <a:prstGeom prst="rect">
            <a:avLst/>
          </a:prstGeom>
          <a:noFill/>
        </p:spPr>
      </p:pic>
      <p:cxnSp>
        <p:nvCxnSpPr>
          <p:cNvPr id="16" name="15 Conector recto"/>
          <p:cNvCxnSpPr/>
          <p:nvPr/>
        </p:nvCxnSpPr>
        <p:spPr>
          <a:xfrm>
            <a:off x="8964488" y="1196752"/>
            <a:ext cx="0" cy="4464496"/>
          </a:xfrm>
          <a:prstGeom prst="line">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8460432" y="5661248"/>
            <a:ext cx="504056" cy="0"/>
          </a:xfrm>
          <a:prstGeom prst="straightConnector1">
            <a:avLst/>
          </a:prstGeom>
          <a:ln w="127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8532440" y="1124744"/>
            <a:ext cx="0" cy="10081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0" y="3429000"/>
            <a:ext cx="899592"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5168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53390" y="1005892"/>
            <a:ext cx="8362020" cy="667851"/>
          </a:xfrm>
          <a:prstGeom prst="rect">
            <a:avLst/>
          </a:prstGeom>
        </p:spPr>
        <p:txBody>
          <a:bodyPr wrap="square" lIns="0" tIns="0" rIns="0" bIns="0" rtlCol="0">
            <a:noAutofit/>
          </a:bodyPr>
          <a:lstStyle/>
          <a:p>
            <a:pPr marL="12700" algn="ctr">
              <a:lnSpc>
                <a:spcPts val="1945"/>
              </a:lnSpc>
              <a:spcBef>
                <a:spcPts val="97"/>
              </a:spcBef>
            </a:pPr>
            <a:r>
              <a:rPr sz="1800" b="1" spc="-4" dirty="0" smtClean="0">
                <a:solidFill>
                  <a:srgbClr val="314278"/>
                </a:solidFill>
                <a:latin typeface="Cambria" pitchFamily="18" charset="0"/>
                <a:cs typeface="Georgia"/>
              </a:rPr>
              <a:t>Pr</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s</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ado:</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pre</a:t>
            </a:r>
            <a:r>
              <a:rPr sz="1800" b="1" spc="4" dirty="0" smtClean="0">
                <a:solidFill>
                  <a:srgbClr val="314278"/>
                </a:solidFill>
                <a:latin typeface="Cambria" pitchFamily="18" charset="0"/>
                <a:cs typeface="Georgia"/>
              </a:rPr>
              <a:t>se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aci</a:t>
            </a:r>
            <a:r>
              <a:rPr sz="1800" b="1" spc="4" dirty="0" smtClean="0">
                <a:solidFill>
                  <a:srgbClr val="314278"/>
                </a:solidFill>
                <a:latin typeface="Cambria" pitchFamily="18" charset="0"/>
                <a:cs typeface="Georgia"/>
              </a:rPr>
              <a:t>ó</a:t>
            </a:r>
            <a:r>
              <a:rPr sz="1800" b="1" spc="0" dirty="0" smtClean="0">
                <a:solidFill>
                  <a:srgbClr val="314278"/>
                </a:solidFill>
                <a:latin typeface="Cambria" pitchFamily="18" charset="0"/>
                <a:cs typeface="Georgia"/>
              </a:rPr>
              <a:t>n</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que</a:t>
            </a:r>
            <a:r>
              <a:rPr sz="1800" b="1" spc="2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se</a:t>
            </a:r>
            <a:r>
              <a:rPr sz="1800" b="1" spc="4" dirty="0" smtClean="0">
                <a:solidFill>
                  <a:srgbClr val="314278"/>
                </a:solidFill>
                <a:latin typeface="Cambria" pitchFamily="18" charset="0"/>
                <a:cs typeface="Georgia"/>
              </a:rPr>
              <a:t> en</a:t>
            </a:r>
            <a:r>
              <a:rPr sz="1800" b="1" spc="0" dirty="0" smtClean="0">
                <a:solidFill>
                  <a:srgbClr val="314278"/>
                </a:solidFill>
                <a:latin typeface="Cambria" pitchFamily="18" charset="0"/>
                <a:cs typeface="Georgia"/>
              </a:rPr>
              <a:t>cu</a:t>
            </a:r>
            <a:r>
              <a:rPr sz="1800" b="1" spc="4" dirty="0" smtClean="0">
                <a:solidFill>
                  <a:srgbClr val="314278"/>
                </a:solidFill>
                <a:latin typeface="Cambria" pitchFamily="18" charset="0"/>
                <a:cs typeface="Georgia"/>
              </a:rPr>
              <a:t>en</a:t>
            </a:r>
            <a:r>
              <a:rPr sz="1800" b="1" spc="0" dirty="0" smtClean="0">
                <a:solidFill>
                  <a:srgbClr val="314278"/>
                </a:solidFill>
                <a:latin typeface="Cambria" pitchFamily="18" charset="0"/>
                <a:cs typeface="Georgia"/>
              </a:rPr>
              <a:t>tra</a:t>
            </a:r>
            <a:r>
              <a:rPr sz="1800" b="1" spc="-4" dirty="0" smtClean="0">
                <a:solidFill>
                  <a:srgbClr val="314278"/>
                </a:solidFill>
                <a:latin typeface="Cambria" pitchFamily="18" charset="0"/>
                <a:cs typeface="Georgia"/>
              </a:rPr>
              <a:t> r</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mitida</a:t>
            </a:r>
            <a:r>
              <a:rPr sz="1800" b="1" spc="1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p</a:t>
            </a:r>
            <a:r>
              <a:rPr sz="1800" b="1" spc="9" dirty="0" smtClean="0">
                <a:solidFill>
                  <a:srgbClr val="314278"/>
                </a:solidFill>
                <a:latin typeface="Cambria" pitchFamily="18" charset="0"/>
                <a:cs typeface="Georgia"/>
              </a:rPr>
              <a:t>e</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 </a:t>
            </a:r>
            <a:r>
              <a:rPr sz="1800" b="1" spc="4" dirty="0" smtClean="0">
                <a:solidFill>
                  <a:srgbClr val="314278"/>
                </a:solidFill>
                <a:latin typeface="Cambria" pitchFamily="18" charset="0"/>
                <a:cs typeface="Georgia"/>
              </a:rPr>
              <a:t>p</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oc</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so de</a:t>
            </a:r>
            <a:r>
              <a:rPr sz="1800" b="1" spc="14" dirty="0" smtClean="0">
                <a:solidFill>
                  <a:srgbClr val="314278"/>
                </a:solidFill>
                <a:latin typeface="Cambria" pitchFamily="18" charset="0"/>
                <a:cs typeface="Georgia"/>
              </a:rPr>
              <a:t> </a:t>
            </a:r>
            <a:r>
              <a:rPr sz="1800" b="1" spc="-4" dirty="0" err="1" smtClean="0">
                <a:solidFill>
                  <a:srgbClr val="314278"/>
                </a:solidFill>
                <a:latin typeface="Cambria" pitchFamily="18" charset="0"/>
                <a:cs typeface="Georgia"/>
              </a:rPr>
              <a:t>v</a:t>
            </a:r>
            <a:r>
              <a:rPr sz="1800" b="1" spc="0" dirty="0" err="1" smtClean="0">
                <a:solidFill>
                  <a:srgbClr val="314278"/>
                </a:solidFill>
                <a:latin typeface="Cambria" pitchFamily="18" charset="0"/>
                <a:cs typeface="Georgia"/>
              </a:rPr>
              <a:t>a</a:t>
            </a:r>
            <a:r>
              <a:rPr sz="1800" b="1" spc="4" dirty="0" err="1" smtClean="0">
                <a:solidFill>
                  <a:srgbClr val="314278"/>
                </a:solidFill>
                <a:latin typeface="Cambria" pitchFamily="18" charset="0"/>
                <a:cs typeface="Georgia"/>
              </a:rPr>
              <a:t>l</a:t>
            </a:r>
            <a:r>
              <a:rPr sz="1800" b="1" spc="0" dirty="0" err="1" smtClean="0">
                <a:solidFill>
                  <a:srgbClr val="314278"/>
                </a:solidFill>
                <a:latin typeface="Cambria" pitchFamily="18" charset="0"/>
                <a:cs typeface="Georgia"/>
              </a:rPr>
              <a:t>idación</a:t>
            </a:r>
            <a:r>
              <a:rPr lang="es-ES" sz="1800" b="1" spc="0" dirty="0" smtClean="0">
                <a:solidFill>
                  <a:srgbClr val="314278"/>
                </a:solidFill>
                <a:latin typeface="Cambria" pitchFamily="18" charset="0"/>
                <a:cs typeface="Georgia"/>
              </a:rPr>
              <a:t>  </a:t>
            </a:r>
            <a:r>
              <a:rPr sz="1800" b="1" spc="0" dirty="0" err="1" smtClean="0">
                <a:solidFill>
                  <a:srgbClr val="314278"/>
                </a:solidFill>
                <a:latin typeface="Cambria" pitchFamily="18" charset="0"/>
                <a:cs typeface="Georgia"/>
              </a:rPr>
              <a:t>p</a:t>
            </a:r>
            <a:r>
              <a:rPr sz="1800" b="1" spc="4" dirty="0" err="1" smtClean="0">
                <a:solidFill>
                  <a:srgbClr val="314278"/>
                </a:solidFill>
                <a:latin typeface="Cambria" pitchFamily="18" charset="0"/>
                <a:cs typeface="Georgia"/>
              </a:rPr>
              <a:t>o</a:t>
            </a:r>
            <a:r>
              <a:rPr sz="1800" b="1" spc="0" dirty="0" err="1"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 p</a:t>
            </a:r>
            <a:r>
              <a:rPr sz="1800" b="1" spc="4"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te</a:t>
            </a:r>
            <a:r>
              <a:rPr sz="1800" b="1" spc="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del B</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nco C</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l</a:t>
            </a:r>
            <a:r>
              <a:rPr sz="1800" b="1" spc="0" dirty="0" smtClean="0">
                <a:solidFill>
                  <a:srgbClr val="314278"/>
                </a:solidFill>
                <a:latin typeface="Cambria" pitchFamily="18" charset="0"/>
                <a:cs typeface="Georgia"/>
              </a:rPr>
              <a:t>.</a:t>
            </a:r>
            <a:endParaRPr sz="1800" b="1" dirty="0">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5" name="14 Elipse"/>
          <p:cNvSpPr/>
          <p:nvPr/>
        </p:nvSpPr>
        <p:spPr>
          <a:xfrm>
            <a:off x="683568" y="2780928"/>
            <a:ext cx="899592"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3" name="12 Elipse"/>
          <p:cNvSpPr/>
          <p:nvPr/>
        </p:nvSpPr>
        <p:spPr>
          <a:xfrm>
            <a:off x="539552" y="2636912"/>
            <a:ext cx="1368152"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6" name="15 Elipse"/>
          <p:cNvSpPr/>
          <p:nvPr/>
        </p:nvSpPr>
        <p:spPr>
          <a:xfrm>
            <a:off x="6084168" y="4221088"/>
            <a:ext cx="1368152"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pic>
        <p:nvPicPr>
          <p:cNvPr id="2" name="Picture 2" descr="C:\Users\Rodrigo\Desktop\RAFAELA\Presentado.png"/>
          <p:cNvPicPr>
            <a:picLocks noChangeAspect="1" noChangeArrowheads="1"/>
          </p:cNvPicPr>
          <p:nvPr/>
        </p:nvPicPr>
        <p:blipFill>
          <a:blip r:embed="rId3" cstate="print"/>
          <a:srcRect/>
          <a:stretch>
            <a:fillRect/>
          </a:stretch>
        </p:blipFill>
        <p:spPr bwMode="auto">
          <a:xfrm>
            <a:off x="0" y="1628800"/>
            <a:ext cx="9144000" cy="4680520"/>
          </a:xfrm>
          <a:prstGeom prst="rect">
            <a:avLst/>
          </a:prstGeom>
          <a:noFill/>
        </p:spPr>
      </p:pic>
      <p:sp>
        <p:nvSpPr>
          <p:cNvPr id="17" name="16 Elipse"/>
          <p:cNvSpPr/>
          <p:nvPr/>
        </p:nvSpPr>
        <p:spPr>
          <a:xfrm>
            <a:off x="539552" y="2924944"/>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8" name="17 Elipse"/>
          <p:cNvSpPr/>
          <p:nvPr/>
        </p:nvSpPr>
        <p:spPr>
          <a:xfrm>
            <a:off x="5868144" y="5013176"/>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24739" y="1005892"/>
            <a:ext cx="8265642" cy="997112"/>
          </a:xfrm>
          <a:prstGeom prst="rect">
            <a:avLst/>
          </a:prstGeom>
        </p:spPr>
        <p:txBody>
          <a:bodyPr wrap="square" lIns="0" tIns="0" rIns="0" bIns="0" rtlCol="0">
            <a:noAutofit/>
          </a:bodyPr>
          <a:lstStyle/>
          <a:p>
            <a:pPr marL="12700" marR="34290" algn="ctr">
              <a:lnSpc>
                <a:spcPts val="1945"/>
              </a:lnSpc>
              <a:spcBef>
                <a:spcPts val="97"/>
              </a:spcBef>
            </a:pPr>
            <a:r>
              <a:rPr sz="2000" b="1" spc="0" dirty="0" smtClean="0">
                <a:solidFill>
                  <a:srgbClr val="314278"/>
                </a:solidFill>
                <a:latin typeface="Cambria" pitchFamily="18" charset="0"/>
                <a:cs typeface="Georgia"/>
              </a:rPr>
              <a:t>Deta</a:t>
            </a:r>
            <a:r>
              <a:rPr sz="2000" b="1" spc="4" dirty="0" smtClean="0">
                <a:solidFill>
                  <a:srgbClr val="314278"/>
                </a:solidFill>
                <a:latin typeface="Cambria" pitchFamily="18" charset="0"/>
                <a:cs typeface="Georgia"/>
              </a:rPr>
              <a:t>l</a:t>
            </a:r>
            <a:r>
              <a:rPr sz="2000" b="1" spc="0" dirty="0" smtClean="0">
                <a:solidFill>
                  <a:srgbClr val="314278"/>
                </a:solidFill>
                <a:latin typeface="Cambria" pitchFamily="18" charset="0"/>
                <a:cs typeface="Georgia"/>
              </a:rPr>
              <a:t>le</a:t>
            </a:r>
            <a:r>
              <a:rPr sz="2000" b="1" spc="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de</a:t>
            </a:r>
            <a:r>
              <a:rPr sz="2000" b="1" spc="9" dirty="0" smtClean="0">
                <a:solidFill>
                  <a:srgbClr val="314278"/>
                </a:solidFill>
                <a:latin typeface="Cambria" pitchFamily="18" charset="0"/>
                <a:cs typeface="Georgia"/>
              </a:rPr>
              <a:t> </a:t>
            </a:r>
            <a:r>
              <a:rPr sz="2000" b="1" spc="-4" dirty="0" err="1" smtClean="0">
                <a:solidFill>
                  <a:srgbClr val="314278"/>
                </a:solidFill>
                <a:latin typeface="Cambria" pitchFamily="18" charset="0"/>
                <a:cs typeface="Georgia"/>
              </a:rPr>
              <a:t>v</a:t>
            </a:r>
            <a:r>
              <a:rPr sz="2000" b="1" spc="0" dirty="0" err="1" smtClean="0">
                <a:solidFill>
                  <a:srgbClr val="314278"/>
                </a:solidFill>
                <a:latin typeface="Cambria" pitchFamily="18" charset="0"/>
                <a:cs typeface="Georgia"/>
              </a:rPr>
              <a:t>a</a:t>
            </a:r>
            <a:r>
              <a:rPr sz="2000" b="1" spc="4" dirty="0" err="1" smtClean="0">
                <a:solidFill>
                  <a:srgbClr val="314278"/>
                </a:solidFill>
                <a:latin typeface="Cambria" pitchFamily="18" charset="0"/>
                <a:cs typeface="Georgia"/>
              </a:rPr>
              <a:t>l</a:t>
            </a:r>
            <a:r>
              <a:rPr sz="2000" b="1" spc="0" dirty="0" err="1" smtClean="0">
                <a:solidFill>
                  <a:srgbClr val="314278"/>
                </a:solidFill>
                <a:latin typeface="Cambria" pitchFamily="18" charset="0"/>
                <a:cs typeface="Georgia"/>
              </a:rPr>
              <a:t>idacio</a:t>
            </a:r>
            <a:r>
              <a:rPr sz="2000" b="1" spc="4" dirty="0" err="1" smtClean="0">
                <a:solidFill>
                  <a:srgbClr val="314278"/>
                </a:solidFill>
                <a:latin typeface="Cambria" pitchFamily="18" charset="0"/>
                <a:cs typeface="Georgia"/>
              </a:rPr>
              <a:t>ne</a:t>
            </a:r>
            <a:r>
              <a:rPr sz="2000" b="1" spc="0" dirty="0" err="1"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a:t>
            </a:r>
            <a:r>
              <a:rPr lang="es-ES" sz="2000" b="1" spc="0" dirty="0" smtClean="0">
                <a:solidFill>
                  <a:srgbClr val="314278"/>
                </a:solidFill>
                <a:latin typeface="Cambria" pitchFamily="18" charset="0"/>
                <a:cs typeface="Georgia"/>
              </a:rPr>
              <a:t> V</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r</a:t>
            </a:r>
            <a:r>
              <a:rPr sz="2000" b="1" spc="1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una pres</a:t>
            </a:r>
            <a:r>
              <a:rPr sz="2000" b="1" spc="9"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a:t>
            </a:r>
            <a:r>
              <a:rPr sz="2000" b="1" spc="4" dirty="0" smtClean="0">
                <a:solidFill>
                  <a:srgbClr val="314278"/>
                </a:solidFill>
                <a:latin typeface="Cambria" pitchFamily="18" charset="0"/>
                <a:cs typeface="Georgia"/>
              </a:rPr>
              <a:t>t</a:t>
            </a:r>
            <a:r>
              <a:rPr sz="2000" b="1" spc="0" dirty="0" smtClean="0">
                <a:solidFill>
                  <a:srgbClr val="314278"/>
                </a:solidFill>
                <a:latin typeface="Cambria" pitchFamily="18" charset="0"/>
                <a:cs typeface="Georgia"/>
              </a:rPr>
              <a:t>aci</a:t>
            </a:r>
            <a:r>
              <a:rPr sz="2000" b="1" spc="4" dirty="0" smtClean="0">
                <a:solidFill>
                  <a:srgbClr val="314278"/>
                </a:solidFill>
                <a:latin typeface="Cambria" pitchFamily="18" charset="0"/>
                <a:cs typeface="Georgia"/>
              </a:rPr>
              <a:t>ó</a:t>
            </a:r>
            <a:r>
              <a:rPr sz="2000" b="1" spc="0" dirty="0" smtClean="0">
                <a:solidFill>
                  <a:srgbClr val="314278"/>
                </a:solidFill>
                <a:latin typeface="Cambria" pitchFamily="18" charset="0"/>
                <a:cs typeface="Georgia"/>
              </a:rPr>
              <a:t>n</a:t>
            </a:r>
            <a:r>
              <a:rPr sz="2000" b="1" spc="-9"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v</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l</a:t>
            </a:r>
            <a:r>
              <a:rPr sz="2000" b="1" spc="0" dirty="0" smtClean="0">
                <a:solidFill>
                  <a:srgbClr val="314278"/>
                </a:solidFill>
                <a:latin typeface="Cambria" pitchFamily="18" charset="0"/>
                <a:cs typeface="Georgia"/>
              </a:rPr>
              <a:t>idada</a:t>
            </a:r>
            <a:r>
              <a:rPr sz="2000" b="1" spc="44" dirty="0" smtClean="0">
                <a:solidFill>
                  <a:srgbClr val="314278"/>
                </a:solidFill>
                <a:latin typeface="Cambria" pitchFamily="18" charset="0"/>
                <a:cs typeface="Georgia"/>
              </a:rPr>
              <a:t> </a:t>
            </a:r>
            <a:r>
              <a:rPr sz="2000" b="1" spc="0" dirty="0" smtClean="0">
                <a:solidFill>
                  <a:srgbClr val="FF0000"/>
                </a:solidFill>
                <a:latin typeface="Cambria" pitchFamily="18" charset="0"/>
                <a:cs typeface="Georgia"/>
              </a:rPr>
              <a:t>(“V</a:t>
            </a:r>
            <a:r>
              <a:rPr sz="2000" b="1" spc="4" dirty="0" smtClean="0">
                <a:solidFill>
                  <a:srgbClr val="FF0000"/>
                </a:solidFill>
                <a:latin typeface="Cambria" pitchFamily="18" charset="0"/>
                <a:cs typeface="Georgia"/>
              </a:rPr>
              <a:t>e</a:t>
            </a:r>
            <a:r>
              <a:rPr sz="2000" b="1" spc="-4" dirty="0" smtClean="0">
                <a:solidFill>
                  <a:srgbClr val="FF0000"/>
                </a:solidFill>
                <a:latin typeface="Cambria" pitchFamily="18" charset="0"/>
                <a:cs typeface="Georgia"/>
              </a:rPr>
              <a:t>r</a:t>
            </a:r>
            <a:r>
              <a:rPr sz="2000" b="1" spc="4" dirty="0" smtClean="0">
                <a:solidFill>
                  <a:srgbClr val="FF0000"/>
                </a:solidFill>
                <a:latin typeface="Cambria" pitchFamily="18" charset="0"/>
                <a:cs typeface="Georgia"/>
              </a:rPr>
              <a:t>”</a:t>
            </a:r>
            <a:r>
              <a:rPr sz="2000" b="1" spc="0" dirty="0" smtClean="0">
                <a:solidFill>
                  <a:srgbClr val="FF0000"/>
                </a:solidFill>
                <a:latin typeface="Cambria" pitchFamily="18" charset="0"/>
                <a:cs typeface="Georgia"/>
              </a:rPr>
              <a:t>), </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x</a:t>
            </a:r>
            <a:r>
              <a:rPr sz="2000" b="1" spc="4" dirty="0" err="1" smtClean="0">
                <a:solidFill>
                  <a:srgbClr val="314278"/>
                </a:solidFill>
                <a:latin typeface="Cambria" pitchFamily="18" charset="0"/>
                <a:cs typeface="Georgia"/>
              </a:rPr>
              <a:t>p</a:t>
            </a:r>
            <a:r>
              <a:rPr sz="2000" b="1" spc="0" dirty="0" err="1" smtClean="0">
                <a:solidFill>
                  <a:srgbClr val="314278"/>
                </a:solidFill>
                <a:latin typeface="Cambria" pitchFamily="18" charset="0"/>
                <a:cs typeface="Georgia"/>
              </a:rPr>
              <a:t>ortar</a:t>
            </a:r>
            <a:r>
              <a:rPr sz="2000" b="1" spc="4"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da</a:t>
            </a:r>
            <a:r>
              <a:rPr sz="2000" b="1" spc="4" dirty="0" err="1" smtClean="0">
                <a:solidFill>
                  <a:srgbClr val="314278"/>
                </a:solidFill>
                <a:latin typeface="Cambria" pitchFamily="18" charset="0"/>
                <a:cs typeface="Georgia"/>
              </a:rPr>
              <a:t>t</a:t>
            </a:r>
            <a:r>
              <a:rPr sz="2000" b="1" spc="0" dirty="0" err="1" smtClean="0">
                <a:solidFill>
                  <a:srgbClr val="314278"/>
                </a:solidFill>
                <a:latin typeface="Cambria" pitchFamily="18" charset="0"/>
                <a:cs typeface="Georgia"/>
              </a:rPr>
              <a:t>os</a:t>
            </a:r>
            <a:r>
              <a:rPr lang="es-ES" sz="2000" b="1" spc="0" dirty="0" smtClean="0">
                <a:solidFill>
                  <a:srgbClr val="314278"/>
                </a:solidFill>
                <a:latin typeface="Cambria" pitchFamily="18" charset="0"/>
                <a:cs typeface="Georgia"/>
              </a:rPr>
              <a:t> </a:t>
            </a:r>
            <a:r>
              <a:rPr sz="2000" b="1" spc="0" dirty="0" smtClean="0">
                <a:solidFill>
                  <a:srgbClr val="FF0000"/>
                </a:solidFill>
                <a:latin typeface="Cambria" pitchFamily="18" charset="0"/>
                <a:cs typeface="Georgia"/>
              </a:rPr>
              <a:t>(“Exportar”)</a:t>
            </a:r>
            <a:r>
              <a:rPr sz="2000" b="1" spc="4" dirty="0" smtClean="0">
                <a:solidFill>
                  <a:srgbClr val="FF0000"/>
                </a:solidFill>
                <a:latin typeface="Cambria" pitchFamily="18" charset="0"/>
                <a:cs typeface="Georgia"/>
              </a:rPr>
              <a:t> </a:t>
            </a:r>
            <a:r>
              <a:rPr sz="2000" b="1" spc="0" dirty="0" smtClean="0">
                <a:solidFill>
                  <a:srgbClr val="314278"/>
                </a:solidFill>
                <a:latin typeface="Cambria" pitchFamily="18" charset="0"/>
                <a:cs typeface="Georgia"/>
              </a:rPr>
              <a:t>o </a:t>
            </a:r>
            <a:r>
              <a:rPr sz="2000" b="1" spc="-4" dirty="0" smtClean="0">
                <a:solidFill>
                  <a:srgbClr val="314278"/>
                </a:solidFill>
                <a:latin typeface="Cambria" pitchFamily="18" charset="0"/>
                <a:cs typeface="Georgia"/>
              </a:rPr>
              <a:t>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ctificacion</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s</a:t>
            </a:r>
            <a:r>
              <a:rPr sz="2000" b="1" spc="-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 caso q</a:t>
            </a:r>
            <a:r>
              <a:rPr sz="2000" b="1" spc="-4" dirty="0" smtClean="0">
                <a:solidFill>
                  <a:srgbClr val="314278"/>
                </a:solidFill>
                <a:latin typeface="Cambria" pitchFamily="18" charset="0"/>
                <a:cs typeface="Georgia"/>
              </a:rPr>
              <a:t>u</a:t>
            </a:r>
            <a:r>
              <a:rPr sz="2000" b="1" spc="0" dirty="0" smtClean="0">
                <a:solidFill>
                  <a:srgbClr val="314278"/>
                </a:solidFill>
                <a:latin typeface="Cambria" pitchFamily="18" charset="0"/>
                <a:cs typeface="Georgia"/>
              </a:rPr>
              <a:t>e</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s</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a n</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ces</a:t>
            </a:r>
            <a:r>
              <a:rPr sz="2000" b="1" spc="4"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io </a:t>
            </a:r>
            <a:r>
              <a:rPr sz="2000" b="1" spc="-4" dirty="0" smtClean="0">
                <a:solidFill>
                  <a:srgbClr val="FF0000"/>
                </a:solidFill>
                <a:latin typeface="Cambria" pitchFamily="18" charset="0"/>
                <a:cs typeface="Georgia"/>
              </a:rPr>
              <a:t>(</a:t>
            </a:r>
            <a:r>
              <a:rPr sz="2000" b="1" spc="0" dirty="0" smtClean="0">
                <a:solidFill>
                  <a:srgbClr val="FF0000"/>
                </a:solidFill>
                <a:latin typeface="Cambria" pitchFamily="18" charset="0"/>
                <a:cs typeface="Georgia"/>
              </a:rPr>
              <a:t>“Recti</a:t>
            </a:r>
            <a:r>
              <a:rPr sz="2000" b="1" spc="4" dirty="0" smtClean="0">
                <a:solidFill>
                  <a:srgbClr val="FF0000"/>
                </a:solidFill>
                <a:latin typeface="Cambria" pitchFamily="18" charset="0"/>
                <a:cs typeface="Georgia"/>
              </a:rPr>
              <a:t>f</a:t>
            </a:r>
            <a:r>
              <a:rPr sz="2000" b="1" spc="0" dirty="0" smtClean="0">
                <a:solidFill>
                  <a:srgbClr val="FF0000"/>
                </a:solidFill>
                <a:latin typeface="Cambria" pitchFamily="18" charset="0"/>
                <a:cs typeface="Georgia"/>
              </a:rPr>
              <a:t>ica</a:t>
            </a:r>
            <a:r>
              <a:rPr sz="2000" b="1" spc="-4" dirty="0" smtClean="0">
                <a:solidFill>
                  <a:srgbClr val="FF0000"/>
                </a:solidFill>
                <a:latin typeface="Cambria" pitchFamily="18" charset="0"/>
                <a:cs typeface="Georgia"/>
              </a:rPr>
              <a:t>r</a:t>
            </a:r>
            <a:r>
              <a:rPr sz="2000" b="1" spc="0" dirty="0" smtClean="0">
                <a:solidFill>
                  <a:srgbClr val="FF0000"/>
                </a:solidFill>
                <a:latin typeface="Cambria" pitchFamily="18" charset="0"/>
                <a:cs typeface="Georgia"/>
              </a:rPr>
              <a:t>”).</a:t>
            </a:r>
            <a:endParaRPr sz="2000" b="1" dirty="0">
              <a:solidFill>
                <a:srgbClr val="FF0000"/>
              </a:solidFill>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41315" name="Picture 3"/>
          <p:cNvPicPr>
            <a:picLocks noChangeAspect="1" noChangeArrowheads="1"/>
          </p:cNvPicPr>
          <p:nvPr/>
        </p:nvPicPr>
        <p:blipFill>
          <a:blip r:embed="rId3" cstate="print"/>
          <a:srcRect/>
          <a:stretch>
            <a:fillRect/>
          </a:stretch>
        </p:blipFill>
        <p:spPr bwMode="auto">
          <a:xfrm>
            <a:off x="0" y="1916832"/>
            <a:ext cx="9144000" cy="4422056"/>
          </a:xfrm>
          <a:prstGeom prst="rect">
            <a:avLst/>
          </a:prstGeom>
          <a:noFill/>
          <a:ln w="9525">
            <a:noFill/>
            <a:miter lim="800000"/>
            <a:headEnd/>
            <a:tailEnd/>
          </a:ln>
        </p:spPr>
      </p:pic>
      <p:cxnSp>
        <p:nvCxnSpPr>
          <p:cNvPr id="15" name="14 Conector recto"/>
          <p:cNvCxnSpPr/>
          <p:nvPr/>
        </p:nvCxnSpPr>
        <p:spPr>
          <a:xfrm>
            <a:off x="8964488" y="1196752"/>
            <a:ext cx="0" cy="3888432"/>
          </a:xfrm>
          <a:prstGeom prst="line">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7092280" y="4725144"/>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9" name="18 Elipse"/>
          <p:cNvSpPr/>
          <p:nvPr/>
        </p:nvSpPr>
        <p:spPr>
          <a:xfrm>
            <a:off x="1115616" y="3068960"/>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24739" y="1005892"/>
            <a:ext cx="8265642" cy="997112"/>
          </a:xfrm>
          <a:prstGeom prst="rect">
            <a:avLst/>
          </a:prstGeom>
        </p:spPr>
        <p:txBody>
          <a:bodyPr wrap="square" lIns="0" tIns="0" rIns="0" bIns="0" rtlCol="0">
            <a:noAutofit/>
          </a:bodyPr>
          <a:lstStyle/>
          <a:p>
            <a:pPr marL="12700" marR="34290" algn="ctr">
              <a:lnSpc>
                <a:spcPts val="1945"/>
              </a:lnSpc>
              <a:spcBef>
                <a:spcPts val="97"/>
              </a:spcBef>
            </a:pPr>
            <a:endParaRPr lang="es-ES" sz="2000" b="1" spc="4" dirty="0" smtClean="0">
              <a:solidFill>
                <a:srgbClr val="314278"/>
              </a:solidFill>
              <a:latin typeface="Cambria" pitchFamily="18" charset="0"/>
              <a:cs typeface="Georgia"/>
            </a:endParaRPr>
          </a:p>
          <a:p>
            <a:pPr marL="12700" marR="34290" algn="ctr">
              <a:lnSpc>
                <a:spcPts val="1945"/>
              </a:lnSpc>
              <a:spcBef>
                <a:spcPts val="97"/>
              </a:spcBef>
            </a:pPr>
            <a:r>
              <a:rPr lang="es-ES" sz="2000" b="1" spc="4" dirty="0" smtClean="0">
                <a:solidFill>
                  <a:srgbClr val="314278"/>
                </a:solidFill>
                <a:latin typeface="Cambria" pitchFamily="18" charset="0"/>
                <a:cs typeface="Georgia"/>
              </a:rPr>
              <a:t>Ejemplo: E</a:t>
            </a:r>
            <a:r>
              <a:rPr sz="2000" b="1" spc="0" dirty="0" err="1" smtClean="0">
                <a:solidFill>
                  <a:srgbClr val="314278"/>
                </a:solidFill>
                <a:latin typeface="Cambria" pitchFamily="18" charset="0"/>
                <a:cs typeface="Georgia"/>
              </a:rPr>
              <a:t>x</a:t>
            </a:r>
            <a:r>
              <a:rPr sz="2000" b="1" spc="4" dirty="0" err="1" smtClean="0">
                <a:solidFill>
                  <a:srgbClr val="314278"/>
                </a:solidFill>
                <a:latin typeface="Cambria" pitchFamily="18" charset="0"/>
                <a:cs typeface="Georgia"/>
              </a:rPr>
              <a:t>p</a:t>
            </a:r>
            <a:r>
              <a:rPr sz="2000" b="1" spc="0" dirty="0" err="1" smtClean="0">
                <a:solidFill>
                  <a:srgbClr val="314278"/>
                </a:solidFill>
                <a:latin typeface="Cambria" pitchFamily="18" charset="0"/>
                <a:cs typeface="Georgia"/>
              </a:rPr>
              <a:t>ortar</a:t>
            </a:r>
            <a:r>
              <a:rPr sz="2000" b="1" spc="4"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da</a:t>
            </a:r>
            <a:r>
              <a:rPr sz="2000" b="1" spc="4" dirty="0" err="1" smtClean="0">
                <a:solidFill>
                  <a:srgbClr val="314278"/>
                </a:solidFill>
                <a:latin typeface="Cambria" pitchFamily="18" charset="0"/>
                <a:cs typeface="Georgia"/>
              </a:rPr>
              <a:t>t</a:t>
            </a:r>
            <a:r>
              <a:rPr sz="2000" b="1" spc="0" dirty="0" err="1" smtClean="0">
                <a:solidFill>
                  <a:srgbClr val="314278"/>
                </a:solidFill>
                <a:latin typeface="Cambria" pitchFamily="18" charset="0"/>
                <a:cs typeface="Georgia"/>
              </a:rPr>
              <a:t>os</a:t>
            </a:r>
            <a:r>
              <a:rPr lang="es-ES" sz="2000" b="1" spc="0" dirty="0" smtClean="0">
                <a:solidFill>
                  <a:srgbClr val="314278"/>
                </a:solidFill>
                <a:latin typeface="Cambria" pitchFamily="18" charset="0"/>
                <a:cs typeface="Georgia"/>
              </a:rPr>
              <a:t> </a:t>
            </a:r>
            <a:r>
              <a:rPr sz="2000" b="1" spc="0" dirty="0" smtClean="0">
                <a:solidFill>
                  <a:srgbClr val="FF0000"/>
                </a:solidFill>
                <a:latin typeface="Cambria" pitchFamily="18" charset="0"/>
                <a:cs typeface="Georgia"/>
              </a:rPr>
              <a:t>(“</a:t>
            </a:r>
            <a:r>
              <a:rPr sz="2000" b="1" spc="0" dirty="0" err="1" smtClean="0">
                <a:solidFill>
                  <a:srgbClr val="FF0000"/>
                </a:solidFill>
                <a:latin typeface="Cambria" pitchFamily="18" charset="0"/>
                <a:cs typeface="Georgia"/>
              </a:rPr>
              <a:t>Exportar</a:t>
            </a:r>
            <a:r>
              <a:rPr sz="2000" b="1" spc="0" dirty="0" smtClean="0">
                <a:solidFill>
                  <a:srgbClr val="FF0000"/>
                </a:solidFill>
                <a:latin typeface="Cambria" pitchFamily="18" charset="0"/>
                <a:cs typeface="Georgia"/>
              </a:rPr>
              <a:t>”)</a:t>
            </a:r>
            <a:endParaRPr sz="2000" b="1" dirty="0">
              <a:solidFill>
                <a:srgbClr val="FF0000"/>
              </a:solidFill>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3"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026" name="Picture 2" descr="C:\Users\Rodrigo\Desktop\Ya escaneados\EXTRAER.png"/>
          <p:cNvPicPr>
            <a:picLocks noChangeAspect="1" noChangeArrowheads="1"/>
          </p:cNvPicPr>
          <p:nvPr/>
        </p:nvPicPr>
        <p:blipFill>
          <a:blip r:embed="rId3" cstate="print"/>
          <a:srcRect/>
          <a:stretch>
            <a:fillRect/>
          </a:stretch>
        </p:blipFill>
        <p:spPr bwMode="auto">
          <a:xfrm>
            <a:off x="0" y="1844824"/>
            <a:ext cx="9144000" cy="4536504"/>
          </a:xfrm>
          <a:prstGeom prst="rect">
            <a:avLst/>
          </a:prstGeom>
          <a:noFill/>
        </p:spPr>
      </p:pic>
    </p:spTree>
  </p:cSld>
  <p:clrMapOvr>
    <a:masterClrMapping/>
  </p:clrMapOvr>
  <p:transition spd="med">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Inicio de la carga manual </a:t>
            </a: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de datos</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862585" y="1202961"/>
            <a:ext cx="451853" cy="681719"/>
          </a:xfrm>
          <a:prstGeom prst="rect">
            <a:avLst/>
          </a:prstGeom>
        </p:spPr>
        <p:txBody>
          <a:bodyPr wrap="square" lIns="0" tIns="0" rIns="0" bIns="0" rtlCol="0">
            <a:noAutofit/>
          </a:bodyPr>
          <a:lstStyle/>
          <a:p>
            <a:pPr>
              <a:lnSpc>
                <a:spcPts val="650"/>
              </a:lnSpc>
              <a:spcBef>
                <a:spcPts val="32"/>
              </a:spcBef>
            </a:pPr>
            <a:endParaRPr sz="650"/>
          </a:p>
          <a:p>
            <a:pPr marL="49301">
              <a:lnSpc>
                <a:spcPct val="94685"/>
              </a:lnSpc>
            </a:pPr>
            <a:r>
              <a:rPr sz="1800" spc="0" dirty="0" smtClean="0">
                <a:solidFill>
                  <a:srgbClr val="314278"/>
                </a:solidFill>
                <a:latin typeface="Georgia"/>
                <a:cs typeface="Georgia"/>
              </a:rPr>
              <a:t>“</a:t>
            </a:r>
            <a:endParaRPr sz="1800">
              <a:latin typeface="Georgia"/>
              <a:cs typeface="Georgia"/>
            </a:endParaRPr>
          </a:p>
        </p:txBody>
      </p:sp>
      <p:sp>
        <p:nvSpPr>
          <p:cNvPr id="13" name="object 13"/>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gn="ctr">
              <a:lnSpc>
                <a:spcPts val="1639"/>
              </a:lnSpc>
              <a:spcBef>
                <a:spcPts val="82"/>
              </a:spcBef>
            </a:pPr>
            <a:endParaRPr lang="es-ES" b="1" spc="0" dirty="0" smtClean="0">
              <a:solidFill>
                <a:schemeClr val="bg1"/>
              </a:solidFill>
              <a:latin typeface="Georgia"/>
              <a:cs typeface="Georgia"/>
            </a:endParaRPr>
          </a:p>
          <a:p>
            <a:pPr marL="12700" algn="ctr">
              <a:lnSpc>
                <a:spcPts val="1639"/>
              </a:lnSpc>
              <a:spcBef>
                <a:spcPts val="82"/>
              </a:spcBef>
            </a:pPr>
            <a:endParaRPr lang="es-ES" dirty="0">
              <a:latin typeface="Georgia"/>
              <a:cs typeface="Georgia"/>
            </a:endParaRPr>
          </a:p>
        </p:txBody>
      </p:sp>
      <p:sp>
        <p:nvSpPr>
          <p:cNvPr id="14" name="object 14"/>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0" name="object 10"/>
          <p:cNvSpPr/>
          <p:nvPr/>
        </p:nvSpPr>
        <p:spPr>
          <a:xfrm>
            <a:off x="152400" y="2005584"/>
            <a:ext cx="8839200" cy="3557016"/>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1143000" y="2743200"/>
            <a:ext cx="670560" cy="529335"/>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66802" y="304364"/>
            <a:ext cx="4325307" cy="287867"/>
          </a:xfrm>
          <a:prstGeom prst="rect">
            <a:avLst/>
          </a:prstGeom>
        </p:spPr>
        <p:txBody>
          <a:bodyPr wrap="square" lIns="0" tIns="0" rIns="0" bIns="0" rtlCol="0">
            <a:noAutofit/>
          </a:bodyPr>
          <a:lstStyle/>
          <a:p>
            <a:pPr marL="12700">
              <a:lnSpc>
                <a:spcPts val="1639"/>
              </a:lnSpc>
              <a:spcBef>
                <a:spcPts val="82"/>
              </a:spcBef>
            </a:pPr>
            <a:endParaRPr sz="1500" dirty="0">
              <a:latin typeface="Georgia"/>
              <a:cs typeface="Georgia"/>
            </a:endParaRPr>
          </a:p>
        </p:txBody>
      </p:sp>
      <p:sp>
        <p:nvSpPr>
          <p:cNvPr id="6" name="object 6"/>
          <p:cNvSpPr txBox="1"/>
          <p:nvPr/>
        </p:nvSpPr>
        <p:spPr>
          <a:xfrm>
            <a:off x="253391" y="1005892"/>
            <a:ext cx="8028487" cy="338667"/>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4" dirty="0" smtClean="0">
                <a:solidFill>
                  <a:srgbClr val="314278"/>
                </a:solidFill>
                <a:latin typeface="Georgia"/>
                <a:cs typeface="Georgia"/>
              </a:rPr>
              <a:t>1</a:t>
            </a:r>
            <a:r>
              <a:rPr sz="1800" spc="0" dirty="0" smtClean="0">
                <a:solidFill>
                  <a:srgbClr val="314278"/>
                </a:solidFill>
                <a:latin typeface="Georgia"/>
                <a:cs typeface="Georgia"/>
              </a:rPr>
              <a:t>:</a:t>
            </a:r>
            <a:r>
              <a:rPr sz="1800" spc="9" dirty="0" smtClean="0">
                <a:solidFill>
                  <a:srgbClr val="314278"/>
                </a:solidFill>
                <a:latin typeface="Georgia"/>
                <a:cs typeface="Georgia"/>
              </a:rPr>
              <a:t> </a:t>
            </a:r>
            <a:r>
              <a:rPr sz="1800" spc="-4" dirty="0" smtClean="0">
                <a:solidFill>
                  <a:srgbClr val="314278"/>
                </a:solidFill>
                <a:latin typeface="Georgia"/>
                <a:cs typeface="Georgia"/>
              </a:rPr>
              <a:t>P</a:t>
            </a:r>
            <a:r>
              <a:rPr sz="1800" spc="0" dirty="0" smtClean="0">
                <a:solidFill>
                  <a:srgbClr val="314278"/>
                </a:solidFill>
                <a:latin typeface="Georgia"/>
                <a:cs typeface="Georgia"/>
              </a:rPr>
              <a:t>ara</a:t>
            </a:r>
            <a:r>
              <a:rPr sz="1800" spc="24" dirty="0" smtClean="0">
                <a:solidFill>
                  <a:srgbClr val="314278"/>
                </a:solidFill>
                <a:latin typeface="Georgia"/>
                <a:cs typeface="Georgia"/>
              </a:rPr>
              <a:t> </a:t>
            </a:r>
            <a:r>
              <a:rPr sz="1800" spc="0" dirty="0" smtClean="0">
                <a:solidFill>
                  <a:srgbClr val="314278"/>
                </a:solidFill>
                <a:latin typeface="Georgia"/>
                <a:cs typeface="Georgia"/>
              </a:rPr>
              <a:t>inici</a:t>
            </a:r>
            <a:r>
              <a:rPr sz="1800" spc="9" dirty="0" smtClean="0">
                <a:solidFill>
                  <a:srgbClr val="314278"/>
                </a:solidFill>
                <a:latin typeface="Georgia"/>
                <a:cs typeface="Georgia"/>
              </a:rPr>
              <a:t>a</a:t>
            </a:r>
            <a:r>
              <a:rPr sz="1800" spc="0" dirty="0" smtClean="0">
                <a:solidFill>
                  <a:srgbClr val="314278"/>
                </a:solidFill>
                <a:latin typeface="Georgia"/>
                <a:cs typeface="Georgia"/>
              </a:rPr>
              <a:t>r</a:t>
            </a:r>
            <a:r>
              <a:rPr sz="1800" spc="-19" dirty="0" smtClean="0">
                <a:solidFill>
                  <a:srgbClr val="314278"/>
                </a:solidFill>
                <a:latin typeface="Georgia"/>
                <a:cs typeface="Georgia"/>
              </a:rPr>
              <a:t> </a:t>
            </a:r>
            <a:r>
              <a:rPr sz="1800" spc="0" dirty="0" smtClean="0">
                <a:solidFill>
                  <a:srgbClr val="314278"/>
                </a:solidFill>
                <a:latin typeface="Georgia"/>
                <a:cs typeface="Georgia"/>
              </a:rPr>
              <a:t>la car</a:t>
            </a:r>
            <a:r>
              <a:rPr sz="1800" spc="-9" dirty="0" smtClean="0">
                <a:solidFill>
                  <a:srgbClr val="314278"/>
                </a:solidFill>
                <a:latin typeface="Georgia"/>
                <a:cs typeface="Georgia"/>
              </a:rPr>
              <a:t>g</a:t>
            </a:r>
            <a:r>
              <a:rPr sz="1800" spc="0" dirty="0" smtClean="0">
                <a:solidFill>
                  <a:srgbClr val="314278"/>
                </a:solidFill>
                <a:latin typeface="Georgia"/>
                <a:cs typeface="Georgia"/>
              </a:rPr>
              <a:t>a</a:t>
            </a:r>
            <a:r>
              <a:rPr sz="1800" spc="14" dirty="0" smtClean="0">
                <a:solidFill>
                  <a:srgbClr val="314278"/>
                </a:solidFill>
                <a:latin typeface="Georgia"/>
                <a:cs typeface="Georgia"/>
              </a:rPr>
              <a:t> </a:t>
            </a:r>
            <a:r>
              <a:rPr sz="1800" spc="0" dirty="0" smtClean="0">
                <a:solidFill>
                  <a:srgbClr val="314278"/>
                </a:solidFill>
                <a:latin typeface="Georgia"/>
                <a:cs typeface="Georgia"/>
              </a:rPr>
              <a:t>de</a:t>
            </a:r>
            <a:r>
              <a:rPr sz="1800" spc="14" dirty="0" smtClean="0">
                <a:solidFill>
                  <a:srgbClr val="314278"/>
                </a:solidFill>
                <a:latin typeface="Georgia"/>
                <a:cs typeface="Georgia"/>
              </a:rPr>
              <a:t> </a:t>
            </a:r>
            <a:r>
              <a:rPr sz="1800" spc="0" dirty="0" smtClean="0">
                <a:solidFill>
                  <a:srgbClr val="314278"/>
                </a:solidFill>
                <a:latin typeface="Georgia"/>
                <a:cs typeface="Georgia"/>
              </a:rPr>
              <a:t>da</a:t>
            </a:r>
            <a:r>
              <a:rPr sz="1800" spc="4" dirty="0" smtClean="0">
                <a:solidFill>
                  <a:srgbClr val="314278"/>
                </a:solidFill>
                <a:latin typeface="Georgia"/>
                <a:cs typeface="Georgia"/>
              </a:rPr>
              <a:t>t</a:t>
            </a:r>
            <a:r>
              <a:rPr sz="1800" spc="0" dirty="0" smtClean="0">
                <a:solidFill>
                  <a:srgbClr val="314278"/>
                </a:solidFill>
                <a:latin typeface="Georgia"/>
                <a:cs typeface="Georgia"/>
              </a:rPr>
              <a:t>os</a:t>
            </a:r>
            <a:r>
              <a:rPr sz="1800" spc="9" dirty="0" smtClean="0">
                <a:solidFill>
                  <a:srgbClr val="314278"/>
                </a:solidFill>
                <a:latin typeface="Georgia"/>
                <a:cs typeface="Georgia"/>
              </a:rPr>
              <a:t> </a:t>
            </a:r>
            <a:r>
              <a:rPr sz="1800" spc="4" dirty="0" smtClean="0">
                <a:solidFill>
                  <a:srgbClr val="314278"/>
                </a:solidFill>
                <a:latin typeface="Georgia"/>
                <a:cs typeface="Georgia"/>
              </a:rPr>
              <a:t>e</a:t>
            </a:r>
            <a:r>
              <a:rPr sz="1800" spc="0" dirty="0" smtClean="0">
                <a:solidFill>
                  <a:srgbClr val="314278"/>
                </a:solidFill>
                <a:latin typeface="Georgia"/>
                <a:cs typeface="Georgia"/>
              </a:rPr>
              <a:t>n f</a:t>
            </a:r>
            <a:r>
              <a:rPr sz="1800" spc="4" dirty="0" smtClean="0">
                <a:solidFill>
                  <a:srgbClr val="314278"/>
                </a:solidFill>
                <a:latin typeface="Georgia"/>
                <a:cs typeface="Georgia"/>
              </a:rPr>
              <a:t>o</a:t>
            </a:r>
            <a:r>
              <a:rPr sz="1800" spc="-4" dirty="0" smtClean="0">
                <a:solidFill>
                  <a:srgbClr val="314278"/>
                </a:solidFill>
                <a:latin typeface="Georgia"/>
                <a:cs typeface="Georgia"/>
              </a:rPr>
              <a:t>r</a:t>
            </a:r>
            <a:r>
              <a:rPr sz="1800" spc="0" dirty="0" smtClean="0">
                <a:solidFill>
                  <a:srgbClr val="314278"/>
                </a:solidFill>
                <a:latin typeface="Georgia"/>
                <a:cs typeface="Georgia"/>
              </a:rPr>
              <a:t>ma</a:t>
            </a:r>
            <a:r>
              <a:rPr sz="1800" spc="9" dirty="0" smtClean="0">
                <a:solidFill>
                  <a:srgbClr val="314278"/>
                </a:solidFill>
                <a:latin typeface="Georgia"/>
                <a:cs typeface="Georgia"/>
              </a:rPr>
              <a:t> </a:t>
            </a:r>
            <a:r>
              <a:rPr sz="1800" spc="0" dirty="0" smtClean="0">
                <a:solidFill>
                  <a:srgbClr val="314278"/>
                </a:solidFill>
                <a:latin typeface="Georgia"/>
                <a:cs typeface="Georgia"/>
              </a:rPr>
              <a:t>ma</a:t>
            </a:r>
            <a:r>
              <a:rPr sz="1800" spc="4" dirty="0" smtClean="0">
                <a:solidFill>
                  <a:srgbClr val="314278"/>
                </a:solidFill>
                <a:latin typeface="Georgia"/>
                <a:cs typeface="Georgia"/>
              </a:rPr>
              <a:t>n</a:t>
            </a:r>
            <a:r>
              <a:rPr sz="1800" spc="0" dirty="0" smtClean="0">
                <a:solidFill>
                  <a:srgbClr val="314278"/>
                </a:solidFill>
                <a:latin typeface="Georgia"/>
                <a:cs typeface="Georgia"/>
              </a:rPr>
              <a:t>ual</a:t>
            </a:r>
            <a:r>
              <a:rPr sz="1800" spc="9" dirty="0" smtClean="0">
                <a:solidFill>
                  <a:srgbClr val="314278"/>
                </a:solidFill>
                <a:latin typeface="Georgia"/>
                <a:cs typeface="Georgia"/>
              </a:rPr>
              <a:t> </a:t>
            </a:r>
            <a:r>
              <a:rPr sz="1800" spc="0" dirty="0" smtClean="0">
                <a:solidFill>
                  <a:srgbClr val="314278"/>
                </a:solidFill>
                <a:latin typeface="Georgia"/>
                <a:cs typeface="Georgia"/>
              </a:rPr>
              <a:t>se</a:t>
            </a:r>
            <a:r>
              <a:rPr sz="1800" spc="4" dirty="0" smtClean="0">
                <a:solidFill>
                  <a:srgbClr val="314278"/>
                </a:solidFill>
                <a:latin typeface="Georgia"/>
                <a:cs typeface="Georgia"/>
              </a:rPr>
              <a:t> </a:t>
            </a:r>
            <a:r>
              <a:rPr sz="1800" spc="0" dirty="0" smtClean="0">
                <a:solidFill>
                  <a:srgbClr val="314278"/>
                </a:solidFill>
                <a:latin typeface="Georgia"/>
                <a:cs typeface="Georgia"/>
              </a:rPr>
              <a:t>debe</a:t>
            </a:r>
            <a:r>
              <a:rPr sz="1800" spc="14" dirty="0" smtClean="0">
                <a:solidFill>
                  <a:srgbClr val="314278"/>
                </a:solidFill>
                <a:latin typeface="Georgia"/>
                <a:cs typeface="Georgia"/>
              </a:rPr>
              <a:t> </a:t>
            </a:r>
            <a:r>
              <a:rPr sz="1800" spc="0" dirty="0" smtClean="0">
                <a:solidFill>
                  <a:srgbClr val="314278"/>
                </a:solidFill>
                <a:latin typeface="Georgia"/>
                <a:cs typeface="Georgia"/>
              </a:rPr>
              <a:t>clique</a:t>
            </a:r>
            <a:r>
              <a:rPr sz="1800" spc="4" dirty="0" smtClean="0">
                <a:solidFill>
                  <a:srgbClr val="314278"/>
                </a:solidFill>
                <a:latin typeface="Georgia"/>
                <a:cs typeface="Georgia"/>
              </a:rPr>
              <a:t>a</a:t>
            </a:r>
            <a:r>
              <a:rPr sz="1800" spc="0" dirty="0" smtClean="0">
                <a:solidFill>
                  <a:srgbClr val="314278"/>
                </a:solidFill>
                <a:latin typeface="Georgia"/>
                <a:cs typeface="Georgia"/>
              </a:rPr>
              <a:t>r sobre</a:t>
            </a:r>
            <a:r>
              <a:rPr sz="1800" spc="9" dirty="0" smtClean="0">
                <a:solidFill>
                  <a:srgbClr val="314278"/>
                </a:solidFill>
                <a:latin typeface="Georgia"/>
                <a:cs typeface="Georgia"/>
              </a:rPr>
              <a:t> </a:t>
            </a:r>
            <a:r>
              <a:rPr sz="1800" spc="4" dirty="0" smtClean="0">
                <a:solidFill>
                  <a:srgbClr val="314278"/>
                </a:solidFill>
                <a:latin typeface="Georgia"/>
                <a:cs typeface="Georgia"/>
              </a:rPr>
              <a:t>e</a:t>
            </a:r>
            <a:r>
              <a:rPr sz="1800" spc="0" dirty="0" smtClean="0">
                <a:solidFill>
                  <a:srgbClr val="314278"/>
                </a:solidFill>
                <a:latin typeface="Georgia"/>
                <a:cs typeface="Georgia"/>
              </a:rPr>
              <a:t>l</a:t>
            </a:r>
            <a:endParaRPr sz="1800" dirty="0">
              <a:latin typeface="Georgia"/>
              <a:cs typeface="Georgia"/>
            </a:endParaRPr>
          </a:p>
        </p:txBody>
      </p:sp>
      <p:sp>
        <p:nvSpPr>
          <p:cNvPr id="5" name="object 5"/>
          <p:cNvSpPr txBox="1"/>
          <p:nvPr/>
        </p:nvSpPr>
        <p:spPr>
          <a:xfrm>
            <a:off x="253390" y="1335076"/>
            <a:ext cx="648792" cy="338667"/>
          </a:xfrm>
          <a:prstGeom prst="rect">
            <a:avLst/>
          </a:prstGeom>
        </p:spPr>
        <p:txBody>
          <a:bodyPr wrap="square" lIns="0" tIns="0" rIns="0" bIns="0" rtlCol="0">
            <a:noAutofit/>
          </a:bodyPr>
          <a:lstStyle/>
          <a:p>
            <a:pPr marL="12700">
              <a:lnSpc>
                <a:spcPts val="1945"/>
              </a:lnSpc>
              <a:spcBef>
                <a:spcPts val="97"/>
              </a:spcBef>
            </a:pPr>
            <a:r>
              <a:rPr sz="1800" spc="0" dirty="0" smtClean="0">
                <a:solidFill>
                  <a:srgbClr val="314278"/>
                </a:solidFill>
                <a:latin typeface="Georgia"/>
                <a:cs typeface="Georgia"/>
              </a:rPr>
              <a:t>bot</a:t>
            </a:r>
            <a:r>
              <a:rPr sz="1800" spc="4" dirty="0" smtClean="0">
                <a:solidFill>
                  <a:srgbClr val="314278"/>
                </a:solidFill>
                <a:latin typeface="Georgia"/>
                <a:cs typeface="Georgia"/>
              </a:rPr>
              <a:t>ó</a:t>
            </a:r>
            <a:r>
              <a:rPr sz="1800" spc="0" dirty="0" smtClean="0">
                <a:solidFill>
                  <a:srgbClr val="314278"/>
                </a:solidFill>
                <a:latin typeface="Georgia"/>
                <a:cs typeface="Georgia"/>
              </a:rPr>
              <a:t>n</a:t>
            </a:r>
            <a:endParaRPr sz="1800" dirty="0">
              <a:latin typeface="Georgia"/>
              <a:cs typeface="Georgia"/>
            </a:endParaRPr>
          </a:p>
        </p:txBody>
      </p:sp>
      <p:sp>
        <p:nvSpPr>
          <p:cNvPr id="4" name="object 4"/>
          <p:cNvSpPr txBox="1"/>
          <p:nvPr/>
        </p:nvSpPr>
        <p:spPr>
          <a:xfrm>
            <a:off x="994055" y="1335076"/>
            <a:ext cx="3506977" cy="338667"/>
          </a:xfrm>
          <a:prstGeom prst="rect">
            <a:avLst/>
          </a:prstGeom>
        </p:spPr>
        <p:txBody>
          <a:bodyPr wrap="square" lIns="0" tIns="0" rIns="0" bIns="0" rtlCol="0">
            <a:noAutofit/>
          </a:bodyPr>
          <a:lstStyle/>
          <a:p>
            <a:pPr marL="12700">
              <a:lnSpc>
                <a:spcPts val="1945"/>
              </a:lnSpc>
              <a:spcBef>
                <a:spcPts val="97"/>
              </a:spcBef>
            </a:pPr>
            <a:r>
              <a:rPr sz="1800" b="1" spc="-4" dirty="0" smtClean="0">
                <a:solidFill>
                  <a:srgbClr val="314278"/>
                </a:solidFill>
                <a:latin typeface="Georgia"/>
                <a:cs typeface="Georgia"/>
              </a:rPr>
              <a:t>+</a:t>
            </a:r>
            <a:r>
              <a:rPr sz="1800" spc="0" dirty="0" smtClean="0">
                <a:solidFill>
                  <a:srgbClr val="314278"/>
                </a:solidFill>
                <a:latin typeface="Georgia"/>
                <a:cs typeface="Georgia"/>
              </a:rPr>
              <a:t>” de</a:t>
            </a:r>
            <a:r>
              <a:rPr sz="1800" spc="14"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Admi</a:t>
            </a:r>
            <a:r>
              <a:rPr sz="1800" spc="4" dirty="0" smtClean="0">
                <a:solidFill>
                  <a:srgbClr val="314278"/>
                </a:solidFill>
                <a:latin typeface="Georgia"/>
                <a:cs typeface="Georgia"/>
              </a:rPr>
              <a:t>n</a:t>
            </a:r>
            <a:r>
              <a:rPr sz="1800" spc="0" dirty="0" smtClean="0">
                <a:solidFill>
                  <a:srgbClr val="314278"/>
                </a:solidFill>
                <a:latin typeface="Georgia"/>
                <a:cs typeface="Georgia"/>
              </a:rPr>
              <a:t>is</a:t>
            </a:r>
            <a:r>
              <a:rPr sz="1800" spc="4" dirty="0" smtClean="0">
                <a:solidFill>
                  <a:srgbClr val="314278"/>
                </a:solidFill>
                <a:latin typeface="Georgia"/>
                <a:cs typeface="Georgia"/>
              </a:rPr>
              <a:t>t</a:t>
            </a:r>
            <a:r>
              <a:rPr sz="1800" spc="-4" dirty="0" smtClean="0">
                <a:solidFill>
                  <a:srgbClr val="314278"/>
                </a:solidFill>
                <a:latin typeface="Georgia"/>
                <a:cs typeface="Georgia"/>
              </a:rPr>
              <a:t>r</a:t>
            </a:r>
            <a:r>
              <a:rPr sz="1800" spc="0" dirty="0" smtClean="0">
                <a:solidFill>
                  <a:srgbClr val="314278"/>
                </a:solidFill>
                <a:latin typeface="Georgia"/>
                <a:cs typeface="Georgia"/>
              </a:rPr>
              <a:t>ar decl</a:t>
            </a:r>
            <a:r>
              <a:rPr sz="1800" spc="4" dirty="0" smtClean="0">
                <a:solidFill>
                  <a:srgbClr val="314278"/>
                </a:solidFill>
                <a:latin typeface="Georgia"/>
                <a:cs typeface="Georgia"/>
              </a:rPr>
              <a:t>a</a:t>
            </a:r>
            <a:r>
              <a:rPr sz="1800" spc="-4" dirty="0" smtClean="0">
                <a:solidFill>
                  <a:srgbClr val="314278"/>
                </a:solidFill>
                <a:latin typeface="Georgia"/>
                <a:cs typeface="Georgia"/>
              </a:rPr>
              <a:t>r</a:t>
            </a:r>
            <a:r>
              <a:rPr sz="1800" spc="0" dirty="0" smtClean="0">
                <a:solidFill>
                  <a:srgbClr val="314278"/>
                </a:solidFill>
                <a:latin typeface="Georgia"/>
                <a:cs typeface="Georgia"/>
              </a:rPr>
              <a:t>aci</a:t>
            </a:r>
            <a:r>
              <a:rPr sz="1800" spc="4" dirty="0" smtClean="0">
                <a:solidFill>
                  <a:srgbClr val="314278"/>
                </a:solidFill>
                <a:latin typeface="Georgia"/>
                <a:cs typeface="Georgia"/>
              </a:rPr>
              <a:t>o</a:t>
            </a:r>
            <a:r>
              <a:rPr sz="1800" spc="0" dirty="0" smtClean="0">
                <a:solidFill>
                  <a:srgbClr val="314278"/>
                </a:solidFill>
                <a:latin typeface="Georgia"/>
                <a:cs typeface="Georgia"/>
              </a:rPr>
              <a:t>n</a:t>
            </a:r>
            <a:r>
              <a:rPr sz="1800" spc="9" dirty="0" smtClean="0">
                <a:solidFill>
                  <a:srgbClr val="314278"/>
                </a:solidFill>
                <a:latin typeface="Georgia"/>
                <a:cs typeface="Georgia"/>
              </a:rPr>
              <a:t>e</a:t>
            </a:r>
            <a:r>
              <a:rPr sz="1800" spc="0" dirty="0" smtClean="0">
                <a:solidFill>
                  <a:srgbClr val="314278"/>
                </a:solidFill>
                <a:latin typeface="Georgia"/>
                <a:cs typeface="Georgia"/>
              </a:rPr>
              <a:t>s”</a:t>
            </a:r>
            <a:endParaRPr sz="1800" dirty="0">
              <a:latin typeface="Georgia"/>
              <a:cs typeface="Georgia"/>
            </a:endParaRPr>
          </a:p>
        </p:txBody>
      </p:sp>
      <p:pic>
        <p:nvPicPr>
          <p:cNvPr id="18"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4" name="object 14"/>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p:nvPr/>
        </p:nvSpPr>
        <p:spPr>
          <a:xfrm>
            <a:off x="498349" y="3753104"/>
            <a:ext cx="1031747" cy="247904"/>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493776" y="3747007"/>
            <a:ext cx="1040892" cy="260096"/>
          </a:xfrm>
          <a:custGeom>
            <a:avLst/>
            <a:gdLst/>
            <a:ahLst/>
            <a:cxnLst/>
            <a:rect l="l" t="t" r="r" b="b"/>
            <a:pathLst>
              <a:path w="1040892" h="195072">
                <a:moveTo>
                  <a:pt x="0" y="195072"/>
                </a:moveTo>
                <a:lnTo>
                  <a:pt x="1040892" y="195072"/>
                </a:lnTo>
                <a:lnTo>
                  <a:pt x="1040892" y="0"/>
                </a:lnTo>
                <a:lnTo>
                  <a:pt x="0" y="0"/>
                </a:lnTo>
                <a:lnTo>
                  <a:pt x="0" y="195072"/>
                </a:lnTo>
                <a:close/>
              </a:path>
            </a:pathLst>
          </a:custGeom>
          <a:ln w="9144">
            <a:solidFill>
              <a:srgbClr val="FF0000"/>
            </a:solidFill>
          </a:ln>
        </p:spPr>
        <p:txBody>
          <a:bodyPr wrap="square" lIns="0" tIns="0" rIns="0" bIns="0" rtlCol="0">
            <a:noAutofit/>
          </a:bodyPr>
          <a:lstStyle/>
          <a:p>
            <a:endParaRPr/>
          </a:p>
        </p:txBody>
      </p:sp>
      <p:sp>
        <p:nvSpPr>
          <p:cNvPr id="10" name="object 10"/>
          <p:cNvSpPr/>
          <p:nvPr/>
        </p:nvSpPr>
        <p:spPr>
          <a:xfrm>
            <a:off x="152400" y="1524000"/>
            <a:ext cx="8839200" cy="4612639"/>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0" y="2564904"/>
            <a:ext cx="1400556" cy="451104"/>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253390" y="1005892"/>
            <a:ext cx="8114410" cy="667851"/>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2: G</a:t>
            </a:r>
            <a:r>
              <a:rPr sz="1800" spc="9" dirty="0" smtClean="0">
                <a:solidFill>
                  <a:srgbClr val="314278"/>
                </a:solidFill>
                <a:latin typeface="Georgia"/>
                <a:cs typeface="Georgia"/>
              </a:rPr>
              <a:t>e</a:t>
            </a:r>
            <a:r>
              <a:rPr sz="1800" spc="0" dirty="0" smtClean="0">
                <a:solidFill>
                  <a:srgbClr val="314278"/>
                </a:solidFill>
                <a:latin typeface="Georgia"/>
                <a:cs typeface="Georgia"/>
              </a:rPr>
              <a:t>n</a:t>
            </a:r>
            <a:r>
              <a:rPr sz="1800" spc="9" dirty="0" smtClean="0">
                <a:solidFill>
                  <a:srgbClr val="314278"/>
                </a:solidFill>
                <a:latin typeface="Georgia"/>
                <a:cs typeface="Georgia"/>
              </a:rPr>
              <a:t>e</a:t>
            </a:r>
            <a:r>
              <a:rPr sz="1800" spc="-4" dirty="0" smtClean="0">
                <a:solidFill>
                  <a:srgbClr val="314278"/>
                </a:solidFill>
                <a:latin typeface="Georgia"/>
                <a:cs typeface="Georgia"/>
              </a:rPr>
              <a:t>r</a:t>
            </a:r>
            <a:r>
              <a:rPr sz="1800" spc="0" dirty="0" smtClean="0">
                <a:solidFill>
                  <a:srgbClr val="314278"/>
                </a:solidFill>
                <a:latin typeface="Georgia"/>
                <a:cs typeface="Georgia"/>
              </a:rPr>
              <a:t>ar </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pres</a:t>
            </a:r>
            <a:r>
              <a:rPr sz="1800" spc="9" dirty="0" smtClean="0">
                <a:solidFill>
                  <a:srgbClr val="314278"/>
                </a:solidFill>
                <a:latin typeface="Georgia"/>
                <a:cs typeface="Georgia"/>
              </a:rPr>
              <a:t>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aci</a:t>
            </a:r>
            <a:r>
              <a:rPr sz="1800" spc="4" dirty="0" smtClean="0">
                <a:solidFill>
                  <a:srgbClr val="314278"/>
                </a:solidFill>
                <a:latin typeface="Georgia"/>
                <a:cs typeface="Georgia"/>
              </a:rPr>
              <a:t>ó</a:t>
            </a:r>
            <a:r>
              <a:rPr sz="1800" spc="0" dirty="0" smtClean="0">
                <a:solidFill>
                  <a:srgbClr val="314278"/>
                </a:solidFill>
                <a:latin typeface="Georgia"/>
                <a:cs typeface="Georgia"/>
              </a:rPr>
              <a:t>n</a:t>
            </a:r>
            <a:r>
              <a:rPr sz="1800" spc="-9" dirty="0" smtClean="0">
                <a:solidFill>
                  <a:srgbClr val="314278"/>
                </a:solidFill>
                <a:latin typeface="Georgia"/>
                <a:cs typeface="Georgia"/>
              </a:rPr>
              <a:t> </a:t>
            </a:r>
            <a:r>
              <a:rPr sz="1800" spc="4" dirty="0" smtClean="0">
                <a:solidFill>
                  <a:srgbClr val="314278"/>
                </a:solidFill>
                <a:latin typeface="Georgia"/>
                <a:cs typeface="Georgia"/>
              </a:rPr>
              <a:t>e</a:t>
            </a:r>
            <a:r>
              <a:rPr sz="1800" spc="0" dirty="0" smtClean="0">
                <a:solidFill>
                  <a:srgbClr val="314278"/>
                </a:solidFill>
                <a:latin typeface="Georgia"/>
                <a:cs typeface="Georgia"/>
              </a:rPr>
              <a:t>n </a:t>
            </a:r>
            <a:r>
              <a:rPr sz="1800" spc="4" dirty="0" smtClean="0">
                <a:solidFill>
                  <a:srgbClr val="314278"/>
                </a:solidFill>
                <a:latin typeface="Georgia"/>
                <a:cs typeface="Georgia"/>
              </a:rPr>
              <a:t>e</a:t>
            </a:r>
            <a:r>
              <a:rPr sz="1800" spc="0" dirty="0" smtClean="0">
                <a:solidFill>
                  <a:srgbClr val="314278"/>
                </a:solidFill>
                <a:latin typeface="Georgia"/>
                <a:cs typeface="Georgia"/>
              </a:rPr>
              <a:t>l Est</a:t>
            </a:r>
            <a:r>
              <a:rPr sz="1800" spc="9" dirty="0" smtClean="0">
                <a:solidFill>
                  <a:srgbClr val="314278"/>
                </a:solidFill>
                <a:latin typeface="Georgia"/>
                <a:cs typeface="Georgia"/>
              </a:rPr>
              <a:t>a</a:t>
            </a:r>
            <a:r>
              <a:rPr sz="1800" spc="0" dirty="0" smtClean="0">
                <a:solidFill>
                  <a:srgbClr val="314278"/>
                </a:solidFill>
                <a:latin typeface="Georgia"/>
                <a:cs typeface="Georgia"/>
              </a:rPr>
              <a:t>do</a:t>
            </a:r>
            <a:r>
              <a:rPr sz="1800" spc="9" dirty="0" smtClean="0">
                <a:solidFill>
                  <a:srgbClr val="314278"/>
                </a:solidFill>
                <a:latin typeface="Georgia"/>
                <a:cs typeface="Georgia"/>
              </a:rPr>
              <a:t> </a:t>
            </a:r>
            <a:r>
              <a:rPr sz="1800" spc="0" dirty="0" smtClean="0">
                <a:solidFill>
                  <a:srgbClr val="314278"/>
                </a:solidFill>
                <a:latin typeface="Georgia"/>
                <a:cs typeface="Georgia"/>
              </a:rPr>
              <a:t>Bor</a:t>
            </a:r>
            <a:r>
              <a:rPr sz="1800" spc="-9" dirty="0" smtClean="0">
                <a:solidFill>
                  <a:srgbClr val="314278"/>
                </a:solidFill>
                <a:latin typeface="Georgia"/>
                <a:cs typeface="Georgia"/>
              </a:rPr>
              <a:t>r</a:t>
            </a:r>
            <a:r>
              <a:rPr sz="1800" spc="0" dirty="0" smtClean="0">
                <a:solidFill>
                  <a:srgbClr val="314278"/>
                </a:solidFill>
                <a:latin typeface="Georgia"/>
                <a:cs typeface="Georgia"/>
              </a:rPr>
              <a:t>ador</a:t>
            </a:r>
            <a:r>
              <a:rPr sz="1800" spc="29" dirty="0" smtClean="0">
                <a:solidFill>
                  <a:srgbClr val="314278"/>
                </a:solidFill>
                <a:latin typeface="Georgia"/>
                <a:cs typeface="Georgia"/>
              </a:rPr>
              <a:t> </a:t>
            </a:r>
            <a:r>
              <a:rPr sz="1800" spc="0" dirty="0" smtClean="0">
                <a:solidFill>
                  <a:srgbClr val="314278"/>
                </a:solidFill>
                <a:latin typeface="Georgia"/>
                <a:cs typeface="Georgia"/>
              </a:rPr>
              <a:t>medi</a:t>
            </a:r>
            <a:r>
              <a:rPr sz="1800" spc="4" dirty="0" smtClean="0">
                <a:solidFill>
                  <a:srgbClr val="314278"/>
                </a:solidFill>
                <a:latin typeface="Georgia"/>
                <a:cs typeface="Georgia"/>
              </a:rPr>
              <a:t>a</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e</a:t>
            </a:r>
            <a:r>
              <a:rPr sz="1800" spc="4" dirty="0" smtClean="0">
                <a:solidFill>
                  <a:srgbClr val="314278"/>
                </a:solidFill>
                <a:latin typeface="Georgia"/>
                <a:cs typeface="Georgia"/>
              </a:rPr>
              <a:t> </a:t>
            </a:r>
            <a:r>
              <a:rPr sz="1800" spc="0" dirty="0" smtClean="0">
                <a:solidFill>
                  <a:srgbClr val="314278"/>
                </a:solidFill>
                <a:latin typeface="Georgia"/>
                <a:cs typeface="Georgia"/>
              </a:rPr>
              <a:t>“C</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ar</a:t>
            </a:r>
            <a:r>
              <a:rPr sz="1800" spc="4" dirty="0" smtClean="0">
                <a:solidFill>
                  <a:srgbClr val="314278"/>
                </a:solidFill>
                <a:latin typeface="Georgia"/>
                <a:cs typeface="Georgia"/>
              </a:rPr>
              <a:t> </a:t>
            </a:r>
            <a:r>
              <a:rPr sz="1800" spc="0" dirty="0" smtClean="0">
                <a:solidFill>
                  <a:srgbClr val="314278"/>
                </a:solidFill>
                <a:latin typeface="Georgia"/>
                <a:cs typeface="Georgia"/>
              </a:rPr>
              <a:t>nu</a:t>
            </a:r>
            <a:r>
              <a:rPr sz="1800" spc="4" dirty="0" smtClean="0">
                <a:solidFill>
                  <a:srgbClr val="314278"/>
                </a:solidFill>
                <a:latin typeface="Georgia"/>
                <a:cs typeface="Georgia"/>
              </a:rPr>
              <a:t>e</a:t>
            </a:r>
            <a:r>
              <a:rPr sz="1800" spc="-4" dirty="0" smtClean="0">
                <a:solidFill>
                  <a:srgbClr val="314278"/>
                </a:solidFill>
                <a:latin typeface="Georgia"/>
                <a:cs typeface="Georgia"/>
              </a:rPr>
              <a:t>v</a:t>
            </a:r>
            <a:r>
              <a:rPr sz="1800" spc="0" dirty="0" smtClean="0">
                <a:solidFill>
                  <a:srgbClr val="314278"/>
                </a:solidFill>
                <a:latin typeface="Georgia"/>
                <a:cs typeface="Georgia"/>
              </a:rPr>
              <a:t>a</a:t>
            </a:r>
            <a:endParaRPr sz="1800" dirty="0">
              <a:latin typeface="Georgia"/>
              <a:cs typeface="Georgia"/>
            </a:endParaRPr>
          </a:p>
          <a:p>
            <a:pPr marL="12700" marR="34290">
              <a:lnSpc>
                <a:spcPts val="1945"/>
              </a:lnSpc>
            </a:pPr>
            <a:r>
              <a:rPr sz="1800" spc="0" dirty="0" smtClean="0">
                <a:solidFill>
                  <a:srgbClr val="314278"/>
                </a:solidFill>
                <a:latin typeface="Georgia"/>
                <a:cs typeface="Georgia"/>
              </a:rPr>
              <a:t>pre</a:t>
            </a:r>
            <a:r>
              <a:rPr sz="1800" spc="4" dirty="0" smtClean="0">
                <a:solidFill>
                  <a:srgbClr val="314278"/>
                </a:solidFill>
                <a:latin typeface="Georgia"/>
                <a:cs typeface="Georgia"/>
              </a:rPr>
              <a:t>se</a:t>
            </a:r>
            <a:r>
              <a:rPr sz="1800" spc="0" dirty="0" smtClean="0">
                <a:solidFill>
                  <a:srgbClr val="314278"/>
                </a:solidFill>
                <a:latin typeface="Georgia"/>
                <a:cs typeface="Georgia"/>
              </a:rPr>
              <a:t>n</a:t>
            </a:r>
            <a:r>
              <a:rPr sz="1800" spc="4" dirty="0" smtClean="0">
                <a:solidFill>
                  <a:srgbClr val="314278"/>
                </a:solidFill>
                <a:latin typeface="Georgia"/>
                <a:cs typeface="Georgia"/>
              </a:rPr>
              <a:t>t</a:t>
            </a:r>
            <a:r>
              <a:rPr sz="1800" spc="0" dirty="0" smtClean="0">
                <a:solidFill>
                  <a:srgbClr val="314278"/>
                </a:solidFill>
                <a:latin typeface="Georgia"/>
                <a:cs typeface="Georgia"/>
              </a:rPr>
              <a:t>aci</a:t>
            </a:r>
            <a:r>
              <a:rPr sz="1800" spc="4" dirty="0" smtClean="0">
                <a:solidFill>
                  <a:srgbClr val="314278"/>
                </a:solidFill>
                <a:latin typeface="Georgia"/>
                <a:cs typeface="Georgia"/>
              </a:rPr>
              <a:t>ó</a:t>
            </a:r>
            <a:r>
              <a:rPr sz="1800" spc="0" dirty="0" smtClean="0">
                <a:solidFill>
                  <a:srgbClr val="314278"/>
                </a:solidFill>
                <a:latin typeface="Georgia"/>
                <a:cs typeface="Georgia"/>
              </a:rPr>
              <a:t>n”</a:t>
            </a:r>
            <a:endParaRPr sz="1800" dirty="0">
              <a:latin typeface="Georgia"/>
              <a:cs typeface="Georgia"/>
            </a:endParaRPr>
          </a:p>
        </p:txBody>
      </p:sp>
      <p:sp>
        <p:nvSpPr>
          <p:cNvPr id="3" name="object 3"/>
          <p:cNvSpPr txBox="1"/>
          <p:nvPr/>
        </p:nvSpPr>
        <p:spPr>
          <a:xfrm>
            <a:off x="493776" y="3747007"/>
            <a:ext cx="1040892" cy="260096"/>
          </a:xfrm>
          <a:prstGeom prst="rect">
            <a:avLst/>
          </a:prstGeom>
        </p:spPr>
        <p:txBody>
          <a:bodyPr wrap="square" lIns="0" tIns="0" rIns="0" bIns="0" rtlCol="0">
            <a:noAutofit/>
          </a:bodyPr>
          <a:lstStyle/>
          <a:p>
            <a:pPr marL="25400">
              <a:lnSpc>
                <a:spcPts val="1000"/>
              </a:lnSpc>
            </a:pPr>
            <a:endParaRPr sz="1000"/>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5"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0" y="1052736"/>
            <a:ext cx="8805271" cy="4745915"/>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r>
              <a:rPr lang="es-ES" sz="3200" b="1" dirty="0" smtClean="0">
                <a:solidFill>
                  <a:srgbClr val="FF0000"/>
                </a:solidFill>
                <a:latin typeface="Cambria" pitchFamily="18" charset="0"/>
              </a:rPr>
              <a:t>Ley 17.622 - Estadística</a:t>
            </a:r>
            <a:endParaRPr lang="es-ES" sz="3200" dirty="0" smtClean="0">
              <a:solidFill>
                <a:srgbClr val="FF0000"/>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gn="ctr">
              <a:lnSpc>
                <a:spcPct val="90000"/>
              </a:lnSpc>
            </a:pPr>
            <a:r>
              <a:rPr lang="es-ES" sz="3200" dirty="0" smtClean="0">
                <a:solidFill>
                  <a:schemeClr val="tx1">
                    <a:lumMod val="50000"/>
                  </a:schemeClr>
                </a:solidFill>
                <a:latin typeface="Cambria" pitchFamily="18" charset="0"/>
              </a:rPr>
              <a:t>La información recabada en el marco de este </a:t>
            </a:r>
          </a:p>
          <a:p>
            <a:pPr algn="ctr">
              <a:lnSpc>
                <a:spcPct val="90000"/>
              </a:lnSpc>
            </a:pPr>
            <a:endParaRPr lang="es-ES" sz="3200" dirty="0" smtClean="0">
              <a:solidFill>
                <a:schemeClr val="tx1">
                  <a:lumMod val="50000"/>
                </a:schemeClr>
              </a:solidFill>
              <a:latin typeface="Cambria" pitchFamily="18" charset="0"/>
            </a:endParaRPr>
          </a:p>
          <a:p>
            <a:pPr algn="ctr">
              <a:lnSpc>
                <a:spcPct val="90000"/>
              </a:lnSpc>
            </a:pPr>
            <a:r>
              <a:rPr lang="es-ES" sz="3200" dirty="0" smtClean="0">
                <a:solidFill>
                  <a:schemeClr val="tx1">
                    <a:lumMod val="50000"/>
                  </a:schemeClr>
                </a:solidFill>
                <a:latin typeface="Cambria" pitchFamily="18" charset="0"/>
              </a:rPr>
              <a:t>Relevamiento será utilizada exclusivamente a los </a:t>
            </a:r>
          </a:p>
          <a:p>
            <a:pPr algn="ctr">
              <a:lnSpc>
                <a:spcPct val="90000"/>
              </a:lnSpc>
            </a:pPr>
            <a:endParaRPr lang="es-ES" sz="3200" dirty="0" smtClean="0">
              <a:solidFill>
                <a:schemeClr val="tx1">
                  <a:lumMod val="50000"/>
                </a:schemeClr>
              </a:solidFill>
              <a:latin typeface="Cambria" pitchFamily="18" charset="0"/>
            </a:endParaRPr>
          </a:p>
          <a:p>
            <a:pPr algn="ctr">
              <a:lnSpc>
                <a:spcPct val="90000"/>
              </a:lnSpc>
            </a:pPr>
            <a:r>
              <a:rPr lang="es-ES" sz="3200" dirty="0" smtClean="0">
                <a:solidFill>
                  <a:schemeClr val="tx1">
                    <a:lumMod val="50000"/>
                  </a:schemeClr>
                </a:solidFill>
                <a:latin typeface="Cambria" pitchFamily="18" charset="0"/>
              </a:rPr>
              <a:t>fines estadísticos, enmarcándose en lo dispuesto </a:t>
            </a:r>
          </a:p>
          <a:p>
            <a:pPr algn="ctr">
              <a:lnSpc>
                <a:spcPct val="90000"/>
              </a:lnSpc>
            </a:pPr>
            <a:endParaRPr lang="es-ES" sz="3200" dirty="0" smtClean="0">
              <a:solidFill>
                <a:schemeClr val="tx1">
                  <a:lumMod val="50000"/>
                </a:schemeClr>
              </a:solidFill>
              <a:latin typeface="Cambria" pitchFamily="18" charset="0"/>
            </a:endParaRPr>
          </a:p>
          <a:p>
            <a:pPr algn="ctr">
              <a:lnSpc>
                <a:spcPct val="90000"/>
              </a:lnSpc>
            </a:pPr>
            <a:r>
              <a:rPr lang="es-ES" sz="3200" dirty="0" smtClean="0">
                <a:solidFill>
                  <a:schemeClr val="tx1">
                    <a:lumMod val="50000"/>
                  </a:schemeClr>
                </a:solidFill>
                <a:latin typeface="Cambria" pitchFamily="18" charset="0"/>
              </a:rPr>
              <a:t>en la </a:t>
            </a:r>
            <a:r>
              <a:rPr lang="es-ES" sz="3200" b="1" dirty="0" smtClean="0">
                <a:solidFill>
                  <a:schemeClr val="tx1">
                    <a:lumMod val="50000"/>
                  </a:schemeClr>
                </a:solidFill>
                <a:latin typeface="Cambria" pitchFamily="18" charset="0"/>
              </a:rPr>
              <a:t>Ley 17.622 </a:t>
            </a:r>
            <a:r>
              <a:rPr lang="es-ES" sz="3200" dirty="0" smtClean="0">
                <a:solidFill>
                  <a:schemeClr val="tx1">
                    <a:lumMod val="50000"/>
                  </a:schemeClr>
                </a:solidFill>
                <a:latin typeface="Cambria" pitchFamily="18" charset="0"/>
              </a:rPr>
              <a:t>y sus modificatorias. </a:t>
            </a:r>
          </a:p>
          <a:p>
            <a:pPr>
              <a:lnSpc>
                <a:spcPct val="90000"/>
              </a:lnSpc>
            </a:pPr>
            <a:endParaRPr lang="es-ES" sz="2400" dirty="0"/>
          </a:p>
        </p:txBody>
      </p:sp>
      <p:sp>
        <p:nvSpPr>
          <p:cNvPr id="6"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5168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9" name="object 9"/>
          <p:cNvSpPr/>
          <p:nvPr/>
        </p:nvSpPr>
        <p:spPr>
          <a:xfrm>
            <a:off x="457200" y="1371600"/>
            <a:ext cx="8229600" cy="4294632"/>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1828800" y="4953000"/>
            <a:ext cx="670560" cy="453136"/>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sp>
        <p:nvSpPr>
          <p:cNvPr id="6" name="object 6"/>
          <p:cNvSpPr txBox="1"/>
          <p:nvPr/>
        </p:nvSpPr>
        <p:spPr>
          <a:xfrm>
            <a:off x="253391" y="1005892"/>
            <a:ext cx="8567081" cy="667851"/>
          </a:xfrm>
          <a:prstGeom prst="rect">
            <a:avLst/>
          </a:prstGeom>
        </p:spPr>
        <p:txBody>
          <a:bodyPr wrap="square" lIns="0" tIns="0" rIns="0" bIns="0" rtlCol="0">
            <a:noAutofit/>
          </a:bodyPr>
          <a:lstStyle/>
          <a:p>
            <a:pPr marL="12700">
              <a:lnSpc>
                <a:spcPts val="1945"/>
              </a:lnSpc>
              <a:spcBef>
                <a:spcPts val="97"/>
              </a:spcBef>
            </a:pPr>
            <a:r>
              <a:rPr b="1" spc="-4" dirty="0" smtClean="0">
                <a:solidFill>
                  <a:srgbClr val="314278"/>
                </a:solidFill>
                <a:latin typeface="Cambria" pitchFamily="18" charset="0"/>
                <a:cs typeface="Georgia"/>
              </a:rPr>
              <a:t>P</a:t>
            </a:r>
            <a:r>
              <a:rPr b="1" spc="0" dirty="0" smtClean="0">
                <a:solidFill>
                  <a:srgbClr val="314278"/>
                </a:solidFill>
                <a:latin typeface="Cambria" pitchFamily="18" charset="0"/>
                <a:cs typeface="Georgia"/>
              </a:rPr>
              <a:t>a</a:t>
            </a:r>
            <a:r>
              <a:rPr b="1" spc="4" dirty="0" smtClean="0">
                <a:solidFill>
                  <a:srgbClr val="314278"/>
                </a:solidFill>
                <a:latin typeface="Cambria" pitchFamily="18" charset="0"/>
                <a:cs typeface="Georgia"/>
              </a:rPr>
              <a:t>s</a:t>
            </a:r>
            <a:r>
              <a:rPr b="1" spc="0" dirty="0" smtClean="0">
                <a:solidFill>
                  <a:srgbClr val="314278"/>
                </a:solidFill>
                <a:latin typeface="Cambria" pitchFamily="18" charset="0"/>
                <a:cs typeface="Georgia"/>
              </a:rPr>
              <a:t>o</a:t>
            </a:r>
            <a:r>
              <a:rPr b="1" spc="9" dirty="0" smtClean="0">
                <a:solidFill>
                  <a:srgbClr val="314278"/>
                </a:solidFill>
                <a:latin typeface="Cambria" pitchFamily="18" charset="0"/>
                <a:cs typeface="Georgia"/>
              </a:rPr>
              <a:t> </a:t>
            </a:r>
            <a:r>
              <a:rPr b="1" spc="0" dirty="0" smtClean="0">
                <a:solidFill>
                  <a:srgbClr val="314278"/>
                </a:solidFill>
                <a:latin typeface="Cambria" pitchFamily="18" charset="0"/>
                <a:cs typeface="Georgia"/>
              </a:rPr>
              <a:t>3: Compl</a:t>
            </a:r>
            <a:r>
              <a:rPr b="1" spc="4" dirty="0" smtClean="0">
                <a:solidFill>
                  <a:srgbClr val="314278"/>
                </a:solidFill>
                <a:latin typeface="Cambria" pitchFamily="18" charset="0"/>
                <a:cs typeface="Georgia"/>
              </a:rPr>
              <a:t>e</a:t>
            </a:r>
            <a:r>
              <a:rPr b="1" spc="0" dirty="0" smtClean="0">
                <a:solidFill>
                  <a:srgbClr val="314278"/>
                </a:solidFill>
                <a:latin typeface="Cambria" pitchFamily="18" charset="0"/>
                <a:cs typeface="Georgia"/>
              </a:rPr>
              <a:t>t</a:t>
            </a:r>
            <a:r>
              <a:rPr b="1" spc="4" dirty="0" smtClean="0">
                <a:solidFill>
                  <a:srgbClr val="314278"/>
                </a:solidFill>
                <a:latin typeface="Cambria" pitchFamily="18" charset="0"/>
                <a:cs typeface="Georgia"/>
              </a:rPr>
              <a:t>a</a:t>
            </a:r>
            <a:r>
              <a:rPr b="1" spc="0" dirty="0" smtClean="0">
                <a:solidFill>
                  <a:srgbClr val="314278"/>
                </a:solidFill>
                <a:latin typeface="Cambria" pitchFamily="18" charset="0"/>
                <a:cs typeface="Georgia"/>
              </a:rPr>
              <a:t>r</a:t>
            </a:r>
            <a:r>
              <a:rPr b="1" spc="-4" dirty="0" smtClean="0">
                <a:solidFill>
                  <a:srgbClr val="314278"/>
                </a:solidFill>
                <a:latin typeface="Cambria" pitchFamily="18" charset="0"/>
                <a:cs typeface="Georgia"/>
              </a:rPr>
              <a:t> </a:t>
            </a:r>
            <a:r>
              <a:rPr b="1" spc="0" dirty="0" smtClean="0">
                <a:solidFill>
                  <a:srgbClr val="314278"/>
                </a:solidFill>
                <a:latin typeface="Cambria" pitchFamily="18" charset="0"/>
                <a:cs typeface="Georgia"/>
              </a:rPr>
              <a:t>el campo </a:t>
            </a:r>
            <a:r>
              <a:rPr b="1" spc="0" dirty="0" smtClean="0">
                <a:solidFill>
                  <a:srgbClr val="FF0000"/>
                </a:solidFill>
                <a:latin typeface="Cambria" pitchFamily="18" charset="0"/>
                <a:cs typeface="Georgia"/>
              </a:rPr>
              <a:t>Tipo</a:t>
            </a:r>
            <a:r>
              <a:rPr b="1" spc="4" dirty="0" smtClean="0">
                <a:solidFill>
                  <a:srgbClr val="FF0000"/>
                </a:solidFill>
                <a:latin typeface="Cambria" pitchFamily="18" charset="0"/>
                <a:cs typeface="Georgia"/>
              </a:rPr>
              <a:t> </a:t>
            </a:r>
            <a:r>
              <a:rPr b="1" spc="0" dirty="0" smtClean="0">
                <a:solidFill>
                  <a:srgbClr val="FF0000"/>
                </a:solidFill>
                <a:latin typeface="Cambria" pitchFamily="18" charset="0"/>
                <a:cs typeface="Georgia"/>
              </a:rPr>
              <a:t>de</a:t>
            </a:r>
            <a:r>
              <a:rPr b="1" spc="9" dirty="0" smtClean="0">
                <a:solidFill>
                  <a:srgbClr val="FF0000"/>
                </a:solidFill>
                <a:latin typeface="Cambria" pitchFamily="18" charset="0"/>
                <a:cs typeface="Georgia"/>
              </a:rPr>
              <a:t> </a:t>
            </a:r>
            <a:r>
              <a:rPr b="1" spc="0" dirty="0" err="1" smtClean="0">
                <a:solidFill>
                  <a:srgbClr val="FF0000"/>
                </a:solidFill>
                <a:latin typeface="Cambria" pitchFamily="18" charset="0"/>
                <a:cs typeface="Georgia"/>
              </a:rPr>
              <a:t>decl</a:t>
            </a:r>
            <a:r>
              <a:rPr b="1" spc="9" dirty="0" err="1" smtClean="0">
                <a:solidFill>
                  <a:srgbClr val="FF0000"/>
                </a:solidFill>
                <a:latin typeface="Cambria" pitchFamily="18" charset="0"/>
                <a:cs typeface="Georgia"/>
              </a:rPr>
              <a:t>a</a:t>
            </a:r>
            <a:r>
              <a:rPr b="1" spc="-4" dirty="0" err="1" smtClean="0">
                <a:solidFill>
                  <a:srgbClr val="FF0000"/>
                </a:solidFill>
                <a:latin typeface="Cambria" pitchFamily="18" charset="0"/>
                <a:cs typeface="Georgia"/>
              </a:rPr>
              <a:t>r</a:t>
            </a:r>
            <a:r>
              <a:rPr b="1" spc="0" dirty="0" err="1" smtClean="0">
                <a:solidFill>
                  <a:srgbClr val="FF0000"/>
                </a:solidFill>
                <a:latin typeface="Cambria" pitchFamily="18" charset="0"/>
                <a:cs typeface="Georgia"/>
              </a:rPr>
              <a:t>aci</a:t>
            </a:r>
            <a:r>
              <a:rPr b="1" spc="4" dirty="0" err="1" smtClean="0">
                <a:solidFill>
                  <a:srgbClr val="FF0000"/>
                </a:solidFill>
                <a:latin typeface="Cambria" pitchFamily="18" charset="0"/>
                <a:cs typeface="Georgia"/>
              </a:rPr>
              <a:t>ó</a:t>
            </a:r>
            <a:r>
              <a:rPr b="1" spc="0" dirty="0" err="1" smtClean="0">
                <a:solidFill>
                  <a:srgbClr val="FF0000"/>
                </a:solidFill>
                <a:latin typeface="Cambria" pitchFamily="18" charset="0"/>
                <a:cs typeface="Georgia"/>
              </a:rPr>
              <a:t>n</a:t>
            </a:r>
            <a:r>
              <a:rPr lang="es-ES" spc="0" dirty="0" smtClean="0">
                <a:solidFill>
                  <a:srgbClr val="314278"/>
                </a:solidFill>
                <a:latin typeface="Cambria" pitchFamily="18" charset="0"/>
                <a:cs typeface="Georgia"/>
              </a:rPr>
              <a:t>, </a:t>
            </a:r>
            <a:r>
              <a:rPr lang="es-ES" b="1" dirty="0" smtClean="0">
                <a:solidFill>
                  <a:srgbClr val="314278"/>
                </a:solidFill>
                <a:latin typeface="Georgia"/>
                <a:cs typeface="Georgia"/>
              </a:rPr>
              <a:t>Periodo</a:t>
            </a:r>
            <a:r>
              <a:rPr lang="es-ES" b="1" spc="19" dirty="0" smtClean="0">
                <a:solidFill>
                  <a:srgbClr val="314278"/>
                </a:solidFill>
                <a:latin typeface="Georgia"/>
                <a:cs typeface="Georgia"/>
              </a:rPr>
              <a:t> </a:t>
            </a:r>
            <a:r>
              <a:rPr lang="es-ES" b="1" dirty="0" smtClean="0">
                <a:solidFill>
                  <a:srgbClr val="314278"/>
                </a:solidFill>
                <a:latin typeface="Georgia"/>
                <a:cs typeface="Georgia"/>
              </a:rPr>
              <a:t>y</a:t>
            </a:r>
            <a:r>
              <a:rPr lang="es-ES" b="1" spc="9" dirty="0" smtClean="0">
                <a:solidFill>
                  <a:srgbClr val="314278"/>
                </a:solidFill>
                <a:latin typeface="Georgia"/>
                <a:cs typeface="Georgia"/>
              </a:rPr>
              <a:t> </a:t>
            </a:r>
            <a:r>
              <a:rPr lang="es-ES" b="1" dirty="0" smtClean="0">
                <a:solidFill>
                  <a:srgbClr val="314278"/>
                </a:solidFill>
                <a:latin typeface="Georgia"/>
                <a:cs typeface="Georgia"/>
              </a:rPr>
              <a:t>luego</a:t>
            </a:r>
            <a:r>
              <a:rPr lang="es-ES" b="1" spc="9" dirty="0" smtClean="0">
                <a:solidFill>
                  <a:srgbClr val="314278"/>
                </a:solidFill>
                <a:latin typeface="Georgia"/>
                <a:cs typeface="Georgia"/>
              </a:rPr>
              <a:t> </a:t>
            </a:r>
            <a:r>
              <a:rPr lang="es-ES" b="1" dirty="0" smtClean="0">
                <a:solidFill>
                  <a:srgbClr val="314278"/>
                </a:solidFill>
                <a:latin typeface="Georgia"/>
                <a:cs typeface="Georgia"/>
              </a:rPr>
              <a:t>clique</a:t>
            </a:r>
            <a:r>
              <a:rPr lang="es-ES" b="1" spc="4" dirty="0" smtClean="0">
                <a:solidFill>
                  <a:srgbClr val="314278"/>
                </a:solidFill>
                <a:latin typeface="Georgia"/>
                <a:cs typeface="Georgia"/>
              </a:rPr>
              <a:t>a</a:t>
            </a:r>
            <a:r>
              <a:rPr lang="es-ES" b="1" dirty="0" smtClean="0">
                <a:solidFill>
                  <a:srgbClr val="314278"/>
                </a:solidFill>
                <a:latin typeface="Georgia"/>
                <a:cs typeface="Georgia"/>
              </a:rPr>
              <a:t>r sobre  </a:t>
            </a:r>
            <a:r>
              <a:rPr b="1" spc="4" dirty="0" smtClean="0">
                <a:solidFill>
                  <a:srgbClr val="FF0000"/>
                </a:solidFill>
                <a:latin typeface="Cambria" pitchFamily="18" charset="0"/>
                <a:cs typeface="Georgia"/>
              </a:rPr>
              <a:t>“</a:t>
            </a:r>
            <a:r>
              <a:rPr b="1" spc="0" dirty="0" err="1" smtClean="0">
                <a:solidFill>
                  <a:srgbClr val="FF0000"/>
                </a:solidFill>
                <a:latin typeface="Cambria" pitchFamily="18" charset="0"/>
                <a:cs typeface="Georgia"/>
              </a:rPr>
              <a:t>C</a:t>
            </a:r>
            <a:r>
              <a:rPr b="1" spc="-9" dirty="0" err="1" smtClean="0">
                <a:solidFill>
                  <a:srgbClr val="FF0000"/>
                </a:solidFill>
                <a:latin typeface="Cambria" pitchFamily="18" charset="0"/>
                <a:cs typeface="Georgia"/>
              </a:rPr>
              <a:t>r</a:t>
            </a:r>
            <a:r>
              <a:rPr b="1" spc="4" dirty="0" err="1" smtClean="0">
                <a:solidFill>
                  <a:srgbClr val="FF0000"/>
                </a:solidFill>
                <a:latin typeface="Cambria" pitchFamily="18" charset="0"/>
                <a:cs typeface="Georgia"/>
              </a:rPr>
              <a:t>e</a:t>
            </a:r>
            <a:r>
              <a:rPr b="1" spc="0" dirty="0" err="1" smtClean="0">
                <a:solidFill>
                  <a:srgbClr val="FF0000"/>
                </a:solidFill>
                <a:latin typeface="Cambria" pitchFamily="18" charset="0"/>
                <a:cs typeface="Georgia"/>
              </a:rPr>
              <a:t>ar</a:t>
            </a:r>
            <a:r>
              <a:rPr b="1" spc="0" dirty="0" smtClean="0">
                <a:solidFill>
                  <a:srgbClr val="FF0000"/>
                </a:solidFill>
                <a:latin typeface="Cambria" pitchFamily="18" charset="0"/>
                <a:cs typeface="Georgia"/>
              </a:rPr>
              <a:t>”</a:t>
            </a:r>
            <a:endParaRPr b="1" dirty="0">
              <a:solidFill>
                <a:srgbClr val="FF0000"/>
              </a:solidFill>
              <a:latin typeface="Cambria" pitchFamily="18" charset="0"/>
              <a:cs typeface="Georgia"/>
            </a:endParaRPr>
          </a:p>
        </p:txBody>
      </p:sp>
      <p:sp>
        <p:nvSpPr>
          <p:cNvPr id="4" name="object 4"/>
          <p:cNvSpPr txBox="1"/>
          <p:nvPr/>
        </p:nvSpPr>
        <p:spPr>
          <a:xfrm>
            <a:off x="0" y="5231852"/>
            <a:ext cx="9144000" cy="905335"/>
          </a:xfrm>
          <a:prstGeom prst="rect">
            <a:avLst/>
          </a:prstGeom>
        </p:spPr>
        <p:txBody>
          <a:bodyPr wrap="square" lIns="0" tIns="0" rIns="0" bIns="0" rtlCol="0">
            <a:noAutofit/>
          </a:bodyPr>
          <a:lstStyle/>
          <a:p>
            <a:pPr marL="12700" algn="ctr">
              <a:lnSpc>
                <a:spcPts val="1300"/>
              </a:lnSpc>
              <a:spcBef>
                <a:spcPts val="90"/>
              </a:spcBef>
            </a:pPr>
            <a:endParaRPr lang="es-ES" b="1" dirty="0" smtClean="0">
              <a:latin typeface="Cambria" pitchFamily="18" charset="0"/>
              <a:cs typeface="Georgia"/>
            </a:endParaRPr>
          </a:p>
          <a:p>
            <a:pPr marL="12700" algn="ctr">
              <a:lnSpc>
                <a:spcPts val="1300"/>
              </a:lnSpc>
              <a:spcBef>
                <a:spcPts val="90"/>
              </a:spcBef>
            </a:pPr>
            <a:endParaRPr lang="es-ES" b="1" dirty="0" smtClean="0">
              <a:solidFill>
                <a:srgbClr val="FF0000"/>
              </a:solidFill>
              <a:latin typeface="Cambria" pitchFamily="18" charset="0"/>
              <a:cs typeface="Georgia"/>
            </a:endParaRPr>
          </a:p>
          <a:p>
            <a:pPr marL="12700" algn="ctr">
              <a:lnSpc>
                <a:spcPts val="1300"/>
              </a:lnSpc>
              <a:spcBef>
                <a:spcPts val="90"/>
              </a:spcBef>
            </a:pPr>
            <a:endParaRPr lang="es-ES" b="1" dirty="0">
              <a:solidFill>
                <a:srgbClr val="FF0000"/>
              </a:solidFill>
              <a:latin typeface="Cambria" pitchFamily="18" charset="0"/>
              <a:cs typeface="Georgia"/>
            </a:endParaRPr>
          </a:p>
          <a:p>
            <a:pPr marL="12700" algn="ctr">
              <a:lnSpc>
                <a:spcPts val="1300"/>
              </a:lnSpc>
              <a:spcBef>
                <a:spcPts val="90"/>
              </a:spcBef>
            </a:pPr>
            <a:r>
              <a:rPr lang="es-ES" b="1" dirty="0" smtClean="0">
                <a:solidFill>
                  <a:srgbClr val="FF0000"/>
                </a:solidFill>
                <a:latin typeface="Cambria" pitchFamily="18" charset="0"/>
                <a:cs typeface="Georgia"/>
              </a:rPr>
              <a:t>I.7</a:t>
            </a:r>
            <a:r>
              <a:rPr lang="es-ES" b="1" dirty="0">
                <a:solidFill>
                  <a:srgbClr val="FF0000"/>
                </a:solidFill>
                <a:latin typeface="Cambria" pitchFamily="18" charset="0"/>
                <a:cs typeface="Georgia"/>
              </a:rPr>
              <a:t>. ¿Qué diferencias hay entre la declaración completa y simplificada? </a:t>
            </a:r>
            <a:endParaRPr lang="es-ES" b="1" dirty="0" smtClean="0">
              <a:solidFill>
                <a:srgbClr val="FF0000"/>
              </a:solidFill>
              <a:latin typeface="Cambria" pitchFamily="18" charset="0"/>
              <a:cs typeface="Georgia"/>
            </a:endParaRPr>
          </a:p>
          <a:p>
            <a:pPr marL="12700" algn="ctr">
              <a:lnSpc>
                <a:spcPts val="1300"/>
              </a:lnSpc>
              <a:spcBef>
                <a:spcPts val="90"/>
              </a:spcBef>
            </a:pPr>
            <a:endParaRPr lang="es-ES" b="1" dirty="0">
              <a:solidFill>
                <a:srgbClr val="FF0000"/>
              </a:solidFill>
              <a:latin typeface="Cambria" pitchFamily="18" charset="0"/>
              <a:cs typeface="Georgia"/>
            </a:endParaRPr>
          </a:p>
          <a:p>
            <a:pPr marL="12700" algn="ctr">
              <a:lnSpc>
                <a:spcPts val="1300"/>
              </a:lnSpc>
              <a:spcBef>
                <a:spcPts val="90"/>
              </a:spcBef>
            </a:pPr>
            <a:r>
              <a:rPr lang="es-ES" b="1" dirty="0" smtClean="0">
                <a:latin typeface="Cambria" pitchFamily="18" charset="0"/>
                <a:cs typeface="Georgia"/>
              </a:rPr>
              <a:t>La </a:t>
            </a:r>
            <a:r>
              <a:rPr lang="es-ES" b="1" dirty="0">
                <a:latin typeface="Cambria" pitchFamily="18" charset="0"/>
                <a:cs typeface="Georgia"/>
              </a:rPr>
              <a:t>diferencia son </a:t>
            </a:r>
            <a:r>
              <a:rPr lang="es-ES" b="1" dirty="0" smtClean="0">
                <a:latin typeface="Cambria" pitchFamily="18" charset="0"/>
                <a:cs typeface="Georgia"/>
              </a:rPr>
              <a:t>los datos </a:t>
            </a:r>
            <a:r>
              <a:rPr lang="es-ES" b="1" dirty="0">
                <a:latin typeface="Cambria" pitchFamily="18" charset="0"/>
                <a:cs typeface="Georgia"/>
              </a:rPr>
              <a:t>requeridos. En la declaración simplificada se excluyen </a:t>
            </a:r>
            <a:r>
              <a:rPr lang="es-ES" b="1" dirty="0" smtClean="0">
                <a:latin typeface="Cambria" pitchFamily="18" charset="0"/>
                <a:cs typeface="Georgia"/>
              </a:rPr>
              <a:t>los</a:t>
            </a:r>
          </a:p>
          <a:p>
            <a:pPr marL="12700" algn="ctr">
              <a:lnSpc>
                <a:spcPts val="1300"/>
              </a:lnSpc>
              <a:spcBef>
                <a:spcPts val="90"/>
              </a:spcBef>
            </a:pPr>
            <a:endParaRPr lang="es-ES" b="1" dirty="0" smtClean="0">
              <a:latin typeface="Cambria" pitchFamily="18" charset="0"/>
              <a:cs typeface="Georgia"/>
            </a:endParaRPr>
          </a:p>
          <a:p>
            <a:pPr marL="12700" algn="ctr">
              <a:lnSpc>
                <a:spcPts val="1300"/>
              </a:lnSpc>
              <a:spcBef>
                <a:spcPts val="90"/>
              </a:spcBef>
            </a:pPr>
            <a:r>
              <a:rPr lang="es-ES" b="1" dirty="0" smtClean="0">
                <a:latin typeface="Cambria" pitchFamily="18" charset="0"/>
                <a:cs typeface="Georgia"/>
              </a:rPr>
              <a:t> datos relacionados </a:t>
            </a:r>
            <a:r>
              <a:rPr lang="es-ES" b="1" dirty="0">
                <a:latin typeface="Cambria" pitchFamily="18" charset="0"/>
                <a:cs typeface="Georgia"/>
              </a:rPr>
              <a:t>con </a:t>
            </a:r>
            <a:r>
              <a:rPr lang="es-ES" b="1" dirty="0" smtClean="0">
                <a:latin typeface="Cambria" pitchFamily="18" charset="0"/>
                <a:cs typeface="Georgia"/>
              </a:rPr>
              <a:t>los movimientos </a:t>
            </a:r>
            <a:r>
              <a:rPr lang="es-ES" b="1" dirty="0">
                <a:latin typeface="Cambria" pitchFamily="18" charset="0"/>
                <a:cs typeface="Georgia"/>
              </a:rPr>
              <a:t>en los activos y pasivos y sus rendimientos. </a:t>
            </a:r>
            <a:endParaRPr sz="1600" b="1" dirty="0">
              <a:latin typeface="Cambria" pitchFamily="18" charset="0"/>
              <a:cs typeface="Georgia"/>
            </a:endParaRPr>
          </a:p>
        </p:txBody>
      </p:sp>
      <p:sp>
        <p:nvSpPr>
          <p:cNvPr id="14" name="13 CuadroTexto"/>
          <p:cNvSpPr txBox="1"/>
          <p:nvPr/>
        </p:nvSpPr>
        <p:spPr>
          <a:xfrm>
            <a:off x="2209800" y="2895600"/>
            <a:ext cx="5181600" cy="369332"/>
          </a:xfrm>
          <a:prstGeom prst="rect">
            <a:avLst/>
          </a:prstGeom>
          <a:noFill/>
        </p:spPr>
        <p:txBody>
          <a:bodyPr wrap="square" rtlCol="0">
            <a:spAutoFit/>
          </a:bodyPr>
          <a:lstStyle/>
          <a:p>
            <a:r>
              <a:rPr lang="es-ES" dirty="0" smtClean="0"/>
              <a:t>Muestras: Complementaria y Optativas</a:t>
            </a:r>
            <a:endParaRPr lang="es-ES" dirty="0"/>
          </a:p>
        </p:txBody>
      </p:sp>
      <p:cxnSp>
        <p:nvCxnSpPr>
          <p:cNvPr id="16" name="15 Conector recto de flecha"/>
          <p:cNvCxnSpPr>
            <a:stCxn id="14" idx="1"/>
          </p:cNvCxnSpPr>
          <p:nvPr/>
        </p:nvCxnSpPr>
        <p:spPr>
          <a:xfrm flipH="1" flipV="1">
            <a:off x="2057400" y="3048000"/>
            <a:ext cx="1524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cxnSp>
        <p:nvCxnSpPr>
          <p:cNvPr id="3" name="2 Conector recto"/>
          <p:cNvCxnSpPr/>
          <p:nvPr/>
        </p:nvCxnSpPr>
        <p:spPr>
          <a:xfrm>
            <a:off x="6804248" y="3080266"/>
            <a:ext cx="201622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8820472" y="3080266"/>
            <a:ext cx="0" cy="260425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128423" y="984387"/>
            <a:ext cx="8764057" cy="284373"/>
          </a:xfrm>
          <a:prstGeom prst="rect">
            <a:avLst/>
          </a:prstGeom>
        </p:spPr>
        <p:txBody>
          <a:bodyPr wrap="square" lIns="0" tIns="0" rIns="0" bIns="0" rtlCol="0">
            <a:noAutofit/>
          </a:bodyPr>
          <a:lstStyle/>
          <a:p>
            <a:pPr marL="12700" algn="ctr">
              <a:lnSpc>
                <a:spcPts val="1945"/>
              </a:lnSpc>
              <a:spcBef>
                <a:spcPts val="97"/>
              </a:spcBef>
            </a:pPr>
            <a:r>
              <a:rPr sz="2400" b="1" spc="-4" dirty="0" smtClean="0">
                <a:solidFill>
                  <a:srgbClr val="314278"/>
                </a:solidFill>
                <a:latin typeface="Cambria" pitchFamily="18" charset="0"/>
                <a:cs typeface="Georgia"/>
              </a:rPr>
              <a:t>P</a:t>
            </a:r>
            <a:r>
              <a:rPr sz="2400" b="1" spc="0" dirty="0" smtClean="0">
                <a:solidFill>
                  <a:srgbClr val="314278"/>
                </a:solidFill>
                <a:latin typeface="Cambria" pitchFamily="18" charset="0"/>
                <a:cs typeface="Georgia"/>
              </a:rPr>
              <a:t>a</a:t>
            </a:r>
            <a:r>
              <a:rPr sz="2400" b="1" spc="4" dirty="0" smtClean="0">
                <a:solidFill>
                  <a:srgbClr val="314278"/>
                </a:solidFill>
                <a:latin typeface="Cambria" pitchFamily="18" charset="0"/>
                <a:cs typeface="Georgia"/>
              </a:rPr>
              <a:t>s</a:t>
            </a:r>
            <a:r>
              <a:rPr sz="2400" b="1" spc="0" dirty="0" smtClean="0">
                <a:solidFill>
                  <a:srgbClr val="314278"/>
                </a:solidFill>
                <a:latin typeface="Cambria" pitchFamily="18" charset="0"/>
                <a:cs typeface="Georgia"/>
              </a:rPr>
              <a:t>o</a:t>
            </a:r>
            <a:r>
              <a:rPr sz="2400" b="1" spc="14" dirty="0" smtClean="0">
                <a:solidFill>
                  <a:srgbClr val="314278"/>
                </a:solidFill>
                <a:latin typeface="Cambria" pitchFamily="18" charset="0"/>
                <a:cs typeface="Georgia"/>
              </a:rPr>
              <a:t> </a:t>
            </a:r>
            <a:r>
              <a:rPr sz="2400" b="1" spc="4" dirty="0" smtClean="0">
                <a:solidFill>
                  <a:srgbClr val="314278"/>
                </a:solidFill>
                <a:latin typeface="Cambria" pitchFamily="18" charset="0"/>
                <a:cs typeface="Georgia"/>
              </a:rPr>
              <a:t>4</a:t>
            </a:r>
            <a:r>
              <a:rPr sz="2400" b="1" spc="0" dirty="0" smtClean="0">
                <a:solidFill>
                  <a:srgbClr val="314278"/>
                </a:solidFill>
                <a:latin typeface="Cambria" pitchFamily="18" charset="0"/>
                <a:cs typeface="Georgia"/>
              </a:rPr>
              <a:t>: </a:t>
            </a:r>
            <a:r>
              <a:rPr sz="2400" b="1" spc="-4" dirty="0" smtClean="0">
                <a:solidFill>
                  <a:srgbClr val="314278"/>
                </a:solidFill>
                <a:latin typeface="Cambria" pitchFamily="18" charset="0"/>
                <a:cs typeface="Georgia"/>
              </a:rPr>
              <a:t>P</a:t>
            </a:r>
            <a:r>
              <a:rPr sz="2400" b="1" spc="0" dirty="0" smtClean="0">
                <a:solidFill>
                  <a:srgbClr val="314278"/>
                </a:solidFill>
                <a:latin typeface="Cambria" pitchFamily="18" charset="0"/>
                <a:cs typeface="Georgia"/>
              </a:rPr>
              <a:t>ara</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inici</a:t>
            </a:r>
            <a:r>
              <a:rPr sz="2400" b="1" spc="9" dirty="0" smtClean="0">
                <a:solidFill>
                  <a:srgbClr val="314278"/>
                </a:solidFill>
                <a:latin typeface="Cambria" pitchFamily="18" charset="0"/>
                <a:cs typeface="Georgia"/>
              </a:rPr>
              <a:t>a</a:t>
            </a:r>
            <a:r>
              <a:rPr sz="2400" b="1" spc="0" dirty="0" smtClean="0">
                <a:solidFill>
                  <a:srgbClr val="314278"/>
                </a:solidFill>
                <a:latin typeface="Cambria" pitchFamily="18" charset="0"/>
                <a:cs typeface="Georgia"/>
              </a:rPr>
              <a:t>r la car</a:t>
            </a:r>
            <a:r>
              <a:rPr sz="2400" b="1" spc="-4" dirty="0" smtClean="0">
                <a:solidFill>
                  <a:srgbClr val="314278"/>
                </a:solidFill>
                <a:latin typeface="Cambria" pitchFamily="18" charset="0"/>
                <a:cs typeface="Georgia"/>
              </a:rPr>
              <a:t>g</a:t>
            </a:r>
            <a:r>
              <a:rPr sz="2400" b="1" spc="0" dirty="0" smtClean="0">
                <a:solidFill>
                  <a:srgbClr val="314278"/>
                </a:solidFill>
                <a:latin typeface="Cambria" pitchFamily="18" charset="0"/>
                <a:cs typeface="Georgia"/>
              </a:rPr>
              <a:t>a</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de</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da</a:t>
            </a:r>
            <a:r>
              <a:rPr sz="2400" b="1" spc="4" dirty="0" smtClean="0">
                <a:solidFill>
                  <a:srgbClr val="314278"/>
                </a:solidFill>
                <a:latin typeface="Cambria" pitchFamily="18" charset="0"/>
                <a:cs typeface="Georgia"/>
              </a:rPr>
              <a:t>t</a:t>
            </a:r>
            <a:r>
              <a:rPr sz="2400" b="1" spc="0" dirty="0" smtClean="0">
                <a:solidFill>
                  <a:srgbClr val="314278"/>
                </a:solidFill>
                <a:latin typeface="Cambria" pitchFamily="18" charset="0"/>
                <a:cs typeface="Georgia"/>
              </a:rPr>
              <a:t>os</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ing</a:t>
            </a:r>
            <a:r>
              <a:rPr sz="2400" b="1" spc="-4" dirty="0" smtClean="0">
                <a:solidFill>
                  <a:srgbClr val="314278"/>
                </a:solidFill>
                <a:latin typeface="Cambria" pitchFamily="18" charset="0"/>
                <a:cs typeface="Georgia"/>
              </a:rPr>
              <a:t>r</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se</a:t>
            </a:r>
            <a:r>
              <a:rPr sz="2400" b="1" spc="-4" dirty="0" smtClean="0">
                <a:solidFill>
                  <a:srgbClr val="314278"/>
                </a:solidFill>
                <a:latin typeface="Cambria" pitchFamily="18" charset="0"/>
                <a:cs typeface="Georgia"/>
              </a:rPr>
              <a:t> </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n </a:t>
            </a:r>
            <a:r>
              <a:rPr sz="2400" b="1" spc="4" dirty="0" smtClean="0">
                <a:solidFill>
                  <a:srgbClr val="FF0000"/>
                </a:solidFill>
                <a:latin typeface="Cambria" pitchFamily="18" charset="0"/>
                <a:cs typeface="Georgia"/>
              </a:rPr>
              <a:t>“</a:t>
            </a:r>
            <a:r>
              <a:rPr sz="2400" b="1" spc="0" dirty="0" smtClean="0">
                <a:solidFill>
                  <a:srgbClr val="FF0000"/>
                </a:solidFill>
                <a:latin typeface="Cambria" pitchFamily="18" charset="0"/>
                <a:cs typeface="Georgia"/>
              </a:rPr>
              <a:t>Admi</a:t>
            </a:r>
            <a:r>
              <a:rPr sz="2400" b="1" spc="4" dirty="0" smtClean="0">
                <a:solidFill>
                  <a:srgbClr val="FF0000"/>
                </a:solidFill>
                <a:latin typeface="Cambria" pitchFamily="18" charset="0"/>
                <a:cs typeface="Georgia"/>
              </a:rPr>
              <a:t>n</a:t>
            </a:r>
            <a:r>
              <a:rPr sz="2400" b="1" spc="0" dirty="0" smtClean="0">
                <a:solidFill>
                  <a:srgbClr val="FF0000"/>
                </a:solidFill>
                <a:latin typeface="Cambria" pitchFamily="18" charset="0"/>
                <a:cs typeface="Georgia"/>
              </a:rPr>
              <a:t>is</a:t>
            </a:r>
            <a:r>
              <a:rPr sz="2400" b="1" spc="4" dirty="0" smtClean="0">
                <a:solidFill>
                  <a:srgbClr val="FF0000"/>
                </a:solidFill>
                <a:latin typeface="Cambria" pitchFamily="18" charset="0"/>
                <a:cs typeface="Georgia"/>
              </a:rPr>
              <a:t>t</a:t>
            </a:r>
            <a:r>
              <a:rPr sz="2400" b="1" spc="-4" dirty="0" smtClean="0">
                <a:solidFill>
                  <a:srgbClr val="FF0000"/>
                </a:solidFill>
                <a:latin typeface="Cambria" pitchFamily="18" charset="0"/>
                <a:cs typeface="Georgia"/>
              </a:rPr>
              <a:t>r</a:t>
            </a:r>
            <a:r>
              <a:rPr sz="2400" b="1" spc="0" dirty="0" smtClean="0">
                <a:solidFill>
                  <a:srgbClr val="FF0000"/>
                </a:solidFill>
                <a:latin typeface="Cambria" pitchFamily="18" charset="0"/>
                <a:cs typeface="Georgia"/>
              </a:rPr>
              <a:t>ar”</a:t>
            </a:r>
            <a:endParaRPr sz="2400" b="1" dirty="0">
              <a:solidFill>
                <a:srgbClr val="FF0000"/>
              </a:solidFill>
              <a:latin typeface="Cambria" pitchFamily="18" charset="0"/>
              <a:cs typeface="Georgia"/>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73057" name="Picture 1" descr="C:\Users\Rodrigo\Desktop\Ya escaneados\Filminas\2.png"/>
          <p:cNvPicPr>
            <a:picLocks noChangeAspect="1" noChangeArrowheads="1"/>
          </p:cNvPicPr>
          <p:nvPr/>
        </p:nvPicPr>
        <p:blipFill>
          <a:blip r:embed="rId3" cstate="print"/>
          <a:srcRect/>
          <a:stretch>
            <a:fillRect/>
          </a:stretch>
        </p:blipFill>
        <p:spPr bwMode="auto">
          <a:xfrm>
            <a:off x="0" y="1556792"/>
            <a:ext cx="9144000" cy="4032448"/>
          </a:xfrm>
          <a:prstGeom prst="rect">
            <a:avLst/>
          </a:prstGeom>
          <a:noFill/>
        </p:spPr>
      </p:pic>
      <p:sp>
        <p:nvSpPr>
          <p:cNvPr id="12" name="object 12"/>
          <p:cNvSpPr/>
          <p:nvPr/>
        </p:nvSpPr>
        <p:spPr>
          <a:xfrm>
            <a:off x="6516216" y="4437112"/>
            <a:ext cx="1400556" cy="451104"/>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253390" y="1005892"/>
            <a:ext cx="8639090" cy="667851"/>
          </a:xfrm>
          <a:prstGeom prst="rect">
            <a:avLst/>
          </a:prstGeom>
        </p:spPr>
        <p:txBody>
          <a:bodyPr wrap="square" lIns="0" tIns="0" rIns="0" bIns="0" rtlCol="0">
            <a:noAutofit/>
          </a:bodyPr>
          <a:lstStyle/>
          <a:p>
            <a:pPr marL="12700" algn="ctr">
              <a:lnSpc>
                <a:spcPts val="1945"/>
              </a:lnSpc>
              <a:spcBef>
                <a:spcPts val="97"/>
              </a:spcBef>
            </a:pP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o</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5: </a:t>
            </a:r>
            <a:r>
              <a:rPr sz="2000" b="1" spc="-9" dirty="0" smtClean="0">
                <a:solidFill>
                  <a:srgbClr val="314278"/>
                </a:solidFill>
                <a:latin typeface="Cambria" pitchFamily="18" charset="0"/>
                <a:cs typeface="Georgia"/>
              </a:rPr>
              <a:t>I</a:t>
            </a:r>
            <a:r>
              <a:rPr sz="2000" b="1" spc="0" dirty="0" smtClean="0">
                <a:solidFill>
                  <a:srgbClr val="314278"/>
                </a:solidFill>
                <a:latin typeface="Cambria" pitchFamily="18" charset="0"/>
                <a:cs typeface="Georgia"/>
              </a:rPr>
              <a:t>nici</a:t>
            </a:r>
            <a:r>
              <a:rPr sz="2000" b="1" spc="4" dirty="0" smtClean="0">
                <a:solidFill>
                  <a:srgbClr val="314278"/>
                </a:solidFill>
                <a:latin typeface="Cambria" pitchFamily="18" charset="0"/>
                <a:cs typeface="Georgia"/>
              </a:rPr>
              <a:t>a</a:t>
            </a:r>
            <a:r>
              <a:rPr sz="2000" b="1" spc="0" dirty="0" smtClean="0">
                <a:solidFill>
                  <a:srgbClr val="314278"/>
                </a:solidFill>
                <a:latin typeface="Cambria" pitchFamily="18" charset="0"/>
                <a:cs typeface="Georgia"/>
              </a:rPr>
              <a:t>r car</a:t>
            </a:r>
            <a:r>
              <a:rPr sz="2000" b="1" spc="-4" dirty="0" smtClean="0">
                <a:solidFill>
                  <a:srgbClr val="314278"/>
                </a:solidFill>
                <a:latin typeface="Cambria" pitchFamily="18" charset="0"/>
                <a:cs typeface="Georgia"/>
              </a:rPr>
              <a:t>g</a:t>
            </a:r>
            <a:r>
              <a:rPr sz="2000" b="1" spc="0" dirty="0" smtClean="0">
                <a:solidFill>
                  <a:srgbClr val="314278"/>
                </a:solidFill>
                <a:latin typeface="Cambria" pitchFamily="18" charset="0"/>
                <a:cs typeface="Georgia"/>
              </a:rPr>
              <a:t>a de</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cada</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form</a:t>
            </a:r>
            <a:r>
              <a:rPr sz="2000" b="1" spc="-4" dirty="0" smtClean="0">
                <a:solidFill>
                  <a:srgbClr val="314278"/>
                </a:solidFill>
                <a:latin typeface="Cambria" pitchFamily="18" charset="0"/>
                <a:cs typeface="Georgia"/>
              </a:rPr>
              <a:t>u</a:t>
            </a:r>
            <a:r>
              <a:rPr sz="2000" b="1" spc="0" dirty="0" smtClean="0">
                <a:solidFill>
                  <a:srgbClr val="314278"/>
                </a:solidFill>
                <a:latin typeface="Cambria" pitchFamily="18" charset="0"/>
                <a:cs typeface="Georgia"/>
              </a:rPr>
              <a:t>l</a:t>
            </a:r>
            <a:r>
              <a:rPr sz="2000" b="1" spc="4"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io</a:t>
            </a:r>
            <a:r>
              <a:rPr sz="2000" b="1" spc="25"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clique</a:t>
            </a:r>
            <a:r>
              <a:rPr sz="2000" b="1" spc="4" dirty="0" smtClean="0">
                <a:solidFill>
                  <a:srgbClr val="314278"/>
                </a:solidFill>
                <a:latin typeface="Cambria" pitchFamily="18" charset="0"/>
                <a:cs typeface="Georgia"/>
              </a:rPr>
              <a:t>a</a:t>
            </a:r>
            <a:r>
              <a:rPr sz="2000" b="1" spc="0" dirty="0" smtClean="0">
                <a:solidFill>
                  <a:srgbClr val="314278"/>
                </a:solidFill>
                <a:latin typeface="Cambria" pitchFamily="18" charset="0"/>
                <a:cs typeface="Georgia"/>
              </a:rPr>
              <a:t>ndo</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sobre</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 </a:t>
            </a:r>
            <a:r>
              <a:rPr sz="2000" b="1" spc="0" dirty="0" err="1" smtClean="0">
                <a:solidFill>
                  <a:srgbClr val="314278"/>
                </a:solidFill>
                <a:latin typeface="Cambria" pitchFamily="18" charset="0"/>
                <a:cs typeface="Georgia"/>
              </a:rPr>
              <a:t>bot</a:t>
            </a:r>
            <a:r>
              <a:rPr sz="2000" b="1" spc="4" dirty="0" err="1" smtClean="0">
                <a:solidFill>
                  <a:srgbClr val="314278"/>
                </a:solidFill>
                <a:latin typeface="Cambria" pitchFamily="18" charset="0"/>
                <a:cs typeface="Georgia"/>
              </a:rPr>
              <a:t>ó</a:t>
            </a:r>
            <a:r>
              <a:rPr sz="2000" b="1" spc="0" dirty="0" err="1" smtClean="0">
                <a:solidFill>
                  <a:srgbClr val="314278"/>
                </a:solidFill>
                <a:latin typeface="Cambria" pitchFamily="18" charset="0"/>
                <a:cs typeface="Georgia"/>
              </a:rPr>
              <a:t>n</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de</a:t>
            </a:r>
            <a:endParaRPr lang="es-ES" sz="2000" b="1" spc="0" dirty="0" smtClean="0">
              <a:solidFill>
                <a:srgbClr val="314278"/>
              </a:solidFill>
              <a:latin typeface="Cambria" pitchFamily="18" charset="0"/>
              <a:cs typeface="Georgia"/>
            </a:endParaRPr>
          </a:p>
          <a:p>
            <a:pPr marL="12700" algn="ctr">
              <a:lnSpc>
                <a:spcPts val="1945"/>
              </a:lnSpc>
              <a:spcBef>
                <a:spcPts val="97"/>
              </a:spcBef>
            </a:pPr>
            <a:endParaRPr lang="es-ES" sz="2000" b="1" dirty="0" smtClean="0">
              <a:solidFill>
                <a:srgbClr val="314278"/>
              </a:solidFill>
              <a:latin typeface="Cambria" pitchFamily="18" charset="0"/>
              <a:cs typeface="Georgia"/>
            </a:endParaRPr>
          </a:p>
          <a:p>
            <a:pPr marL="12700" algn="ctr">
              <a:lnSpc>
                <a:spcPts val="1945"/>
              </a:lnSpc>
              <a:spcBef>
                <a:spcPts val="97"/>
              </a:spcBef>
            </a:pPr>
            <a:r>
              <a:rPr sz="2000" b="1" spc="14"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s</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l</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cción</a:t>
            </a:r>
            <a:r>
              <a:rPr lang="es-ES" sz="2000" b="1" spc="0" dirty="0" smtClean="0">
                <a:solidFill>
                  <a:srgbClr val="314278"/>
                </a:solidFill>
                <a:latin typeface="Cambria" pitchFamily="18" charset="0"/>
                <a:cs typeface="Georgia"/>
              </a:rPr>
              <a:t> </a:t>
            </a:r>
            <a:r>
              <a:rPr sz="2000" b="1" spc="-4" dirty="0" err="1" smtClean="0">
                <a:solidFill>
                  <a:srgbClr val="314278"/>
                </a:solidFill>
                <a:latin typeface="Cambria" pitchFamily="18" charset="0"/>
                <a:cs typeface="Georgia"/>
              </a:rPr>
              <a:t>r</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s</a:t>
            </a:r>
            <a:r>
              <a:rPr sz="2000" b="1" spc="4" dirty="0" err="1" smtClean="0">
                <a:solidFill>
                  <a:srgbClr val="314278"/>
                </a:solidFill>
                <a:latin typeface="Cambria" pitchFamily="18" charset="0"/>
                <a:cs typeface="Georgia"/>
              </a:rPr>
              <a:t>pe</a:t>
            </a:r>
            <a:r>
              <a:rPr sz="2000" b="1" spc="0" dirty="0" err="1" smtClean="0">
                <a:solidFill>
                  <a:srgbClr val="314278"/>
                </a:solidFill>
                <a:latin typeface="Cambria" pitchFamily="18" charset="0"/>
                <a:cs typeface="Georgia"/>
              </a:rPr>
              <a:t>t</a:t>
            </a:r>
            <a:r>
              <a:rPr sz="2000" b="1" spc="4" dirty="0" err="1" smtClean="0">
                <a:solidFill>
                  <a:srgbClr val="314278"/>
                </a:solidFill>
                <a:latin typeface="Cambria" pitchFamily="18" charset="0"/>
                <a:cs typeface="Georgia"/>
              </a:rPr>
              <a:t>a</a:t>
            </a:r>
            <a:r>
              <a:rPr sz="2000" b="1" spc="0" dirty="0" err="1" smtClean="0">
                <a:solidFill>
                  <a:srgbClr val="314278"/>
                </a:solidFill>
                <a:latin typeface="Cambria" pitchFamily="18" charset="0"/>
                <a:cs typeface="Georgia"/>
              </a:rPr>
              <a:t>ndo</a:t>
            </a:r>
            <a:r>
              <a:rPr sz="2000" b="1" spc="0"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 or</a:t>
            </a:r>
            <a:r>
              <a:rPr sz="2000" b="1" spc="-4" dirty="0" smtClean="0">
                <a:solidFill>
                  <a:srgbClr val="314278"/>
                </a:solidFill>
                <a:latin typeface="Cambria" pitchFamily="18" charset="0"/>
                <a:cs typeface="Georgia"/>
              </a:rPr>
              <a:t>d</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 que</a:t>
            </a:r>
            <a:r>
              <a:rPr sz="2000" b="1" spc="2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arece</a:t>
            </a:r>
            <a:r>
              <a:rPr sz="2000" b="1" spc="-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cada</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form</a:t>
            </a:r>
            <a:r>
              <a:rPr sz="2000" b="1" spc="-4" dirty="0" smtClean="0">
                <a:solidFill>
                  <a:srgbClr val="314278"/>
                </a:solidFill>
                <a:latin typeface="Cambria" pitchFamily="18" charset="0"/>
                <a:cs typeface="Georgia"/>
              </a:rPr>
              <a:t>u</a:t>
            </a:r>
            <a:r>
              <a:rPr sz="2000" b="1" spc="0" dirty="0" smtClean="0">
                <a:solidFill>
                  <a:srgbClr val="314278"/>
                </a:solidFill>
                <a:latin typeface="Cambria" pitchFamily="18" charset="0"/>
                <a:cs typeface="Georgia"/>
              </a:rPr>
              <a:t>l</a:t>
            </a:r>
            <a:r>
              <a:rPr sz="2000" b="1" spc="4"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r</a:t>
            </a:r>
            <a:r>
              <a:rPr sz="2000" b="1" spc="0" dirty="0" smtClean="0">
                <a:solidFill>
                  <a:srgbClr val="314278"/>
                </a:solidFill>
                <a:latin typeface="Cambria" pitchFamily="18" charset="0"/>
                <a:cs typeface="Georgia"/>
              </a:rPr>
              <a:t>io</a:t>
            </a:r>
            <a:endParaRPr sz="2000" b="1" dirty="0">
              <a:latin typeface="Cambria" pitchFamily="18" charset="0"/>
              <a:cs typeface="Georgia"/>
            </a:endParaRPr>
          </a:p>
        </p:txBody>
      </p:sp>
      <p:sp>
        <p:nvSpPr>
          <p:cNvPr id="2" name="object 2"/>
          <p:cNvSpPr txBox="1"/>
          <p:nvPr/>
        </p:nvSpPr>
        <p:spPr>
          <a:xfrm>
            <a:off x="446530" y="1855216"/>
            <a:ext cx="8468869" cy="3781552"/>
          </a:xfrm>
          <a:prstGeom prst="rect">
            <a:avLst/>
          </a:prstGeom>
        </p:spPr>
        <p:txBody>
          <a:bodyPr wrap="square" lIns="0" tIns="0" rIns="0" bIns="0" rtlCol="0">
            <a:noAutofit/>
          </a:bodyPr>
          <a:lstStyle/>
          <a:p>
            <a:pPr marL="25400">
              <a:lnSpc>
                <a:spcPts val="1000"/>
              </a:lnSpc>
            </a:pPr>
            <a:endParaRPr sz="1000"/>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72033" name="Picture 1" descr="C:\Users\Rodrigo\Desktop\Ya escaneados\8.png"/>
          <p:cNvPicPr>
            <a:picLocks noChangeAspect="1" noChangeArrowheads="1"/>
          </p:cNvPicPr>
          <p:nvPr/>
        </p:nvPicPr>
        <p:blipFill>
          <a:blip r:embed="rId3" cstate="print"/>
          <a:srcRect/>
          <a:stretch>
            <a:fillRect/>
          </a:stretch>
        </p:blipFill>
        <p:spPr bwMode="auto">
          <a:xfrm>
            <a:off x="0" y="1916832"/>
            <a:ext cx="9144000" cy="4104456"/>
          </a:xfrm>
          <a:prstGeom prst="rect">
            <a:avLst/>
          </a:prstGeom>
          <a:noFill/>
        </p:spPr>
      </p:pic>
      <p:sp>
        <p:nvSpPr>
          <p:cNvPr id="14" name="object 12"/>
          <p:cNvSpPr/>
          <p:nvPr/>
        </p:nvSpPr>
        <p:spPr>
          <a:xfrm flipH="1" flipV="1">
            <a:off x="0" y="2780928"/>
            <a:ext cx="504056" cy="360040"/>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transition spd="med">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20" name="object 2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0" name="object 10"/>
          <p:cNvSpPr/>
          <p:nvPr/>
        </p:nvSpPr>
        <p:spPr>
          <a:xfrm>
            <a:off x="4520184" y="2068575"/>
            <a:ext cx="4104132" cy="3415792"/>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4515612" y="2062480"/>
            <a:ext cx="4113276" cy="3427984"/>
          </a:xfrm>
          <a:custGeom>
            <a:avLst/>
            <a:gdLst/>
            <a:ahLst/>
            <a:cxnLst/>
            <a:rect l="l" t="t" r="r" b="b"/>
            <a:pathLst>
              <a:path w="4113276" h="2570988">
                <a:moveTo>
                  <a:pt x="0" y="2570988"/>
                </a:moveTo>
                <a:lnTo>
                  <a:pt x="4113276" y="2570988"/>
                </a:lnTo>
                <a:lnTo>
                  <a:pt x="4113276" y="0"/>
                </a:lnTo>
                <a:lnTo>
                  <a:pt x="0" y="0"/>
                </a:lnTo>
                <a:lnTo>
                  <a:pt x="0" y="2570988"/>
                </a:lnTo>
                <a:close/>
              </a:path>
            </a:pathLst>
          </a:custGeom>
          <a:ln w="9144">
            <a:solidFill>
              <a:srgbClr val="7E7E7E"/>
            </a:solidFill>
          </a:ln>
        </p:spPr>
        <p:txBody>
          <a:bodyPr wrap="square" lIns="0" tIns="0" rIns="0" bIns="0" rtlCol="0">
            <a:noAutofit/>
          </a:bodyPr>
          <a:lstStyle/>
          <a:p>
            <a:endParaRPr/>
          </a:p>
        </p:txBody>
      </p:sp>
      <p:sp>
        <p:nvSpPr>
          <p:cNvPr id="12" name="object 12"/>
          <p:cNvSpPr/>
          <p:nvPr/>
        </p:nvSpPr>
        <p:spPr>
          <a:xfrm>
            <a:off x="4469893" y="2891537"/>
            <a:ext cx="1607819" cy="453135"/>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885445" y="2844800"/>
            <a:ext cx="3573779" cy="2552192"/>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880872" y="2838704"/>
            <a:ext cx="3582924" cy="2564384"/>
          </a:xfrm>
          <a:custGeom>
            <a:avLst/>
            <a:gdLst/>
            <a:ahLst/>
            <a:cxnLst/>
            <a:rect l="l" t="t" r="r" b="b"/>
            <a:pathLst>
              <a:path w="3582924" h="1923288">
                <a:moveTo>
                  <a:pt x="0" y="1923288"/>
                </a:moveTo>
                <a:lnTo>
                  <a:pt x="3582924" y="1923288"/>
                </a:lnTo>
                <a:lnTo>
                  <a:pt x="3582924" y="0"/>
                </a:lnTo>
                <a:lnTo>
                  <a:pt x="0" y="0"/>
                </a:lnTo>
                <a:lnTo>
                  <a:pt x="0" y="1923288"/>
                </a:lnTo>
                <a:close/>
              </a:path>
            </a:pathLst>
          </a:custGeom>
          <a:ln w="9144">
            <a:solidFill>
              <a:srgbClr val="7E7E7E"/>
            </a:solidFill>
          </a:ln>
        </p:spPr>
        <p:txBody>
          <a:bodyPr wrap="square" lIns="0" tIns="0" rIns="0" bIns="0" rtlCol="0">
            <a:noAutofit/>
          </a:bodyPr>
          <a:lstStyle/>
          <a:p>
            <a:endParaRPr/>
          </a:p>
        </p:txBody>
      </p:sp>
      <p:sp>
        <p:nvSpPr>
          <p:cNvPr id="15" name="object 15"/>
          <p:cNvSpPr/>
          <p:nvPr/>
        </p:nvSpPr>
        <p:spPr>
          <a:xfrm>
            <a:off x="497852" y="3002450"/>
            <a:ext cx="442442" cy="400981"/>
          </a:xfrm>
          <a:custGeom>
            <a:avLst/>
            <a:gdLst/>
            <a:ahLst/>
            <a:cxnLst/>
            <a:rect l="l" t="t" r="r" b="b"/>
            <a:pathLst>
              <a:path w="442442" h="300736">
                <a:moveTo>
                  <a:pt x="386219" y="270510"/>
                </a:moveTo>
                <a:lnTo>
                  <a:pt x="375704" y="263428"/>
                </a:lnTo>
                <a:lnTo>
                  <a:pt x="357949" y="289813"/>
                </a:lnTo>
                <a:lnTo>
                  <a:pt x="442442" y="300736"/>
                </a:lnTo>
                <a:lnTo>
                  <a:pt x="386219" y="270510"/>
                </a:lnTo>
                <a:close/>
              </a:path>
              <a:path w="442442" h="300736">
                <a:moveTo>
                  <a:pt x="400507" y="226568"/>
                </a:moveTo>
                <a:lnTo>
                  <a:pt x="382797" y="252886"/>
                </a:lnTo>
                <a:lnTo>
                  <a:pt x="393319" y="259969"/>
                </a:lnTo>
                <a:lnTo>
                  <a:pt x="400507" y="226568"/>
                </a:lnTo>
                <a:close/>
              </a:path>
              <a:path w="442442" h="300736">
                <a:moveTo>
                  <a:pt x="7086" y="0"/>
                </a:moveTo>
                <a:lnTo>
                  <a:pt x="0" y="10413"/>
                </a:lnTo>
                <a:lnTo>
                  <a:pt x="375704" y="263428"/>
                </a:lnTo>
                <a:lnTo>
                  <a:pt x="386219" y="270510"/>
                </a:lnTo>
                <a:lnTo>
                  <a:pt x="442442" y="300736"/>
                </a:lnTo>
                <a:lnTo>
                  <a:pt x="400507" y="226568"/>
                </a:lnTo>
                <a:lnTo>
                  <a:pt x="393319" y="259969"/>
                </a:lnTo>
                <a:lnTo>
                  <a:pt x="382797" y="252886"/>
                </a:lnTo>
                <a:lnTo>
                  <a:pt x="7086" y="0"/>
                </a:lnTo>
                <a:close/>
              </a:path>
            </a:pathLst>
          </a:custGeom>
          <a:solidFill>
            <a:srgbClr val="FF0000"/>
          </a:solidFill>
        </p:spPr>
        <p:txBody>
          <a:bodyPr wrap="square" lIns="0" tIns="0" rIns="0" bIns="0" rtlCol="0">
            <a:noAutofit/>
          </a:bodyPr>
          <a:lstStyle/>
          <a:p>
            <a:endParaRPr/>
          </a:p>
        </p:txBody>
      </p:sp>
      <p:sp>
        <p:nvSpPr>
          <p:cNvPr id="16" name="object 16"/>
          <p:cNvSpPr/>
          <p:nvPr/>
        </p:nvSpPr>
        <p:spPr>
          <a:xfrm>
            <a:off x="2595754" y="3121999"/>
            <a:ext cx="1837309" cy="489711"/>
          </a:xfrm>
          <a:custGeom>
            <a:avLst/>
            <a:gdLst/>
            <a:ahLst/>
            <a:cxnLst/>
            <a:rect l="l" t="t" r="r" b="b"/>
            <a:pathLst>
              <a:path w="1837309" h="367283">
                <a:moveTo>
                  <a:pt x="0" y="354838"/>
                </a:moveTo>
                <a:lnTo>
                  <a:pt x="2286" y="367283"/>
                </a:lnTo>
                <a:lnTo>
                  <a:pt x="1763489" y="43820"/>
                </a:lnTo>
                <a:lnTo>
                  <a:pt x="1775968" y="41528"/>
                </a:lnTo>
                <a:lnTo>
                  <a:pt x="1769237" y="74930"/>
                </a:lnTo>
                <a:lnTo>
                  <a:pt x="1837309" y="23749"/>
                </a:lnTo>
                <a:lnTo>
                  <a:pt x="1773682" y="28956"/>
                </a:lnTo>
                <a:lnTo>
                  <a:pt x="1761168" y="31255"/>
                </a:lnTo>
                <a:lnTo>
                  <a:pt x="0" y="354838"/>
                </a:lnTo>
                <a:close/>
              </a:path>
              <a:path w="1837309" h="367283">
                <a:moveTo>
                  <a:pt x="1773682" y="28956"/>
                </a:moveTo>
                <a:lnTo>
                  <a:pt x="1837309" y="23749"/>
                </a:lnTo>
                <a:lnTo>
                  <a:pt x="1755394" y="0"/>
                </a:lnTo>
                <a:lnTo>
                  <a:pt x="1761168" y="31255"/>
                </a:lnTo>
                <a:lnTo>
                  <a:pt x="1773682" y="28956"/>
                </a:lnTo>
                <a:close/>
              </a:path>
              <a:path w="1837309" h="367283">
                <a:moveTo>
                  <a:pt x="1769237" y="74930"/>
                </a:moveTo>
                <a:lnTo>
                  <a:pt x="1775968" y="41528"/>
                </a:lnTo>
                <a:lnTo>
                  <a:pt x="1763489" y="43820"/>
                </a:lnTo>
                <a:lnTo>
                  <a:pt x="1769237" y="74930"/>
                </a:lnTo>
                <a:close/>
              </a:path>
            </a:pathLst>
          </a:custGeom>
          <a:solidFill>
            <a:srgbClr val="FF0000"/>
          </a:solidFill>
        </p:spPr>
        <p:txBody>
          <a:bodyPr wrap="square" lIns="0" tIns="0" rIns="0" bIns="0" rtlCol="0">
            <a:noAutofit/>
          </a:bodyPr>
          <a:lstStyle/>
          <a:p>
            <a:endParaRPr/>
          </a:p>
        </p:txBody>
      </p:sp>
      <p:sp>
        <p:nvSpPr>
          <p:cNvPr id="17" name="object 17"/>
          <p:cNvSpPr/>
          <p:nvPr/>
        </p:nvSpPr>
        <p:spPr>
          <a:xfrm>
            <a:off x="1200912" y="3541777"/>
            <a:ext cx="1409700" cy="235711"/>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93992" y="3580723"/>
            <a:ext cx="342315" cy="101600"/>
          </a:xfrm>
          <a:custGeom>
            <a:avLst/>
            <a:gdLst/>
            <a:ahLst/>
            <a:cxnLst/>
            <a:rect l="l" t="t" r="r" b="b"/>
            <a:pathLst>
              <a:path w="342315" h="76200">
                <a:moveTo>
                  <a:pt x="0" y="32512"/>
                </a:moveTo>
                <a:lnTo>
                  <a:pt x="25" y="45212"/>
                </a:lnTo>
                <a:lnTo>
                  <a:pt x="266134" y="44363"/>
                </a:lnTo>
                <a:lnTo>
                  <a:pt x="278841" y="44322"/>
                </a:lnTo>
                <a:lnTo>
                  <a:pt x="266230" y="76200"/>
                </a:lnTo>
                <a:lnTo>
                  <a:pt x="342315" y="37845"/>
                </a:lnTo>
                <a:lnTo>
                  <a:pt x="278803" y="31622"/>
                </a:lnTo>
                <a:lnTo>
                  <a:pt x="266096" y="31663"/>
                </a:lnTo>
                <a:lnTo>
                  <a:pt x="0" y="32512"/>
                </a:lnTo>
                <a:close/>
              </a:path>
              <a:path w="342315" h="76200">
                <a:moveTo>
                  <a:pt x="278803" y="31622"/>
                </a:moveTo>
                <a:lnTo>
                  <a:pt x="342315" y="37845"/>
                </a:lnTo>
                <a:lnTo>
                  <a:pt x="266001" y="0"/>
                </a:lnTo>
                <a:lnTo>
                  <a:pt x="266096" y="31663"/>
                </a:lnTo>
                <a:lnTo>
                  <a:pt x="278803" y="31622"/>
                </a:lnTo>
                <a:close/>
              </a:path>
              <a:path w="342315" h="76200">
                <a:moveTo>
                  <a:pt x="266230" y="76200"/>
                </a:moveTo>
                <a:lnTo>
                  <a:pt x="278841" y="44322"/>
                </a:lnTo>
                <a:lnTo>
                  <a:pt x="266134" y="44363"/>
                </a:lnTo>
                <a:lnTo>
                  <a:pt x="266230" y="76200"/>
                </a:lnTo>
                <a:close/>
              </a:path>
            </a:pathLst>
          </a:custGeom>
          <a:solidFill>
            <a:srgbClr val="FF0000"/>
          </a:solidFill>
        </p:spPr>
        <p:txBody>
          <a:bodyPr wrap="square" lIns="0" tIns="0" rIns="0" bIns="0" rtlCol="0">
            <a:noAutofit/>
          </a:bodyPr>
          <a:lstStyle/>
          <a:p>
            <a:endParaRPr/>
          </a:p>
        </p:txBody>
      </p:sp>
      <p:sp>
        <p:nvSpPr>
          <p:cNvPr id="7" name="object 7"/>
          <p:cNvSpPr txBox="1"/>
          <p:nvPr/>
        </p:nvSpPr>
        <p:spPr>
          <a:xfrm>
            <a:off x="253390" y="1005892"/>
            <a:ext cx="4978476" cy="338667"/>
          </a:xfrm>
          <a:prstGeom prst="rect">
            <a:avLst/>
          </a:prstGeom>
        </p:spPr>
        <p:txBody>
          <a:bodyPr wrap="square" lIns="0" tIns="0" rIns="0" bIns="0" rtlCol="0">
            <a:noAutofit/>
          </a:bodyPr>
          <a:lstStyle/>
          <a:p>
            <a:pPr marL="12700">
              <a:lnSpc>
                <a:spcPts val="1945"/>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a:t>
            </a:r>
            <a:r>
              <a:rPr sz="1800" spc="4" dirty="0" smtClean="0">
                <a:solidFill>
                  <a:srgbClr val="314278"/>
                </a:solidFill>
                <a:latin typeface="Georgia"/>
                <a:cs typeface="Georgia"/>
              </a:rPr>
              <a:t>s</a:t>
            </a:r>
            <a:r>
              <a:rPr sz="1800" spc="0" dirty="0" smtClean="0">
                <a:solidFill>
                  <a:srgbClr val="314278"/>
                </a:solidFill>
                <a:latin typeface="Georgia"/>
                <a:cs typeface="Georgia"/>
              </a:rPr>
              <a:t>o</a:t>
            </a:r>
            <a:r>
              <a:rPr sz="1800" spc="9" dirty="0" smtClean="0">
                <a:solidFill>
                  <a:srgbClr val="314278"/>
                </a:solidFill>
                <a:latin typeface="Georgia"/>
                <a:cs typeface="Georgia"/>
              </a:rPr>
              <a:t> </a:t>
            </a:r>
            <a:r>
              <a:rPr sz="1800" spc="0" dirty="0" smtClean="0">
                <a:solidFill>
                  <a:srgbClr val="314278"/>
                </a:solidFill>
                <a:latin typeface="Georgia"/>
                <a:cs typeface="Georgia"/>
              </a:rPr>
              <a:t>6.</a:t>
            </a:r>
            <a:r>
              <a:rPr sz="1800" spc="-9" dirty="0" smtClean="0">
                <a:solidFill>
                  <a:srgbClr val="314278"/>
                </a:solidFill>
                <a:latin typeface="Georgia"/>
                <a:cs typeface="Georgia"/>
              </a:rPr>
              <a:t>1</a:t>
            </a:r>
            <a:r>
              <a:rPr sz="1800" spc="0" dirty="0" smtClean="0">
                <a:solidFill>
                  <a:srgbClr val="314278"/>
                </a:solidFill>
                <a:latin typeface="Georgia"/>
                <a:cs typeface="Georgia"/>
              </a:rPr>
              <a:t>:</a:t>
            </a:r>
            <a:r>
              <a:rPr sz="1800" spc="9" dirty="0" smtClean="0">
                <a:solidFill>
                  <a:srgbClr val="314278"/>
                </a:solidFill>
                <a:latin typeface="Georgia"/>
                <a:cs typeface="Georgia"/>
              </a:rPr>
              <a:t> </a:t>
            </a:r>
            <a:r>
              <a:rPr sz="1800" spc="0" dirty="0" smtClean="0">
                <a:solidFill>
                  <a:srgbClr val="314278"/>
                </a:solidFill>
                <a:latin typeface="Georgia"/>
                <a:cs typeface="Georgia"/>
              </a:rPr>
              <a:t>C</a:t>
            </a:r>
            <a:r>
              <a:rPr sz="1800" spc="-9"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ar</a:t>
            </a:r>
            <a:r>
              <a:rPr sz="1800" spc="4" dirty="0" smtClean="0">
                <a:solidFill>
                  <a:srgbClr val="314278"/>
                </a:solidFill>
                <a:latin typeface="Georgia"/>
                <a:cs typeface="Georgia"/>
              </a:rPr>
              <a:t> </a:t>
            </a:r>
            <a:r>
              <a:rPr sz="1800" spc="0" dirty="0" smtClean="0">
                <a:solidFill>
                  <a:srgbClr val="314278"/>
                </a:solidFill>
                <a:latin typeface="Georgia"/>
                <a:cs typeface="Georgia"/>
              </a:rPr>
              <a:t>un</a:t>
            </a:r>
            <a:r>
              <a:rPr sz="1800" spc="9" dirty="0" smtClean="0">
                <a:solidFill>
                  <a:srgbClr val="314278"/>
                </a:solidFill>
                <a:latin typeface="Georgia"/>
                <a:cs typeface="Georgia"/>
              </a:rPr>
              <a:t> </a:t>
            </a:r>
            <a:r>
              <a:rPr sz="1800" spc="-4" dirty="0" smtClean="0">
                <a:solidFill>
                  <a:srgbClr val="314278"/>
                </a:solidFill>
                <a:latin typeface="Georgia"/>
                <a:cs typeface="Georgia"/>
              </a:rPr>
              <a:t>r</a:t>
            </a:r>
            <a:r>
              <a:rPr sz="1800" spc="4" dirty="0" smtClean="0">
                <a:solidFill>
                  <a:srgbClr val="314278"/>
                </a:solidFill>
                <a:latin typeface="Georgia"/>
                <a:cs typeface="Georgia"/>
              </a:rPr>
              <a:t>e</a:t>
            </a:r>
            <a:r>
              <a:rPr sz="1800" spc="0" dirty="0" smtClean="0">
                <a:solidFill>
                  <a:srgbClr val="314278"/>
                </a:solidFill>
                <a:latin typeface="Georgia"/>
                <a:cs typeface="Georgia"/>
              </a:rPr>
              <a:t>gistro</a:t>
            </a:r>
            <a:r>
              <a:rPr sz="1800" spc="4" dirty="0" smtClean="0">
                <a:solidFill>
                  <a:srgbClr val="314278"/>
                </a:solidFill>
                <a:latin typeface="Georgia"/>
                <a:cs typeface="Georgia"/>
              </a:rPr>
              <a:t> e</a:t>
            </a:r>
            <a:r>
              <a:rPr sz="1800" spc="0" dirty="0" smtClean="0">
                <a:solidFill>
                  <a:srgbClr val="314278"/>
                </a:solidFill>
                <a:latin typeface="Georgia"/>
                <a:cs typeface="Georgia"/>
              </a:rPr>
              <a:t>n</a:t>
            </a:r>
            <a:r>
              <a:rPr sz="1800" spc="-9"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Dat</a:t>
            </a:r>
            <a:r>
              <a:rPr sz="1800" spc="4" dirty="0" smtClean="0">
                <a:solidFill>
                  <a:srgbClr val="314278"/>
                </a:solidFill>
                <a:latin typeface="Georgia"/>
                <a:cs typeface="Georgia"/>
              </a:rPr>
              <a:t>o</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decl</a:t>
            </a:r>
            <a:r>
              <a:rPr sz="1800" spc="9" dirty="0" smtClean="0">
                <a:solidFill>
                  <a:srgbClr val="314278"/>
                </a:solidFill>
                <a:latin typeface="Georgia"/>
                <a:cs typeface="Georgia"/>
              </a:rPr>
              <a:t>a</a:t>
            </a:r>
            <a:r>
              <a:rPr sz="1800" spc="-4" dirty="0" smtClean="0">
                <a:solidFill>
                  <a:srgbClr val="314278"/>
                </a:solidFill>
                <a:latin typeface="Georgia"/>
                <a:cs typeface="Georgia"/>
              </a:rPr>
              <a:t>r</a:t>
            </a:r>
            <a:r>
              <a:rPr sz="1800" spc="0" dirty="0" smtClean="0">
                <a:solidFill>
                  <a:srgbClr val="314278"/>
                </a:solidFill>
                <a:latin typeface="Georgia"/>
                <a:cs typeface="Georgia"/>
              </a:rPr>
              <a:t>a</a:t>
            </a:r>
            <a:r>
              <a:rPr sz="1800" spc="4" dirty="0" smtClean="0">
                <a:solidFill>
                  <a:srgbClr val="314278"/>
                </a:solidFill>
                <a:latin typeface="Georgia"/>
                <a:cs typeface="Georgia"/>
              </a:rPr>
              <a:t>n</a:t>
            </a:r>
            <a:r>
              <a:rPr sz="1800" spc="0" dirty="0" smtClean="0">
                <a:solidFill>
                  <a:srgbClr val="314278"/>
                </a:solidFill>
                <a:latin typeface="Georgia"/>
                <a:cs typeface="Georgia"/>
              </a:rPr>
              <a:t>t</a:t>
            </a:r>
            <a:r>
              <a:rPr sz="1800" spc="4" dirty="0" smtClean="0">
                <a:solidFill>
                  <a:srgbClr val="314278"/>
                </a:solidFill>
                <a:latin typeface="Georgia"/>
                <a:cs typeface="Georgia"/>
              </a:rPr>
              <a:t>e</a:t>
            </a:r>
            <a:r>
              <a:rPr sz="1800" spc="0" dirty="0" smtClean="0">
                <a:solidFill>
                  <a:srgbClr val="314278"/>
                </a:solidFill>
                <a:latin typeface="Georgia"/>
                <a:cs typeface="Georgia"/>
              </a:rPr>
              <a:t>”</a:t>
            </a:r>
            <a:endParaRPr sz="1800">
              <a:latin typeface="Georgia"/>
              <a:cs typeface="Georgia"/>
            </a:endParaRPr>
          </a:p>
        </p:txBody>
      </p:sp>
      <p:sp>
        <p:nvSpPr>
          <p:cNvPr id="6" name="object 6"/>
          <p:cNvSpPr txBox="1"/>
          <p:nvPr/>
        </p:nvSpPr>
        <p:spPr>
          <a:xfrm>
            <a:off x="51917" y="2718399"/>
            <a:ext cx="635300" cy="237067"/>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314278"/>
                </a:solidFill>
                <a:latin typeface="Georgia"/>
                <a:cs typeface="Georgia"/>
              </a:rPr>
              <a:t>Clic</a:t>
            </a:r>
            <a:r>
              <a:rPr sz="1200" spc="4" dirty="0" smtClean="0">
                <a:solidFill>
                  <a:srgbClr val="314278"/>
                </a:solidFill>
                <a:latin typeface="Georgia"/>
                <a:cs typeface="Georgia"/>
              </a:rPr>
              <a:t> </a:t>
            </a:r>
            <a:r>
              <a:rPr sz="1200" spc="-4" dirty="0" smtClean="0">
                <a:solidFill>
                  <a:srgbClr val="314278"/>
                </a:solidFill>
                <a:latin typeface="Georgia"/>
                <a:cs typeface="Georgia"/>
              </a:rPr>
              <a:t>a</a:t>
            </a:r>
            <a:r>
              <a:rPr sz="1200" spc="0" dirty="0" smtClean="0">
                <a:solidFill>
                  <a:srgbClr val="314278"/>
                </a:solidFill>
                <a:latin typeface="Georgia"/>
                <a:cs typeface="Georgia"/>
              </a:rPr>
              <a:t>q</a:t>
            </a:r>
            <a:r>
              <a:rPr sz="1200" spc="4"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sp>
        <p:nvSpPr>
          <p:cNvPr id="5" name="object 5"/>
          <p:cNvSpPr txBox="1"/>
          <p:nvPr/>
        </p:nvSpPr>
        <p:spPr>
          <a:xfrm>
            <a:off x="32411" y="3505968"/>
            <a:ext cx="792119" cy="237067"/>
          </a:xfrm>
          <a:prstGeom prst="rect">
            <a:avLst/>
          </a:prstGeom>
        </p:spPr>
        <p:txBody>
          <a:bodyPr wrap="square" lIns="0" tIns="0" rIns="0" bIns="0" rtlCol="0">
            <a:noAutofit/>
          </a:bodyPr>
          <a:lstStyle/>
          <a:p>
            <a:pPr marL="12700">
              <a:lnSpc>
                <a:spcPts val="1330"/>
              </a:lnSpc>
              <a:spcBef>
                <a:spcPts val="66"/>
              </a:spcBef>
            </a:pPr>
            <a:r>
              <a:rPr sz="1200" spc="-4" dirty="0" smtClean="0">
                <a:solidFill>
                  <a:srgbClr val="314278"/>
                </a:solidFill>
                <a:latin typeface="Georgia"/>
                <a:cs typeface="Georgia"/>
              </a:rPr>
              <a:t>L</a:t>
            </a:r>
            <a:r>
              <a:rPr sz="1200" spc="4" dirty="0" smtClean="0">
                <a:solidFill>
                  <a:srgbClr val="314278"/>
                </a:solidFill>
                <a:latin typeface="Georgia"/>
                <a:cs typeface="Georgia"/>
              </a:rPr>
              <a:t>u</a:t>
            </a:r>
            <a:r>
              <a:rPr sz="1200" spc="-4" dirty="0" smtClean="0">
                <a:solidFill>
                  <a:srgbClr val="314278"/>
                </a:solidFill>
                <a:latin typeface="Georgia"/>
                <a:cs typeface="Georgia"/>
              </a:rPr>
              <a:t>e</a:t>
            </a:r>
            <a:r>
              <a:rPr sz="1200" spc="0" dirty="0" smtClean="0">
                <a:solidFill>
                  <a:srgbClr val="314278"/>
                </a:solidFill>
                <a:latin typeface="Georgia"/>
                <a:cs typeface="Georgia"/>
              </a:rPr>
              <a:t>go </a:t>
            </a:r>
            <a:r>
              <a:rPr sz="1200" spc="-4" dirty="0" smtClean="0">
                <a:solidFill>
                  <a:srgbClr val="314278"/>
                </a:solidFill>
                <a:latin typeface="Georgia"/>
                <a:cs typeface="Georgia"/>
              </a:rPr>
              <a:t>a</a:t>
            </a:r>
            <a:r>
              <a:rPr sz="1200" spc="0" dirty="0" smtClean="0">
                <a:solidFill>
                  <a:srgbClr val="314278"/>
                </a:solidFill>
                <a:latin typeface="Georgia"/>
                <a:cs typeface="Georgia"/>
              </a:rPr>
              <a:t>q</a:t>
            </a:r>
            <a:r>
              <a:rPr sz="1200" spc="4"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sp>
        <p:nvSpPr>
          <p:cNvPr id="3" name="object 3"/>
          <p:cNvSpPr txBox="1"/>
          <p:nvPr/>
        </p:nvSpPr>
        <p:spPr>
          <a:xfrm>
            <a:off x="880872" y="2838704"/>
            <a:ext cx="3582924" cy="256438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515612" y="2062480"/>
            <a:ext cx="4113276" cy="3427984"/>
          </a:xfrm>
          <a:prstGeom prst="rect">
            <a:avLst/>
          </a:prstGeom>
        </p:spPr>
        <p:txBody>
          <a:bodyPr wrap="square" lIns="0" tIns="0" rIns="0" bIns="0" rtlCol="0">
            <a:noAutofit/>
          </a:bodyPr>
          <a:lstStyle/>
          <a:p>
            <a:pPr marL="25400">
              <a:lnSpc>
                <a:spcPts val="1000"/>
              </a:lnSpc>
            </a:pPr>
            <a:endParaRPr sz="1000"/>
          </a:p>
        </p:txBody>
      </p:sp>
      <p:sp>
        <p:nvSpPr>
          <p:cNvPr id="2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4" name="Picture 2" descr="C:\Users\Rodrigo\Desktop\LOGO.gif"/>
          <p:cNvPicPr>
            <a:picLocks noChangeAspect="1" noChangeArrowheads="1"/>
          </p:cNvPicPr>
          <p:nvPr/>
        </p:nvPicPr>
        <p:blipFill>
          <a:blip r:embed="rId5"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p:nvPr/>
        </p:nvSpPr>
        <p:spPr>
          <a:xfrm>
            <a:off x="685800" y="1752600"/>
            <a:ext cx="7848600" cy="44958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1828800" y="5486400"/>
            <a:ext cx="838200" cy="700024"/>
          </a:xfrm>
          <a:custGeom>
            <a:avLst/>
            <a:gdLst/>
            <a:ahLst/>
            <a:cxnLst/>
            <a:rect l="l" t="t" r="r" b="b"/>
            <a:pathLst>
              <a:path w="752856" h="467868">
                <a:moveTo>
                  <a:pt x="0" y="233934"/>
                </a:moveTo>
                <a:lnTo>
                  <a:pt x="4926" y="195988"/>
                </a:lnTo>
                <a:lnTo>
                  <a:pt x="19190" y="159993"/>
                </a:lnTo>
                <a:lnTo>
                  <a:pt x="42015" y="126428"/>
                </a:lnTo>
                <a:lnTo>
                  <a:pt x="72627" y="95776"/>
                </a:lnTo>
                <a:lnTo>
                  <a:pt x="110251" y="68518"/>
                </a:lnTo>
                <a:lnTo>
                  <a:pt x="154112" y="45136"/>
                </a:lnTo>
                <a:lnTo>
                  <a:pt x="178140" y="35048"/>
                </a:lnTo>
                <a:lnTo>
                  <a:pt x="203436" y="26111"/>
                </a:lnTo>
                <a:lnTo>
                  <a:pt x="229903" y="18383"/>
                </a:lnTo>
                <a:lnTo>
                  <a:pt x="257446" y="11926"/>
                </a:lnTo>
                <a:lnTo>
                  <a:pt x="285966" y="6798"/>
                </a:lnTo>
                <a:lnTo>
                  <a:pt x="315368" y="3061"/>
                </a:lnTo>
                <a:lnTo>
                  <a:pt x="345554" y="775"/>
                </a:lnTo>
                <a:lnTo>
                  <a:pt x="376427" y="0"/>
                </a:lnTo>
                <a:lnTo>
                  <a:pt x="407301" y="775"/>
                </a:lnTo>
                <a:lnTo>
                  <a:pt x="437487" y="3061"/>
                </a:lnTo>
                <a:lnTo>
                  <a:pt x="466889" y="6798"/>
                </a:lnTo>
                <a:lnTo>
                  <a:pt x="495409" y="11926"/>
                </a:lnTo>
                <a:lnTo>
                  <a:pt x="522952" y="18383"/>
                </a:lnTo>
                <a:lnTo>
                  <a:pt x="549419" y="26111"/>
                </a:lnTo>
                <a:lnTo>
                  <a:pt x="574715" y="35048"/>
                </a:lnTo>
                <a:lnTo>
                  <a:pt x="598743" y="45136"/>
                </a:lnTo>
                <a:lnTo>
                  <a:pt x="621404" y="56312"/>
                </a:lnTo>
                <a:lnTo>
                  <a:pt x="662244" y="81692"/>
                </a:lnTo>
                <a:lnTo>
                  <a:pt x="696459" y="110708"/>
                </a:lnTo>
                <a:lnTo>
                  <a:pt x="723274" y="142876"/>
                </a:lnTo>
                <a:lnTo>
                  <a:pt x="741916" y="177717"/>
                </a:lnTo>
                <a:lnTo>
                  <a:pt x="751608" y="214747"/>
                </a:lnTo>
                <a:lnTo>
                  <a:pt x="752856" y="233934"/>
                </a:lnTo>
                <a:lnTo>
                  <a:pt x="751608" y="253120"/>
                </a:lnTo>
                <a:lnTo>
                  <a:pt x="741916" y="290150"/>
                </a:lnTo>
                <a:lnTo>
                  <a:pt x="723274" y="324991"/>
                </a:lnTo>
                <a:lnTo>
                  <a:pt x="696459" y="357159"/>
                </a:lnTo>
                <a:lnTo>
                  <a:pt x="662244" y="386175"/>
                </a:lnTo>
                <a:lnTo>
                  <a:pt x="621404" y="411555"/>
                </a:lnTo>
                <a:lnTo>
                  <a:pt x="598743" y="422731"/>
                </a:lnTo>
                <a:lnTo>
                  <a:pt x="574715" y="432819"/>
                </a:lnTo>
                <a:lnTo>
                  <a:pt x="549419" y="441756"/>
                </a:lnTo>
                <a:lnTo>
                  <a:pt x="522952" y="449484"/>
                </a:lnTo>
                <a:lnTo>
                  <a:pt x="495409" y="455941"/>
                </a:lnTo>
                <a:lnTo>
                  <a:pt x="466889" y="461069"/>
                </a:lnTo>
                <a:lnTo>
                  <a:pt x="437487" y="464806"/>
                </a:lnTo>
                <a:lnTo>
                  <a:pt x="407301" y="467092"/>
                </a:lnTo>
                <a:lnTo>
                  <a:pt x="376427" y="467868"/>
                </a:lnTo>
                <a:lnTo>
                  <a:pt x="345554" y="467092"/>
                </a:lnTo>
                <a:lnTo>
                  <a:pt x="315368" y="464806"/>
                </a:lnTo>
                <a:lnTo>
                  <a:pt x="285966" y="461069"/>
                </a:lnTo>
                <a:lnTo>
                  <a:pt x="257446" y="455941"/>
                </a:lnTo>
                <a:lnTo>
                  <a:pt x="229903" y="449484"/>
                </a:lnTo>
                <a:lnTo>
                  <a:pt x="203436" y="441756"/>
                </a:lnTo>
                <a:lnTo>
                  <a:pt x="178140" y="432819"/>
                </a:lnTo>
                <a:lnTo>
                  <a:pt x="154112" y="422731"/>
                </a:lnTo>
                <a:lnTo>
                  <a:pt x="131451" y="411555"/>
                </a:lnTo>
                <a:lnTo>
                  <a:pt x="90611" y="386175"/>
                </a:lnTo>
                <a:lnTo>
                  <a:pt x="56396" y="357159"/>
                </a:lnTo>
                <a:lnTo>
                  <a:pt x="29581" y="324991"/>
                </a:lnTo>
                <a:lnTo>
                  <a:pt x="10939" y="290150"/>
                </a:lnTo>
                <a:lnTo>
                  <a:pt x="1247" y="253120"/>
                </a:lnTo>
                <a:lnTo>
                  <a:pt x="0" y="233934"/>
                </a:lnTo>
                <a:close/>
              </a:path>
            </a:pathLst>
          </a:custGeom>
          <a:ln w="12192">
            <a:solidFill>
              <a:srgbClr val="FF0000"/>
            </a:solidFill>
          </a:ln>
        </p:spPr>
        <p:txBody>
          <a:bodyPr wrap="square" lIns="0" tIns="0" rIns="0" bIns="0" rtlCol="0">
            <a:noAutofit/>
          </a:bodyPr>
          <a:lstStyle/>
          <a:p>
            <a:endParaRPr/>
          </a:p>
        </p:txBody>
      </p:sp>
      <p:sp>
        <p:nvSpPr>
          <p:cNvPr id="7" name="object 7"/>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sp>
        <p:nvSpPr>
          <p:cNvPr id="5" name="object 5"/>
          <p:cNvSpPr txBox="1"/>
          <p:nvPr/>
        </p:nvSpPr>
        <p:spPr>
          <a:xfrm>
            <a:off x="253390" y="1005893"/>
            <a:ext cx="8294506" cy="978964"/>
          </a:xfrm>
          <a:prstGeom prst="rect">
            <a:avLst/>
          </a:prstGeom>
        </p:spPr>
        <p:txBody>
          <a:bodyPr wrap="square" lIns="0" tIns="0" rIns="0" bIns="0" rtlCol="0">
            <a:noAutofit/>
          </a:bodyPr>
          <a:lstStyle/>
          <a:p>
            <a:pPr marL="12700">
              <a:lnSpc>
                <a:spcPts val="1945"/>
              </a:lnSpc>
              <a:spcBef>
                <a:spcPts val="97"/>
              </a:spcBef>
            </a:pPr>
            <a:r>
              <a:rPr sz="2400" b="1" spc="-4" dirty="0" smtClean="0">
                <a:solidFill>
                  <a:srgbClr val="314278"/>
                </a:solidFill>
                <a:latin typeface="Cambria" pitchFamily="18" charset="0"/>
                <a:cs typeface="Georgia"/>
              </a:rPr>
              <a:t>P</a:t>
            </a:r>
            <a:r>
              <a:rPr sz="2400" b="1" spc="0" dirty="0" smtClean="0">
                <a:solidFill>
                  <a:srgbClr val="314278"/>
                </a:solidFill>
                <a:latin typeface="Cambria" pitchFamily="18" charset="0"/>
                <a:cs typeface="Georgia"/>
              </a:rPr>
              <a:t>a</a:t>
            </a:r>
            <a:r>
              <a:rPr sz="2400" b="1" spc="4" dirty="0" smtClean="0">
                <a:solidFill>
                  <a:srgbClr val="314278"/>
                </a:solidFill>
                <a:latin typeface="Cambria" pitchFamily="18" charset="0"/>
                <a:cs typeface="Georgia"/>
              </a:rPr>
              <a:t>s</a:t>
            </a:r>
            <a:r>
              <a:rPr sz="2400" b="1" spc="0" dirty="0" smtClean="0">
                <a:solidFill>
                  <a:srgbClr val="314278"/>
                </a:solidFill>
                <a:latin typeface="Cambria" pitchFamily="18" charset="0"/>
                <a:cs typeface="Georgia"/>
              </a:rPr>
              <a:t>o</a:t>
            </a:r>
            <a:r>
              <a:rPr sz="2400" b="1" spc="9"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6.2: </a:t>
            </a:r>
            <a:r>
              <a:rPr sz="2400" b="1" spc="-4" dirty="0" smtClean="0">
                <a:solidFill>
                  <a:srgbClr val="314278"/>
                </a:solidFill>
                <a:latin typeface="Cambria" pitchFamily="18" charset="0"/>
                <a:cs typeface="Georgia"/>
              </a:rPr>
              <a:t>C</a:t>
            </a:r>
            <a:r>
              <a:rPr sz="2400" b="1" spc="0" dirty="0" smtClean="0">
                <a:solidFill>
                  <a:srgbClr val="314278"/>
                </a:solidFill>
                <a:latin typeface="Cambria" pitchFamily="18" charset="0"/>
                <a:cs typeface="Georgia"/>
              </a:rPr>
              <a:t>ar</a:t>
            </a:r>
            <a:r>
              <a:rPr sz="2400" b="1" spc="-4" dirty="0" smtClean="0">
                <a:solidFill>
                  <a:srgbClr val="314278"/>
                </a:solidFill>
                <a:latin typeface="Cambria" pitchFamily="18" charset="0"/>
                <a:cs typeface="Georgia"/>
              </a:rPr>
              <a:t>g</a:t>
            </a:r>
            <a:r>
              <a:rPr sz="2400" b="1" spc="0" dirty="0" smtClean="0">
                <a:solidFill>
                  <a:srgbClr val="314278"/>
                </a:solidFill>
                <a:latin typeface="Cambria" pitchFamily="18" charset="0"/>
                <a:cs typeface="Georgia"/>
              </a:rPr>
              <a:t>ar</a:t>
            </a:r>
            <a:r>
              <a:rPr sz="2400" b="1" spc="9"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los dat</a:t>
            </a:r>
            <a:r>
              <a:rPr sz="2400" b="1" spc="4" dirty="0" smtClean="0">
                <a:solidFill>
                  <a:srgbClr val="314278"/>
                </a:solidFill>
                <a:latin typeface="Cambria" pitchFamily="18" charset="0"/>
                <a:cs typeface="Georgia"/>
              </a:rPr>
              <a:t>o</a:t>
            </a:r>
            <a:r>
              <a:rPr sz="2400" b="1" spc="0" dirty="0" smtClean="0">
                <a:solidFill>
                  <a:srgbClr val="314278"/>
                </a:solidFill>
                <a:latin typeface="Cambria" pitchFamily="18" charset="0"/>
                <a:cs typeface="Georgia"/>
              </a:rPr>
              <a:t>s</a:t>
            </a:r>
            <a:r>
              <a:rPr sz="2400" b="1" spc="9"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del decl</a:t>
            </a:r>
            <a:r>
              <a:rPr sz="2400" b="1" spc="4" dirty="0" smtClean="0">
                <a:solidFill>
                  <a:srgbClr val="314278"/>
                </a:solidFill>
                <a:latin typeface="Cambria" pitchFamily="18" charset="0"/>
                <a:cs typeface="Georgia"/>
              </a:rPr>
              <a:t>a</a:t>
            </a:r>
            <a:r>
              <a:rPr sz="2400" b="1" spc="-4" dirty="0" smtClean="0">
                <a:solidFill>
                  <a:srgbClr val="314278"/>
                </a:solidFill>
                <a:latin typeface="Cambria" pitchFamily="18" charset="0"/>
                <a:cs typeface="Georgia"/>
              </a:rPr>
              <a:t>r</a:t>
            </a:r>
            <a:r>
              <a:rPr sz="2400" b="1" spc="0" dirty="0" smtClean="0">
                <a:solidFill>
                  <a:srgbClr val="314278"/>
                </a:solidFill>
                <a:latin typeface="Cambria" pitchFamily="18" charset="0"/>
                <a:cs typeface="Georgia"/>
              </a:rPr>
              <a:t>a</a:t>
            </a:r>
            <a:r>
              <a:rPr sz="2400" b="1" spc="9" dirty="0" smtClean="0">
                <a:solidFill>
                  <a:srgbClr val="314278"/>
                </a:solidFill>
                <a:latin typeface="Cambria" pitchFamily="18" charset="0"/>
                <a:cs typeface="Georgia"/>
              </a:rPr>
              <a:t>n</a:t>
            </a:r>
            <a:r>
              <a:rPr sz="2400" b="1" spc="0" dirty="0" smtClean="0">
                <a:solidFill>
                  <a:srgbClr val="314278"/>
                </a:solidFill>
                <a:latin typeface="Cambria" pitchFamily="18" charset="0"/>
                <a:cs typeface="Georgia"/>
              </a:rPr>
              <a:t>t</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a:t>
            </a:r>
            <a:r>
              <a:rPr sz="2400" b="1" spc="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Al</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fi</a:t>
            </a:r>
            <a:r>
              <a:rPr sz="2400" b="1" spc="4" dirty="0" smtClean="0">
                <a:solidFill>
                  <a:srgbClr val="314278"/>
                </a:solidFill>
                <a:latin typeface="Cambria" pitchFamily="18" charset="0"/>
                <a:cs typeface="Georgia"/>
              </a:rPr>
              <a:t>n</a:t>
            </a:r>
            <a:r>
              <a:rPr sz="2400" b="1" spc="0" dirty="0" smtClean="0">
                <a:solidFill>
                  <a:srgbClr val="314278"/>
                </a:solidFill>
                <a:latin typeface="Cambria" pitchFamily="18" charset="0"/>
                <a:cs typeface="Georgia"/>
              </a:rPr>
              <a:t>a</a:t>
            </a:r>
            <a:r>
              <a:rPr sz="2400" b="1" spc="4" dirty="0" smtClean="0">
                <a:solidFill>
                  <a:srgbClr val="314278"/>
                </a:solidFill>
                <a:latin typeface="Cambria" pitchFamily="18" charset="0"/>
                <a:cs typeface="Georgia"/>
              </a:rPr>
              <a:t>l</a:t>
            </a:r>
            <a:r>
              <a:rPr sz="2400" b="1" spc="0" dirty="0" smtClean="0">
                <a:solidFill>
                  <a:srgbClr val="314278"/>
                </a:solidFill>
                <a:latin typeface="Cambria" pitchFamily="18" charset="0"/>
                <a:cs typeface="Georgia"/>
              </a:rPr>
              <a:t>i</a:t>
            </a:r>
            <a:r>
              <a:rPr sz="2400" b="1" spc="4" dirty="0" smtClean="0">
                <a:solidFill>
                  <a:srgbClr val="314278"/>
                </a:solidFill>
                <a:latin typeface="Cambria" pitchFamily="18" charset="0"/>
                <a:cs typeface="Georgia"/>
              </a:rPr>
              <a:t>z</a:t>
            </a:r>
            <a:r>
              <a:rPr sz="2400" b="1" spc="0" dirty="0" smtClean="0">
                <a:solidFill>
                  <a:srgbClr val="314278"/>
                </a:solidFill>
                <a:latin typeface="Cambria" pitchFamily="18" charset="0"/>
                <a:cs typeface="Georgia"/>
              </a:rPr>
              <a:t>ar,</a:t>
            </a:r>
            <a:r>
              <a:rPr sz="2400" b="1" spc="-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se</a:t>
            </a:r>
            <a:endParaRPr lang="es-ES" sz="2400" b="1" spc="0" dirty="0" smtClean="0">
              <a:solidFill>
                <a:srgbClr val="314278"/>
              </a:solidFill>
              <a:latin typeface="Cambria" pitchFamily="18" charset="0"/>
              <a:cs typeface="Georgia"/>
            </a:endParaRPr>
          </a:p>
          <a:p>
            <a:pPr marL="12700">
              <a:lnSpc>
                <a:spcPts val="1945"/>
              </a:lnSpc>
              <a:spcBef>
                <a:spcPts val="97"/>
              </a:spcBef>
            </a:pPr>
            <a:endParaRPr lang="es-ES" sz="2400" b="1" dirty="0" smtClean="0">
              <a:solidFill>
                <a:srgbClr val="314278"/>
              </a:solidFill>
              <a:latin typeface="Cambria" pitchFamily="18" charset="0"/>
              <a:cs typeface="Georgia"/>
            </a:endParaRPr>
          </a:p>
          <a:p>
            <a:pPr marL="12700">
              <a:lnSpc>
                <a:spcPts val="1945"/>
              </a:lnSpc>
              <a:spcBef>
                <a:spcPts val="97"/>
              </a:spcBef>
            </a:pPr>
            <a:r>
              <a:rPr sz="2400" b="1" spc="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debe</a:t>
            </a:r>
            <a:r>
              <a:rPr sz="2400" b="1" spc="14" dirty="0" smtClean="0">
                <a:solidFill>
                  <a:srgbClr val="314278"/>
                </a:solidFill>
                <a:latin typeface="Cambria" pitchFamily="18" charset="0"/>
                <a:cs typeface="Georgia"/>
              </a:rPr>
              <a:t> </a:t>
            </a:r>
            <a:r>
              <a:rPr sz="2400" b="1" spc="0" dirty="0" smtClean="0">
                <a:solidFill>
                  <a:srgbClr val="314278"/>
                </a:solidFill>
                <a:latin typeface="Cambria" pitchFamily="18" charset="0"/>
                <a:cs typeface="Georgia"/>
              </a:rPr>
              <a:t>s</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l</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ccion</a:t>
            </a:r>
            <a:r>
              <a:rPr sz="2400" b="1" spc="4" dirty="0" smtClean="0">
                <a:solidFill>
                  <a:srgbClr val="314278"/>
                </a:solidFill>
                <a:latin typeface="Cambria" pitchFamily="18" charset="0"/>
                <a:cs typeface="Georgia"/>
              </a:rPr>
              <a:t>a</a:t>
            </a:r>
            <a:r>
              <a:rPr sz="2400" b="1" spc="0" dirty="0" smtClean="0">
                <a:solidFill>
                  <a:srgbClr val="314278"/>
                </a:solidFill>
                <a:latin typeface="Cambria" pitchFamily="18" charset="0"/>
                <a:cs typeface="Georgia"/>
              </a:rPr>
              <a:t>r</a:t>
            </a:r>
            <a:r>
              <a:rPr sz="2400" b="1" spc="-19" dirty="0" smtClean="0">
                <a:solidFill>
                  <a:srgbClr val="314278"/>
                </a:solidFill>
                <a:latin typeface="Cambria" pitchFamily="18" charset="0"/>
                <a:cs typeface="Georgia"/>
              </a:rPr>
              <a:t> </a:t>
            </a:r>
            <a:r>
              <a:rPr sz="2400" b="1" spc="4" dirty="0" smtClean="0">
                <a:solidFill>
                  <a:srgbClr val="314278"/>
                </a:solidFill>
                <a:latin typeface="Cambria" pitchFamily="18" charset="0"/>
                <a:cs typeface="Georgia"/>
              </a:rPr>
              <a:t>e</a:t>
            </a:r>
            <a:r>
              <a:rPr sz="2400" b="1" spc="0" dirty="0" smtClean="0">
                <a:solidFill>
                  <a:srgbClr val="314278"/>
                </a:solidFill>
                <a:latin typeface="Cambria" pitchFamily="18" charset="0"/>
                <a:cs typeface="Georgia"/>
              </a:rPr>
              <a:t>l </a:t>
            </a:r>
            <a:r>
              <a:rPr sz="2400" b="1" spc="0" dirty="0" err="1" smtClean="0">
                <a:solidFill>
                  <a:srgbClr val="314278"/>
                </a:solidFill>
                <a:latin typeface="Cambria" pitchFamily="18" charset="0"/>
                <a:cs typeface="Georgia"/>
              </a:rPr>
              <a:t>bot</a:t>
            </a:r>
            <a:r>
              <a:rPr sz="2400" b="1" spc="4" dirty="0" err="1" smtClean="0">
                <a:solidFill>
                  <a:srgbClr val="314278"/>
                </a:solidFill>
                <a:latin typeface="Cambria" pitchFamily="18" charset="0"/>
                <a:cs typeface="Georgia"/>
              </a:rPr>
              <a:t>ó</a:t>
            </a:r>
            <a:r>
              <a:rPr sz="2400" b="1" spc="0" dirty="0" err="1" smtClean="0">
                <a:solidFill>
                  <a:srgbClr val="314278"/>
                </a:solidFill>
                <a:latin typeface="Cambria" pitchFamily="18" charset="0"/>
                <a:cs typeface="Georgia"/>
              </a:rPr>
              <a:t>n</a:t>
            </a:r>
            <a:r>
              <a:rPr lang="es-ES" sz="2400" b="1" spc="0" dirty="0" smtClean="0">
                <a:solidFill>
                  <a:srgbClr val="314278"/>
                </a:solidFill>
                <a:latin typeface="Cambria" pitchFamily="18" charset="0"/>
                <a:cs typeface="Georgia"/>
              </a:rPr>
              <a:t> </a:t>
            </a:r>
            <a:r>
              <a:rPr sz="2400" b="1" spc="4" dirty="0" smtClean="0">
                <a:solidFill>
                  <a:srgbClr val="314278"/>
                </a:solidFill>
                <a:latin typeface="Cambria" pitchFamily="18" charset="0"/>
                <a:cs typeface="Georgia"/>
              </a:rPr>
              <a:t>“</a:t>
            </a:r>
            <a:r>
              <a:rPr sz="2400" b="1" spc="0" dirty="0" err="1" smtClean="0">
                <a:solidFill>
                  <a:srgbClr val="314278"/>
                </a:solidFill>
                <a:latin typeface="Cambria" pitchFamily="18" charset="0"/>
                <a:cs typeface="Georgia"/>
              </a:rPr>
              <a:t>C</a:t>
            </a:r>
            <a:r>
              <a:rPr sz="2400" b="1" spc="-9" dirty="0" err="1" smtClean="0">
                <a:solidFill>
                  <a:srgbClr val="314278"/>
                </a:solidFill>
                <a:latin typeface="Cambria" pitchFamily="18" charset="0"/>
                <a:cs typeface="Georgia"/>
              </a:rPr>
              <a:t>r</a:t>
            </a:r>
            <a:r>
              <a:rPr sz="2400" b="1" spc="4" dirty="0" err="1" smtClean="0">
                <a:solidFill>
                  <a:srgbClr val="314278"/>
                </a:solidFill>
                <a:latin typeface="Cambria" pitchFamily="18" charset="0"/>
                <a:cs typeface="Georgia"/>
              </a:rPr>
              <a:t>e</a:t>
            </a:r>
            <a:r>
              <a:rPr sz="2400" b="1" spc="0" dirty="0" err="1" smtClean="0">
                <a:solidFill>
                  <a:srgbClr val="314278"/>
                </a:solidFill>
                <a:latin typeface="Cambria" pitchFamily="18" charset="0"/>
                <a:cs typeface="Georgia"/>
              </a:rPr>
              <a:t>ar</a:t>
            </a:r>
            <a:r>
              <a:rPr sz="2400" b="1" spc="0" dirty="0" smtClean="0">
                <a:solidFill>
                  <a:srgbClr val="314278"/>
                </a:solidFill>
                <a:latin typeface="Cambria" pitchFamily="18" charset="0"/>
                <a:cs typeface="Georgia"/>
              </a:rPr>
              <a:t>”</a:t>
            </a:r>
            <a:endParaRPr sz="2400" b="1" dirty="0">
              <a:latin typeface="Cambria" pitchFamily="18" charset="0"/>
              <a:cs typeface="Georgia"/>
            </a:endParaRPr>
          </a:p>
        </p:txBody>
      </p:sp>
      <p:sp>
        <p:nvSpPr>
          <p:cNvPr id="4" name="object 4"/>
          <p:cNvSpPr txBox="1"/>
          <p:nvPr/>
        </p:nvSpPr>
        <p:spPr>
          <a:xfrm>
            <a:off x="166217" y="5818757"/>
            <a:ext cx="8521996" cy="456600"/>
          </a:xfrm>
          <a:prstGeom prst="rect">
            <a:avLst/>
          </a:prstGeom>
        </p:spPr>
        <p:txBody>
          <a:bodyPr wrap="square" lIns="0" tIns="0" rIns="0" bIns="0" rtlCol="0">
            <a:noAutofit/>
          </a:bodyPr>
          <a:lstStyle/>
          <a:p>
            <a:pPr marL="12700">
              <a:lnSpc>
                <a:spcPts val="1330"/>
              </a:lnSpc>
              <a:spcBef>
                <a:spcPts val="66"/>
              </a:spcBef>
            </a:pPr>
            <a:endParaRPr sz="1200" dirty="0">
              <a:latin typeface="Georgia"/>
              <a:cs typeface="Georgia"/>
            </a:endParaRPr>
          </a:p>
        </p:txBody>
      </p:sp>
      <p:pic>
        <p:nvPicPr>
          <p:cNvPr id="15"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0" name="object 10"/>
          <p:cNvSpPr/>
          <p:nvPr/>
        </p:nvSpPr>
        <p:spPr>
          <a:xfrm>
            <a:off x="899592" y="4509120"/>
            <a:ext cx="838200" cy="700024"/>
          </a:xfrm>
          <a:custGeom>
            <a:avLst/>
            <a:gdLst/>
            <a:ahLst/>
            <a:cxnLst/>
            <a:rect l="l" t="t" r="r" b="b"/>
            <a:pathLst>
              <a:path w="752856" h="467868">
                <a:moveTo>
                  <a:pt x="0" y="233934"/>
                </a:moveTo>
                <a:lnTo>
                  <a:pt x="4926" y="195988"/>
                </a:lnTo>
                <a:lnTo>
                  <a:pt x="19190" y="159993"/>
                </a:lnTo>
                <a:lnTo>
                  <a:pt x="42015" y="126428"/>
                </a:lnTo>
                <a:lnTo>
                  <a:pt x="72627" y="95776"/>
                </a:lnTo>
                <a:lnTo>
                  <a:pt x="110251" y="68518"/>
                </a:lnTo>
                <a:lnTo>
                  <a:pt x="154112" y="45136"/>
                </a:lnTo>
                <a:lnTo>
                  <a:pt x="178140" y="35048"/>
                </a:lnTo>
                <a:lnTo>
                  <a:pt x="203436" y="26111"/>
                </a:lnTo>
                <a:lnTo>
                  <a:pt x="229903" y="18383"/>
                </a:lnTo>
                <a:lnTo>
                  <a:pt x="257446" y="11926"/>
                </a:lnTo>
                <a:lnTo>
                  <a:pt x="285966" y="6798"/>
                </a:lnTo>
                <a:lnTo>
                  <a:pt x="315368" y="3061"/>
                </a:lnTo>
                <a:lnTo>
                  <a:pt x="345554" y="775"/>
                </a:lnTo>
                <a:lnTo>
                  <a:pt x="376427" y="0"/>
                </a:lnTo>
                <a:lnTo>
                  <a:pt x="407301" y="775"/>
                </a:lnTo>
                <a:lnTo>
                  <a:pt x="437487" y="3061"/>
                </a:lnTo>
                <a:lnTo>
                  <a:pt x="466889" y="6798"/>
                </a:lnTo>
                <a:lnTo>
                  <a:pt x="495409" y="11926"/>
                </a:lnTo>
                <a:lnTo>
                  <a:pt x="522952" y="18383"/>
                </a:lnTo>
                <a:lnTo>
                  <a:pt x="549419" y="26111"/>
                </a:lnTo>
                <a:lnTo>
                  <a:pt x="574715" y="35048"/>
                </a:lnTo>
                <a:lnTo>
                  <a:pt x="598743" y="45136"/>
                </a:lnTo>
                <a:lnTo>
                  <a:pt x="621404" y="56312"/>
                </a:lnTo>
                <a:lnTo>
                  <a:pt x="662244" y="81692"/>
                </a:lnTo>
                <a:lnTo>
                  <a:pt x="696459" y="110708"/>
                </a:lnTo>
                <a:lnTo>
                  <a:pt x="723274" y="142876"/>
                </a:lnTo>
                <a:lnTo>
                  <a:pt x="741916" y="177717"/>
                </a:lnTo>
                <a:lnTo>
                  <a:pt x="751608" y="214747"/>
                </a:lnTo>
                <a:lnTo>
                  <a:pt x="752856" y="233934"/>
                </a:lnTo>
                <a:lnTo>
                  <a:pt x="751608" y="253120"/>
                </a:lnTo>
                <a:lnTo>
                  <a:pt x="741916" y="290150"/>
                </a:lnTo>
                <a:lnTo>
                  <a:pt x="723274" y="324991"/>
                </a:lnTo>
                <a:lnTo>
                  <a:pt x="696459" y="357159"/>
                </a:lnTo>
                <a:lnTo>
                  <a:pt x="662244" y="386175"/>
                </a:lnTo>
                <a:lnTo>
                  <a:pt x="621404" y="411555"/>
                </a:lnTo>
                <a:lnTo>
                  <a:pt x="598743" y="422731"/>
                </a:lnTo>
                <a:lnTo>
                  <a:pt x="574715" y="432819"/>
                </a:lnTo>
                <a:lnTo>
                  <a:pt x="549419" y="441756"/>
                </a:lnTo>
                <a:lnTo>
                  <a:pt x="522952" y="449484"/>
                </a:lnTo>
                <a:lnTo>
                  <a:pt x="495409" y="455941"/>
                </a:lnTo>
                <a:lnTo>
                  <a:pt x="466889" y="461069"/>
                </a:lnTo>
                <a:lnTo>
                  <a:pt x="437487" y="464806"/>
                </a:lnTo>
                <a:lnTo>
                  <a:pt x="407301" y="467092"/>
                </a:lnTo>
                <a:lnTo>
                  <a:pt x="376427" y="467868"/>
                </a:lnTo>
                <a:lnTo>
                  <a:pt x="345554" y="467092"/>
                </a:lnTo>
                <a:lnTo>
                  <a:pt x="315368" y="464806"/>
                </a:lnTo>
                <a:lnTo>
                  <a:pt x="285966" y="461069"/>
                </a:lnTo>
                <a:lnTo>
                  <a:pt x="257446" y="455941"/>
                </a:lnTo>
                <a:lnTo>
                  <a:pt x="229903" y="449484"/>
                </a:lnTo>
                <a:lnTo>
                  <a:pt x="203436" y="441756"/>
                </a:lnTo>
                <a:lnTo>
                  <a:pt x="178140" y="432819"/>
                </a:lnTo>
                <a:lnTo>
                  <a:pt x="154112" y="422731"/>
                </a:lnTo>
                <a:lnTo>
                  <a:pt x="131451" y="411555"/>
                </a:lnTo>
                <a:lnTo>
                  <a:pt x="90611" y="386175"/>
                </a:lnTo>
                <a:lnTo>
                  <a:pt x="56396" y="357159"/>
                </a:lnTo>
                <a:lnTo>
                  <a:pt x="29581" y="324991"/>
                </a:lnTo>
                <a:lnTo>
                  <a:pt x="10939" y="290150"/>
                </a:lnTo>
                <a:lnTo>
                  <a:pt x="1247" y="253120"/>
                </a:lnTo>
                <a:lnTo>
                  <a:pt x="0" y="233934"/>
                </a:lnTo>
                <a:close/>
              </a:path>
            </a:pathLst>
          </a:custGeom>
          <a:ln w="12192">
            <a:solidFill>
              <a:srgbClr val="FF0000"/>
            </a:solidFill>
          </a:ln>
        </p:spPr>
        <p:txBody>
          <a:bodyPr wrap="square" lIns="0" tIns="0" rIns="0" bIns="0" rtlCol="0">
            <a:noAutofit/>
          </a:bodyPr>
          <a:lstStyle/>
          <a:p>
            <a:endParaRPr/>
          </a:p>
        </p:txBody>
      </p:sp>
      <p:sp>
        <p:nvSpPr>
          <p:cNvPr id="7" name="object 7"/>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08898" name="Picture 2" descr="C:\Users\Rodrigo\Desktop\Ya escaneados\11.png"/>
          <p:cNvPicPr>
            <a:picLocks noChangeAspect="1" noChangeArrowheads="1"/>
          </p:cNvPicPr>
          <p:nvPr/>
        </p:nvPicPr>
        <p:blipFill>
          <a:blip r:embed="rId3" cstate="print"/>
          <a:srcRect/>
          <a:stretch>
            <a:fillRect/>
          </a:stretch>
        </p:blipFill>
        <p:spPr bwMode="auto">
          <a:xfrm>
            <a:off x="0" y="980728"/>
            <a:ext cx="9144000" cy="5184576"/>
          </a:xfrm>
          <a:prstGeom prst="rect">
            <a:avLst/>
          </a:prstGeom>
          <a:noFill/>
        </p:spPr>
      </p:pic>
    </p:spTree>
  </p:cSld>
  <p:clrMapOvr>
    <a:masterClrMapping/>
  </p:clrMapOvr>
  <p:transition spd="med">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7" name="object 7"/>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09922" name="Picture 2" descr="C:\Users\Rodrigo\Desktop\Ya escaneados\12.png"/>
          <p:cNvPicPr>
            <a:picLocks noChangeAspect="1" noChangeArrowheads="1"/>
          </p:cNvPicPr>
          <p:nvPr/>
        </p:nvPicPr>
        <p:blipFill>
          <a:blip r:embed="rId3" cstate="print"/>
          <a:srcRect/>
          <a:stretch>
            <a:fillRect/>
          </a:stretch>
        </p:blipFill>
        <p:spPr bwMode="auto">
          <a:xfrm>
            <a:off x="539552" y="1412776"/>
            <a:ext cx="8061027" cy="4536504"/>
          </a:xfrm>
          <a:prstGeom prst="rect">
            <a:avLst/>
          </a:prstGeom>
          <a:noFill/>
        </p:spPr>
      </p:pic>
    </p:spTree>
  </p:cSld>
  <p:clrMapOvr>
    <a:masterClrMapping/>
  </p:clrMapOvr>
  <p:transition spd="med">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9" name="object 19"/>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5" name="object 15"/>
          <p:cNvSpPr/>
          <p:nvPr/>
        </p:nvSpPr>
        <p:spPr>
          <a:xfrm>
            <a:off x="1365504" y="4606543"/>
            <a:ext cx="6795516" cy="1631696"/>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360933" y="4600449"/>
            <a:ext cx="6804659" cy="1643887"/>
          </a:xfrm>
          <a:custGeom>
            <a:avLst/>
            <a:gdLst/>
            <a:ahLst/>
            <a:cxnLst/>
            <a:rect l="l" t="t" r="r" b="b"/>
            <a:pathLst>
              <a:path w="6804659" h="1232915">
                <a:moveTo>
                  <a:pt x="0" y="1232915"/>
                </a:moveTo>
                <a:lnTo>
                  <a:pt x="6804659" y="1232915"/>
                </a:lnTo>
                <a:lnTo>
                  <a:pt x="6804659" y="0"/>
                </a:lnTo>
                <a:lnTo>
                  <a:pt x="0" y="0"/>
                </a:lnTo>
                <a:lnTo>
                  <a:pt x="0" y="1232915"/>
                </a:lnTo>
                <a:close/>
              </a:path>
            </a:pathLst>
          </a:custGeom>
          <a:ln w="9144">
            <a:solidFill>
              <a:srgbClr val="7E7E7E"/>
            </a:solidFill>
          </a:ln>
        </p:spPr>
        <p:txBody>
          <a:bodyPr wrap="square" lIns="0" tIns="0" rIns="0" bIns="0" rtlCol="0">
            <a:noAutofit/>
          </a:bodyPr>
          <a:lstStyle/>
          <a:p>
            <a:endParaRPr/>
          </a:p>
        </p:txBody>
      </p:sp>
      <p:sp>
        <p:nvSpPr>
          <p:cNvPr id="17" name="object 17"/>
          <p:cNvSpPr/>
          <p:nvPr/>
        </p:nvSpPr>
        <p:spPr>
          <a:xfrm>
            <a:off x="1307592" y="5232400"/>
            <a:ext cx="786384" cy="333248"/>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2944369" y="1607311"/>
            <a:ext cx="3450335" cy="2655824"/>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2939797" y="1601216"/>
            <a:ext cx="3459479" cy="2668016"/>
          </a:xfrm>
          <a:custGeom>
            <a:avLst/>
            <a:gdLst/>
            <a:ahLst/>
            <a:cxnLst/>
            <a:rect l="l" t="t" r="r" b="b"/>
            <a:pathLst>
              <a:path w="3459479" h="2001012">
                <a:moveTo>
                  <a:pt x="0" y="2001012"/>
                </a:moveTo>
                <a:lnTo>
                  <a:pt x="3459479" y="2001012"/>
                </a:lnTo>
                <a:lnTo>
                  <a:pt x="3459479" y="0"/>
                </a:lnTo>
                <a:lnTo>
                  <a:pt x="0" y="0"/>
                </a:lnTo>
                <a:lnTo>
                  <a:pt x="0" y="2001012"/>
                </a:lnTo>
                <a:close/>
              </a:path>
            </a:pathLst>
          </a:custGeom>
          <a:ln w="9144">
            <a:solidFill>
              <a:srgbClr val="7E7E7E"/>
            </a:solidFill>
          </a:ln>
        </p:spPr>
        <p:txBody>
          <a:bodyPr wrap="square" lIns="0" tIns="0" rIns="0" bIns="0" rtlCol="0">
            <a:noAutofit/>
          </a:bodyPr>
          <a:lstStyle/>
          <a:p>
            <a:endParaRPr/>
          </a:p>
        </p:txBody>
      </p:sp>
      <p:sp>
        <p:nvSpPr>
          <p:cNvPr id="12" name="object 12"/>
          <p:cNvSpPr/>
          <p:nvPr/>
        </p:nvSpPr>
        <p:spPr>
          <a:xfrm>
            <a:off x="2360168" y="2168314"/>
            <a:ext cx="652018" cy="318007"/>
          </a:xfrm>
          <a:custGeom>
            <a:avLst/>
            <a:gdLst/>
            <a:ahLst/>
            <a:cxnLst/>
            <a:rect l="l" t="t" r="r" b="b"/>
            <a:pathLst>
              <a:path w="652018" h="238505">
                <a:moveTo>
                  <a:pt x="589788" y="212598"/>
                </a:moveTo>
                <a:lnTo>
                  <a:pt x="577757" y="208504"/>
                </a:lnTo>
                <a:lnTo>
                  <a:pt x="567563" y="238505"/>
                </a:lnTo>
                <a:lnTo>
                  <a:pt x="652018" y="226949"/>
                </a:lnTo>
                <a:lnTo>
                  <a:pt x="589788" y="212598"/>
                </a:lnTo>
                <a:close/>
              </a:path>
              <a:path w="652018" h="238505">
                <a:moveTo>
                  <a:pt x="593851" y="200532"/>
                </a:moveTo>
                <a:lnTo>
                  <a:pt x="592074" y="166369"/>
                </a:lnTo>
                <a:lnTo>
                  <a:pt x="581852" y="196452"/>
                </a:lnTo>
                <a:lnTo>
                  <a:pt x="593851" y="200532"/>
                </a:lnTo>
                <a:close/>
              </a:path>
              <a:path w="652018" h="238505">
                <a:moveTo>
                  <a:pt x="4063" y="0"/>
                </a:moveTo>
                <a:lnTo>
                  <a:pt x="0" y="11937"/>
                </a:lnTo>
                <a:lnTo>
                  <a:pt x="577757" y="208504"/>
                </a:lnTo>
                <a:lnTo>
                  <a:pt x="589788" y="212598"/>
                </a:lnTo>
                <a:lnTo>
                  <a:pt x="652018" y="226949"/>
                </a:lnTo>
                <a:lnTo>
                  <a:pt x="592074" y="166369"/>
                </a:lnTo>
                <a:lnTo>
                  <a:pt x="593851" y="200532"/>
                </a:lnTo>
                <a:lnTo>
                  <a:pt x="581852" y="196452"/>
                </a:lnTo>
                <a:lnTo>
                  <a:pt x="4063" y="0"/>
                </a:lnTo>
                <a:close/>
              </a:path>
            </a:pathLst>
          </a:custGeom>
          <a:solidFill>
            <a:srgbClr val="FF0000"/>
          </a:solidFill>
        </p:spPr>
        <p:txBody>
          <a:bodyPr wrap="square" lIns="0" tIns="0" rIns="0" bIns="0" rtlCol="0">
            <a:noAutofit/>
          </a:bodyPr>
          <a:lstStyle/>
          <a:p>
            <a:endParaRPr/>
          </a:p>
        </p:txBody>
      </p:sp>
      <p:sp>
        <p:nvSpPr>
          <p:cNvPr id="13" name="object 13"/>
          <p:cNvSpPr/>
          <p:nvPr/>
        </p:nvSpPr>
        <p:spPr>
          <a:xfrm>
            <a:off x="3282697" y="2566417"/>
            <a:ext cx="1834895" cy="235711"/>
          </a:xfrm>
          <a:custGeom>
            <a:avLst/>
            <a:gdLst/>
            <a:ahLst/>
            <a:cxnLst/>
            <a:rect l="l" t="t" r="r" b="b"/>
            <a:pathLst>
              <a:path w="1834895" h="176783">
                <a:moveTo>
                  <a:pt x="0" y="88392"/>
                </a:moveTo>
                <a:lnTo>
                  <a:pt x="46768" y="60472"/>
                </a:lnTo>
                <a:lnTo>
                  <a:pt x="102396" y="47792"/>
                </a:lnTo>
                <a:lnTo>
                  <a:pt x="177003" y="36210"/>
                </a:lnTo>
                <a:lnTo>
                  <a:pt x="220833" y="30887"/>
                </a:lnTo>
                <a:lnTo>
                  <a:pt x="268700" y="25908"/>
                </a:lnTo>
                <a:lnTo>
                  <a:pt x="320367" y="21294"/>
                </a:lnTo>
                <a:lnTo>
                  <a:pt x="375598" y="17068"/>
                </a:lnTo>
                <a:lnTo>
                  <a:pt x="434158" y="13254"/>
                </a:lnTo>
                <a:lnTo>
                  <a:pt x="495811" y="9875"/>
                </a:lnTo>
                <a:lnTo>
                  <a:pt x="560320" y="6953"/>
                </a:lnTo>
                <a:lnTo>
                  <a:pt x="627449" y="4511"/>
                </a:lnTo>
                <a:lnTo>
                  <a:pt x="696962" y="2571"/>
                </a:lnTo>
                <a:lnTo>
                  <a:pt x="768624" y="1158"/>
                </a:lnTo>
                <a:lnTo>
                  <a:pt x="842197" y="293"/>
                </a:lnTo>
                <a:lnTo>
                  <a:pt x="917448" y="0"/>
                </a:lnTo>
                <a:lnTo>
                  <a:pt x="992698" y="293"/>
                </a:lnTo>
                <a:lnTo>
                  <a:pt x="1066271" y="1158"/>
                </a:lnTo>
                <a:lnTo>
                  <a:pt x="1137933" y="2571"/>
                </a:lnTo>
                <a:lnTo>
                  <a:pt x="1207446" y="4511"/>
                </a:lnTo>
                <a:lnTo>
                  <a:pt x="1274575" y="6953"/>
                </a:lnTo>
                <a:lnTo>
                  <a:pt x="1339084" y="9875"/>
                </a:lnTo>
                <a:lnTo>
                  <a:pt x="1400737" y="13254"/>
                </a:lnTo>
                <a:lnTo>
                  <a:pt x="1459297" y="17068"/>
                </a:lnTo>
                <a:lnTo>
                  <a:pt x="1514528" y="21294"/>
                </a:lnTo>
                <a:lnTo>
                  <a:pt x="1566195" y="25908"/>
                </a:lnTo>
                <a:lnTo>
                  <a:pt x="1614062" y="30887"/>
                </a:lnTo>
                <a:lnTo>
                  <a:pt x="1657892" y="36210"/>
                </a:lnTo>
                <a:lnTo>
                  <a:pt x="1697450" y="41852"/>
                </a:lnTo>
                <a:lnTo>
                  <a:pt x="1762803" y="54006"/>
                </a:lnTo>
                <a:lnTo>
                  <a:pt x="1808234" y="67166"/>
                </a:lnTo>
                <a:lnTo>
                  <a:pt x="1834895" y="88392"/>
                </a:lnTo>
                <a:lnTo>
                  <a:pt x="1831854" y="95634"/>
                </a:lnTo>
                <a:lnTo>
                  <a:pt x="1788127" y="116311"/>
                </a:lnTo>
                <a:lnTo>
                  <a:pt x="1732499" y="128991"/>
                </a:lnTo>
                <a:lnTo>
                  <a:pt x="1657892" y="140573"/>
                </a:lnTo>
                <a:lnTo>
                  <a:pt x="1614062" y="145896"/>
                </a:lnTo>
                <a:lnTo>
                  <a:pt x="1566195" y="150876"/>
                </a:lnTo>
                <a:lnTo>
                  <a:pt x="1514528" y="155489"/>
                </a:lnTo>
                <a:lnTo>
                  <a:pt x="1459297" y="159715"/>
                </a:lnTo>
                <a:lnTo>
                  <a:pt x="1400737" y="163529"/>
                </a:lnTo>
                <a:lnTo>
                  <a:pt x="1339084" y="166908"/>
                </a:lnTo>
                <a:lnTo>
                  <a:pt x="1274575" y="169830"/>
                </a:lnTo>
                <a:lnTo>
                  <a:pt x="1207446" y="172272"/>
                </a:lnTo>
                <a:lnTo>
                  <a:pt x="1137933" y="174212"/>
                </a:lnTo>
                <a:lnTo>
                  <a:pt x="1066271" y="175625"/>
                </a:lnTo>
                <a:lnTo>
                  <a:pt x="992698" y="176490"/>
                </a:lnTo>
                <a:lnTo>
                  <a:pt x="917448" y="176783"/>
                </a:lnTo>
                <a:lnTo>
                  <a:pt x="842197" y="176490"/>
                </a:lnTo>
                <a:lnTo>
                  <a:pt x="768624" y="175625"/>
                </a:lnTo>
                <a:lnTo>
                  <a:pt x="696962" y="174212"/>
                </a:lnTo>
                <a:lnTo>
                  <a:pt x="627449" y="172272"/>
                </a:lnTo>
                <a:lnTo>
                  <a:pt x="560320" y="169830"/>
                </a:lnTo>
                <a:lnTo>
                  <a:pt x="495811" y="166908"/>
                </a:lnTo>
                <a:lnTo>
                  <a:pt x="434158" y="163529"/>
                </a:lnTo>
                <a:lnTo>
                  <a:pt x="375598" y="159715"/>
                </a:lnTo>
                <a:lnTo>
                  <a:pt x="320367" y="155489"/>
                </a:lnTo>
                <a:lnTo>
                  <a:pt x="268700" y="150876"/>
                </a:lnTo>
                <a:lnTo>
                  <a:pt x="220833" y="145896"/>
                </a:lnTo>
                <a:lnTo>
                  <a:pt x="177003" y="140573"/>
                </a:lnTo>
                <a:lnTo>
                  <a:pt x="137445" y="134931"/>
                </a:lnTo>
                <a:lnTo>
                  <a:pt x="72092" y="122777"/>
                </a:lnTo>
                <a:lnTo>
                  <a:pt x="26661" y="109617"/>
                </a:lnTo>
                <a:lnTo>
                  <a:pt x="0" y="88392"/>
                </a:lnTo>
                <a:close/>
              </a:path>
            </a:pathLst>
          </a:custGeom>
          <a:ln w="12192">
            <a:solidFill>
              <a:srgbClr val="FF0000"/>
            </a:solidFill>
          </a:ln>
        </p:spPr>
        <p:txBody>
          <a:bodyPr wrap="square" lIns="0" tIns="0" rIns="0" bIns="0" rtlCol="0">
            <a:noAutofit/>
          </a:bodyPr>
          <a:lstStyle/>
          <a:p>
            <a:endParaRPr/>
          </a:p>
        </p:txBody>
      </p:sp>
      <p:sp>
        <p:nvSpPr>
          <p:cNvPr id="14" name="object 14"/>
          <p:cNvSpPr/>
          <p:nvPr/>
        </p:nvSpPr>
        <p:spPr>
          <a:xfrm>
            <a:off x="5111496" y="2565569"/>
            <a:ext cx="307086" cy="101600"/>
          </a:xfrm>
          <a:custGeom>
            <a:avLst/>
            <a:gdLst/>
            <a:ahLst/>
            <a:cxnLst/>
            <a:rect l="l" t="t" r="r" b="b"/>
            <a:pathLst>
              <a:path w="307086" h="76200">
                <a:moveTo>
                  <a:pt x="63500" y="44577"/>
                </a:moveTo>
                <a:lnTo>
                  <a:pt x="0" y="38481"/>
                </a:lnTo>
                <a:lnTo>
                  <a:pt x="76326" y="76200"/>
                </a:lnTo>
                <a:lnTo>
                  <a:pt x="76221" y="44523"/>
                </a:lnTo>
                <a:lnTo>
                  <a:pt x="63500" y="44577"/>
                </a:lnTo>
                <a:close/>
              </a:path>
              <a:path w="307086" h="76200">
                <a:moveTo>
                  <a:pt x="63500" y="31877"/>
                </a:moveTo>
                <a:lnTo>
                  <a:pt x="76179" y="31824"/>
                </a:lnTo>
                <a:lnTo>
                  <a:pt x="76073" y="0"/>
                </a:lnTo>
                <a:lnTo>
                  <a:pt x="0" y="38481"/>
                </a:lnTo>
                <a:lnTo>
                  <a:pt x="63500" y="44577"/>
                </a:lnTo>
                <a:lnTo>
                  <a:pt x="76221" y="44523"/>
                </a:lnTo>
                <a:lnTo>
                  <a:pt x="307086" y="43561"/>
                </a:lnTo>
                <a:lnTo>
                  <a:pt x="306958" y="30861"/>
                </a:lnTo>
                <a:lnTo>
                  <a:pt x="76179" y="31824"/>
                </a:lnTo>
                <a:lnTo>
                  <a:pt x="63500" y="31877"/>
                </a:lnTo>
                <a:close/>
              </a:path>
            </a:pathLst>
          </a:custGeom>
          <a:solidFill>
            <a:srgbClr val="FF0000"/>
          </a:solidFill>
        </p:spPr>
        <p:txBody>
          <a:bodyPr wrap="square" lIns="0" tIns="0" rIns="0" bIns="0" rtlCol="0">
            <a:noAutofit/>
          </a:bodyPr>
          <a:lstStyle/>
          <a:p>
            <a:endParaRPr/>
          </a:p>
        </p:txBody>
      </p:sp>
      <p:sp>
        <p:nvSpPr>
          <p:cNvPr id="9" name="object 9"/>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sp>
        <p:nvSpPr>
          <p:cNvPr id="7" name="object 7"/>
          <p:cNvSpPr txBox="1"/>
          <p:nvPr/>
        </p:nvSpPr>
        <p:spPr>
          <a:xfrm>
            <a:off x="253391" y="1005893"/>
            <a:ext cx="8495073" cy="334875"/>
          </a:xfrm>
          <a:prstGeom prst="rect">
            <a:avLst/>
          </a:prstGeom>
        </p:spPr>
        <p:txBody>
          <a:bodyPr wrap="square" lIns="0" tIns="0" rIns="0" bIns="0" rtlCol="0">
            <a:noAutofit/>
          </a:bodyPr>
          <a:lstStyle/>
          <a:p>
            <a:pPr marL="12700" algn="ctr">
              <a:lnSpc>
                <a:spcPts val="1945"/>
              </a:lnSpc>
              <a:spcBef>
                <a:spcPts val="97"/>
              </a:spcBef>
            </a:pPr>
            <a:r>
              <a:rPr sz="2800" b="1" spc="-4" dirty="0" smtClean="0">
                <a:solidFill>
                  <a:srgbClr val="314278"/>
                </a:solidFill>
                <a:latin typeface="Cambria" pitchFamily="18" charset="0"/>
                <a:cs typeface="Georgia"/>
              </a:rPr>
              <a:t>P</a:t>
            </a:r>
            <a:r>
              <a:rPr sz="2800" b="1" spc="0" dirty="0" smtClean="0">
                <a:solidFill>
                  <a:srgbClr val="314278"/>
                </a:solidFill>
                <a:latin typeface="Cambria" pitchFamily="18" charset="0"/>
                <a:cs typeface="Georgia"/>
              </a:rPr>
              <a:t>a</a:t>
            </a:r>
            <a:r>
              <a:rPr sz="2800" b="1" spc="4" dirty="0" smtClean="0">
                <a:solidFill>
                  <a:srgbClr val="314278"/>
                </a:solidFill>
                <a:latin typeface="Cambria" pitchFamily="18" charset="0"/>
                <a:cs typeface="Georgia"/>
              </a:rPr>
              <a:t>s</a:t>
            </a:r>
            <a:r>
              <a:rPr sz="2800" b="1" spc="0" dirty="0" smtClean="0">
                <a:solidFill>
                  <a:srgbClr val="314278"/>
                </a:solidFill>
                <a:latin typeface="Cambria" pitchFamily="18" charset="0"/>
                <a:cs typeface="Georgia"/>
              </a:rPr>
              <a:t>o</a:t>
            </a:r>
            <a:r>
              <a:rPr sz="2800" b="1" spc="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7</a:t>
            </a:r>
            <a:r>
              <a:rPr sz="2800" b="1" spc="-9" dirty="0" smtClean="0">
                <a:solidFill>
                  <a:srgbClr val="314278"/>
                </a:solidFill>
                <a:latin typeface="Cambria" pitchFamily="18" charset="0"/>
                <a:cs typeface="Georgia"/>
              </a:rPr>
              <a:t>.</a:t>
            </a:r>
            <a:r>
              <a:rPr sz="2800" b="1" spc="-4" dirty="0" smtClean="0">
                <a:solidFill>
                  <a:srgbClr val="314278"/>
                </a:solidFill>
                <a:latin typeface="Cambria" pitchFamily="18" charset="0"/>
                <a:cs typeface="Georgia"/>
              </a:rPr>
              <a:t>1</a:t>
            </a:r>
            <a:r>
              <a:rPr sz="2800" b="1" spc="0" dirty="0" smtClean="0">
                <a:solidFill>
                  <a:srgbClr val="314278"/>
                </a:solidFill>
                <a:latin typeface="Cambria" pitchFamily="18" charset="0"/>
                <a:cs typeface="Georgia"/>
              </a:rPr>
              <a:t>:</a:t>
            </a:r>
            <a:r>
              <a:rPr sz="2800" b="1" spc="1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C</a:t>
            </a:r>
            <a:r>
              <a:rPr sz="2800" b="1" spc="-9" dirty="0" smtClean="0">
                <a:solidFill>
                  <a:srgbClr val="314278"/>
                </a:solidFill>
                <a:latin typeface="Cambria" pitchFamily="18" charset="0"/>
                <a:cs typeface="Georgia"/>
              </a:rPr>
              <a:t>r</a:t>
            </a:r>
            <a:r>
              <a:rPr sz="2800" b="1" spc="4" dirty="0" smtClean="0">
                <a:solidFill>
                  <a:srgbClr val="314278"/>
                </a:solidFill>
                <a:latin typeface="Cambria" pitchFamily="18" charset="0"/>
                <a:cs typeface="Georgia"/>
              </a:rPr>
              <a:t>e</a:t>
            </a:r>
            <a:r>
              <a:rPr sz="2800" b="1" spc="0" dirty="0" smtClean="0">
                <a:solidFill>
                  <a:srgbClr val="314278"/>
                </a:solidFill>
                <a:latin typeface="Cambria" pitchFamily="18" charset="0"/>
                <a:cs typeface="Georgia"/>
              </a:rPr>
              <a:t>ar</a:t>
            </a:r>
            <a:r>
              <a:rPr sz="2800" b="1" spc="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nu</a:t>
            </a:r>
            <a:r>
              <a:rPr sz="2800" b="1" spc="4" dirty="0" smtClean="0">
                <a:solidFill>
                  <a:srgbClr val="314278"/>
                </a:solidFill>
                <a:latin typeface="Cambria" pitchFamily="18" charset="0"/>
                <a:cs typeface="Georgia"/>
              </a:rPr>
              <a:t>e</a:t>
            </a:r>
            <a:r>
              <a:rPr sz="2800" b="1" spc="-4" dirty="0" smtClean="0">
                <a:solidFill>
                  <a:srgbClr val="314278"/>
                </a:solidFill>
                <a:latin typeface="Cambria" pitchFamily="18" charset="0"/>
                <a:cs typeface="Georgia"/>
              </a:rPr>
              <a:t>v</a:t>
            </a:r>
            <a:r>
              <a:rPr sz="2800" b="1" spc="0" dirty="0" smtClean="0">
                <a:solidFill>
                  <a:srgbClr val="314278"/>
                </a:solidFill>
                <a:latin typeface="Cambria" pitchFamily="18" charset="0"/>
                <a:cs typeface="Georgia"/>
              </a:rPr>
              <a:t>a</a:t>
            </a:r>
            <a:r>
              <a:rPr sz="2800" b="1" spc="1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pre</a:t>
            </a:r>
            <a:r>
              <a:rPr sz="2800" b="1" spc="4" dirty="0" smtClean="0">
                <a:solidFill>
                  <a:srgbClr val="314278"/>
                </a:solidFill>
                <a:latin typeface="Cambria" pitchFamily="18" charset="0"/>
                <a:cs typeface="Georgia"/>
              </a:rPr>
              <a:t>se</a:t>
            </a:r>
            <a:r>
              <a:rPr sz="2800" b="1" spc="0" dirty="0" smtClean="0">
                <a:solidFill>
                  <a:srgbClr val="314278"/>
                </a:solidFill>
                <a:latin typeface="Cambria" pitchFamily="18" charset="0"/>
                <a:cs typeface="Georgia"/>
              </a:rPr>
              <a:t>n</a:t>
            </a:r>
            <a:r>
              <a:rPr sz="2800" b="1" spc="4" dirty="0" smtClean="0">
                <a:solidFill>
                  <a:srgbClr val="314278"/>
                </a:solidFill>
                <a:latin typeface="Cambria" pitchFamily="18" charset="0"/>
                <a:cs typeface="Georgia"/>
              </a:rPr>
              <a:t>t</a:t>
            </a:r>
            <a:r>
              <a:rPr sz="2800" b="1" spc="0" dirty="0" smtClean="0">
                <a:solidFill>
                  <a:srgbClr val="314278"/>
                </a:solidFill>
                <a:latin typeface="Cambria" pitchFamily="18" charset="0"/>
                <a:cs typeface="Georgia"/>
              </a:rPr>
              <a:t>aci</a:t>
            </a:r>
            <a:r>
              <a:rPr sz="2800" b="1" spc="4" dirty="0" smtClean="0">
                <a:solidFill>
                  <a:srgbClr val="314278"/>
                </a:solidFill>
                <a:latin typeface="Cambria" pitchFamily="18" charset="0"/>
                <a:cs typeface="Georgia"/>
              </a:rPr>
              <a:t>ó</a:t>
            </a:r>
            <a:r>
              <a:rPr sz="2800" b="1" spc="0" dirty="0" smtClean="0">
                <a:solidFill>
                  <a:srgbClr val="314278"/>
                </a:solidFill>
                <a:latin typeface="Cambria" pitchFamily="18" charset="0"/>
                <a:cs typeface="Georgia"/>
              </a:rPr>
              <a:t>n</a:t>
            </a:r>
            <a:r>
              <a:rPr sz="2800" b="1" spc="-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p</a:t>
            </a:r>
            <a:r>
              <a:rPr sz="2800" b="1" spc="4" dirty="0" smtClean="0">
                <a:solidFill>
                  <a:srgbClr val="314278"/>
                </a:solidFill>
                <a:latin typeface="Cambria" pitchFamily="18" charset="0"/>
                <a:cs typeface="Georgia"/>
              </a:rPr>
              <a:t>a</a:t>
            </a:r>
            <a:r>
              <a:rPr sz="2800" b="1" spc="-4" dirty="0" smtClean="0">
                <a:solidFill>
                  <a:srgbClr val="314278"/>
                </a:solidFill>
                <a:latin typeface="Cambria" pitchFamily="18" charset="0"/>
                <a:cs typeface="Georgia"/>
              </a:rPr>
              <a:t>r</a:t>
            </a:r>
            <a:r>
              <a:rPr sz="2800" b="1" spc="0" dirty="0" smtClean="0">
                <a:solidFill>
                  <a:srgbClr val="314278"/>
                </a:solidFill>
                <a:latin typeface="Cambria" pitchFamily="18" charset="0"/>
                <a:cs typeface="Georgia"/>
              </a:rPr>
              <a:t>a </a:t>
            </a:r>
            <a:r>
              <a:rPr sz="2800" b="1" spc="0" dirty="0" err="1" smtClean="0">
                <a:solidFill>
                  <a:srgbClr val="314278"/>
                </a:solidFill>
                <a:latin typeface="Cambria" pitchFamily="18" charset="0"/>
                <a:cs typeface="Georgia"/>
              </a:rPr>
              <a:t>d</a:t>
            </a:r>
            <a:r>
              <a:rPr sz="2800" b="1" spc="4" dirty="0" err="1" smtClean="0">
                <a:solidFill>
                  <a:srgbClr val="314278"/>
                </a:solidFill>
                <a:latin typeface="Cambria" pitchFamily="18" charset="0"/>
                <a:cs typeface="Georgia"/>
              </a:rPr>
              <a:t>a</a:t>
            </a:r>
            <a:r>
              <a:rPr sz="2800" b="1" spc="0" dirty="0" err="1" smtClean="0">
                <a:solidFill>
                  <a:srgbClr val="314278"/>
                </a:solidFill>
                <a:latin typeface="Cambria" pitchFamily="18" charset="0"/>
                <a:cs typeface="Georgia"/>
              </a:rPr>
              <a:t>tos</a:t>
            </a:r>
            <a:r>
              <a:rPr sz="2800" b="1" spc="1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de</a:t>
            </a:r>
            <a:r>
              <a:rPr lang="es-ES" sz="2800" b="1" spc="0" dirty="0" smtClean="0">
                <a:solidFill>
                  <a:srgbClr val="314278"/>
                </a:solidFill>
                <a:latin typeface="Cambria" pitchFamily="18" charset="0"/>
                <a:cs typeface="Georgia"/>
              </a:rPr>
              <a:t> contacto</a:t>
            </a:r>
            <a:endParaRPr sz="2800" b="1" dirty="0">
              <a:latin typeface="Cambria" pitchFamily="18" charset="0"/>
              <a:cs typeface="Georgia"/>
            </a:endParaRPr>
          </a:p>
        </p:txBody>
      </p:sp>
      <p:sp>
        <p:nvSpPr>
          <p:cNvPr id="5" name="object 5"/>
          <p:cNvSpPr txBox="1"/>
          <p:nvPr/>
        </p:nvSpPr>
        <p:spPr>
          <a:xfrm>
            <a:off x="1779524" y="1936756"/>
            <a:ext cx="635300" cy="237067"/>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314278"/>
                </a:solidFill>
                <a:latin typeface="Georgia"/>
                <a:cs typeface="Georgia"/>
              </a:rPr>
              <a:t>Clic</a:t>
            </a:r>
            <a:r>
              <a:rPr sz="1200" spc="4" dirty="0" smtClean="0">
                <a:solidFill>
                  <a:srgbClr val="314278"/>
                </a:solidFill>
                <a:latin typeface="Georgia"/>
                <a:cs typeface="Georgia"/>
              </a:rPr>
              <a:t> </a:t>
            </a:r>
            <a:r>
              <a:rPr sz="1200" spc="-4" dirty="0" smtClean="0">
                <a:solidFill>
                  <a:srgbClr val="314278"/>
                </a:solidFill>
                <a:latin typeface="Georgia"/>
                <a:cs typeface="Georgia"/>
              </a:rPr>
              <a:t>a</a:t>
            </a:r>
            <a:r>
              <a:rPr sz="1200" spc="0" dirty="0" smtClean="0">
                <a:solidFill>
                  <a:srgbClr val="314278"/>
                </a:solidFill>
                <a:latin typeface="Georgia"/>
                <a:cs typeface="Georgia"/>
              </a:rPr>
              <a:t>q</a:t>
            </a:r>
            <a:r>
              <a:rPr sz="1200" spc="4"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sp>
        <p:nvSpPr>
          <p:cNvPr id="3" name="object 3"/>
          <p:cNvSpPr txBox="1"/>
          <p:nvPr/>
        </p:nvSpPr>
        <p:spPr>
          <a:xfrm>
            <a:off x="1360933" y="4600449"/>
            <a:ext cx="6804659" cy="1643887"/>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939797" y="1601216"/>
            <a:ext cx="3459479" cy="2668016"/>
          </a:xfrm>
          <a:prstGeom prst="rect">
            <a:avLst/>
          </a:prstGeom>
        </p:spPr>
        <p:txBody>
          <a:bodyPr wrap="square" lIns="0" tIns="0" rIns="0" bIns="0" rtlCol="0">
            <a:noAutofit/>
          </a:bodyPr>
          <a:lstStyle/>
          <a:p>
            <a:pPr>
              <a:lnSpc>
                <a:spcPts val="1000"/>
              </a:lnSpc>
            </a:pPr>
            <a:endParaRPr sz="1000"/>
          </a:p>
          <a:p>
            <a:pPr marR="224134" algn="r">
              <a:lnSpc>
                <a:spcPct val="94685"/>
              </a:lnSpc>
              <a:spcBef>
                <a:spcPts val="4309"/>
              </a:spcBef>
            </a:pPr>
            <a:r>
              <a:rPr sz="1200" spc="-4" dirty="0" smtClean="0">
                <a:solidFill>
                  <a:srgbClr val="314278"/>
                </a:solidFill>
                <a:latin typeface="Georgia"/>
                <a:cs typeface="Georgia"/>
              </a:rPr>
              <a:t>L</a:t>
            </a:r>
            <a:r>
              <a:rPr sz="1200" spc="4" dirty="0" smtClean="0">
                <a:solidFill>
                  <a:srgbClr val="314278"/>
                </a:solidFill>
                <a:latin typeface="Georgia"/>
                <a:cs typeface="Georgia"/>
              </a:rPr>
              <a:t>u</a:t>
            </a:r>
            <a:r>
              <a:rPr sz="1200" spc="-4" dirty="0" smtClean="0">
                <a:solidFill>
                  <a:srgbClr val="314278"/>
                </a:solidFill>
                <a:latin typeface="Georgia"/>
                <a:cs typeface="Georgia"/>
              </a:rPr>
              <a:t>e</a:t>
            </a:r>
            <a:r>
              <a:rPr sz="1200" spc="0" dirty="0" smtClean="0">
                <a:solidFill>
                  <a:srgbClr val="314278"/>
                </a:solidFill>
                <a:latin typeface="Georgia"/>
                <a:cs typeface="Georgia"/>
              </a:rPr>
              <a:t>go </a:t>
            </a:r>
            <a:r>
              <a:rPr sz="1200" spc="-4" dirty="0" smtClean="0">
                <a:solidFill>
                  <a:srgbClr val="314278"/>
                </a:solidFill>
                <a:latin typeface="Georgia"/>
                <a:cs typeface="Georgia"/>
              </a:rPr>
              <a:t>a</a:t>
            </a:r>
            <a:r>
              <a:rPr sz="1200" spc="0" dirty="0" smtClean="0">
                <a:solidFill>
                  <a:srgbClr val="314278"/>
                </a:solidFill>
                <a:latin typeface="Georgia"/>
                <a:cs typeface="Georgia"/>
              </a:rPr>
              <a:t>q</a:t>
            </a:r>
            <a:r>
              <a:rPr sz="1200" spc="4"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pic>
        <p:nvPicPr>
          <p:cNvPr id="20" name="Picture 2" descr="C:\Users\Rodrigo\Desktop\LOGO.gif"/>
          <p:cNvPicPr>
            <a:picLocks noChangeAspect="1" noChangeArrowheads="1"/>
          </p:cNvPicPr>
          <p:nvPr/>
        </p:nvPicPr>
        <p:blipFill>
          <a:blip r:embed="rId5"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2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p:nvPr/>
        </p:nvSpPr>
        <p:spPr>
          <a:xfrm>
            <a:off x="91440" y="1981200"/>
            <a:ext cx="8823960" cy="2667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1420369" y="3832353"/>
            <a:ext cx="789431" cy="493775"/>
          </a:xfrm>
          <a:custGeom>
            <a:avLst/>
            <a:gdLst/>
            <a:ahLst/>
            <a:cxnLst/>
            <a:rect l="l" t="t" r="r" b="b"/>
            <a:pathLst>
              <a:path w="653795" h="370331">
                <a:moveTo>
                  <a:pt x="0" y="185166"/>
                </a:moveTo>
                <a:lnTo>
                  <a:pt x="4277" y="155138"/>
                </a:lnTo>
                <a:lnTo>
                  <a:pt x="16660" y="126650"/>
                </a:lnTo>
                <a:lnTo>
                  <a:pt x="36477" y="100084"/>
                </a:lnTo>
                <a:lnTo>
                  <a:pt x="63057" y="75822"/>
                </a:lnTo>
                <a:lnTo>
                  <a:pt x="95726" y="54244"/>
                </a:lnTo>
                <a:lnTo>
                  <a:pt x="133813" y="35734"/>
                </a:lnTo>
                <a:lnTo>
                  <a:pt x="154678" y="27749"/>
                </a:lnTo>
                <a:lnTo>
                  <a:pt x="176646" y="20673"/>
                </a:lnTo>
                <a:lnTo>
                  <a:pt x="199632" y="14555"/>
                </a:lnTo>
                <a:lnTo>
                  <a:pt x="223552" y="9442"/>
                </a:lnTo>
                <a:lnTo>
                  <a:pt x="248323" y="5383"/>
                </a:lnTo>
                <a:lnTo>
                  <a:pt x="273860" y="2424"/>
                </a:lnTo>
                <a:lnTo>
                  <a:pt x="300080" y="614"/>
                </a:lnTo>
                <a:lnTo>
                  <a:pt x="326898" y="0"/>
                </a:lnTo>
                <a:lnTo>
                  <a:pt x="353715" y="614"/>
                </a:lnTo>
                <a:lnTo>
                  <a:pt x="379935" y="2424"/>
                </a:lnTo>
                <a:lnTo>
                  <a:pt x="405472" y="5383"/>
                </a:lnTo>
                <a:lnTo>
                  <a:pt x="430243" y="9442"/>
                </a:lnTo>
                <a:lnTo>
                  <a:pt x="454163" y="14555"/>
                </a:lnTo>
                <a:lnTo>
                  <a:pt x="477149" y="20673"/>
                </a:lnTo>
                <a:lnTo>
                  <a:pt x="499117" y="27749"/>
                </a:lnTo>
                <a:lnTo>
                  <a:pt x="519982" y="35734"/>
                </a:lnTo>
                <a:lnTo>
                  <a:pt x="558069" y="54244"/>
                </a:lnTo>
                <a:lnTo>
                  <a:pt x="590738" y="75822"/>
                </a:lnTo>
                <a:lnTo>
                  <a:pt x="617318" y="100084"/>
                </a:lnTo>
                <a:lnTo>
                  <a:pt x="637135" y="126650"/>
                </a:lnTo>
                <a:lnTo>
                  <a:pt x="649518" y="155138"/>
                </a:lnTo>
                <a:lnTo>
                  <a:pt x="653795" y="185166"/>
                </a:lnTo>
                <a:lnTo>
                  <a:pt x="652712" y="200348"/>
                </a:lnTo>
                <a:lnTo>
                  <a:pt x="644298" y="229653"/>
                </a:lnTo>
                <a:lnTo>
                  <a:pt x="628114" y="257228"/>
                </a:lnTo>
                <a:lnTo>
                  <a:pt x="604831" y="282690"/>
                </a:lnTo>
                <a:lnTo>
                  <a:pt x="575123" y="305658"/>
                </a:lnTo>
                <a:lnTo>
                  <a:pt x="539661" y="325749"/>
                </a:lnTo>
                <a:lnTo>
                  <a:pt x="499117" y="342582"/>
                </a:lnTo>
                <a:lnTo>
                  <a:pt x="477149" y="349658"/>
                </a:lnTo>
                <a:lnTo>
                  <a:pt x="454163" y="355776"/>
                </a:lnTo>
                <a:lnTo>
                  <a:pt x="430243" y="360889"/>
                </a:lnTo>
                <a:lnTo>
                  <a:pt x="405472" y="364948"/>
                </a:lnTo>
                <a:lnTo>
                  <a:pt x="379935" y="367907"/>
                </a:lnTo>
                <a:lnTo>
                  <a:pt x="353715" y="369717"/>
                </a:lnTo>
                <a:lnTo>
                  <a:pt x="326898" y="370331"/>
                </a:lnTo>
                <a:lnTo>
                  <a:pt x="300080" y="369717"/>
                </a:lnTo>
                <a:lnTo>
                  <a:pt x="273860" y="367907"/>
                </a:lnTo>
                <a:lnTo>
                  <a:pt x="248323" y="364948"/>
                </a:lnTo>
                <a:lnTo>
                  <a:pt x="223552" y="360889"/>
                </a:lnTo>
                <a:lnTo>
                  <a:pt x="199632" y="355776"/>
                </a:lnTo>
                <a:lnTo>
                  <a:pt x="176646" y="349658"/>
                </a:lnTo>
                <a:lnTo>
                  <a:pt x="154678" y="342582"/>
                </a:lnTo>
                <a:lnTo>
                  <a:pt x="133813" y="334597"/>
                </a:lnTo>
                <a:lnTo>
                  <a:pt x="95726" y="316087"/>
                </a:lnTo>
                <a:lnTo>
                  <a:pt x="63057" y="294509"/>
                </a:lnTo>
                <a:lnTo>
                  <a:pt x="36477" y="270247"/>
                </a:lnTo>
                <a:lnTo>
                  <a:pt x="16660" y="243681"/>
                </a:lnTo>
                <a:lnTo>
                  <a:pt x="4277" y="215193"/>
                </a:lnTo>
                <a:lnTo>
                  <a:pt x="0" y="185166"/>
                </a:lnTo>
                <a:close/>
              </a:path>
            </a:pathLst>
          </a:custGeom>
          <a:ln w="12192">
            <a:solidFill>
              <a:srgbClr val="FF0000"/>
            </a:solidFill>
          </a:ln>
        </p:spPr>
        <p:txBody>
          <a:bodyPr wrap="square" lIns="0" tIns="0" rIns="0" bIns="0" rtlCol="0">
            <a:noAutofit/>
          </a:bodyPr>
          <a:lstStyle/>
          <a:p>
            <a:endParaRPr/>
          </a:p>
        </p:txBody>
      </p:sp>
      <p:sp>
        <p:nvSpPr>
          <p:cNvPr id="5" name="object 5"/>
          <p:cNvSpPr txBox="1"/>
          <p:nvPr/>
        </p:nvSpPr>
        <p:spPr>
          <a:xfrm>
            <a:off x="125069" y="1005892"/>
            <a:ext cx="8516146" cy="1111789"/>
          </a:xfrm>
          <a:prstGeom prst="rect">
            <a:avLst/>
          </a:prstGeom>
        </p:spPr>
        <p:txBody>
          <a:bodyPr wrap="square" lIns="0" tIns="0" rIns="0" bIns="0" rtlCol="0">
            <a:noAutofit/>
          </a:bodyPr>
          <a:lstStyle/>
          <a:p>
            <a:pPr marL="141020" algn="ctr">
              <a:lnSpc>
                <a:spcPts val="1945"/>
              </a:lnSpc>
              <a:spcBef>
                <a:spcPts val="97"/>
              </a:spcBef>
            </a:pPr>
            <a:r>
              <a:rPr sz="2800" b="1" spc="-4" dirty="0" smtClean="0">
                <a:solidFill>
                  <a:srgbClr val="314278"/>
                </a:solidFill>
                <a:latin typeface="Cambria" pitchFamily="18" charset="0"/>
                <a:cs typeface="Georgia"/>
              </a:rPr>
              <a:t>P</a:t>
            </a:r>
            <a:r>
              <a:rPr sz="2800" b="1" spc="0" dirty="0" smtClean="0">
                <a:solidFill>
                  <a:srgbClr val="314278"/>
                </a:solidFill>
                <a:latin typeface="Cambria" pitchFamily="18" charset="0"/>
                <a:cs typeface="Georgia"/>
              </a:rPr>
              <a:t>a</a:t>
            </a:r>
            <a:r>
              <a:rPr sz="2800" b="1" spc="4" dirty="0" smtClean="0">
                <a:solidFill>
                  <a:srgbClr val="314278"/>
                </a:solidFill>
                <a:latin typeface="Cambria" pitchFamily="18" charset="0"/>
                <a:cs typeface="Georgia"/>
              </a:rPr>
              <a:t>s</a:t>
            </a:r>
            <a:r>
              <a:rPr sz="2800" b="1" spc="0" dirty="0" smtClean="0">
                <a:solidFill>
                  <a:srgbClr val="314278"/>
                </a:solidFill>
                <a:latin typeface="Cambria" pitchFamily="18" charset="0"/>
                <a:cs typeface="Georgia"/>
              </a:rPr>
              <a:t>o</a:t>
            </a:r>
            <a:r>
              <a:rPr sz="2800" b="1" spc="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7</a:t>
            </a:r>
            <a:r>
              <a:rPr sz="2800" b="1" spc="-9" dirty="0" smtClean="0">
                <a:solidFill>
                  <a:srgbClr val="314278"/>
                </a:solidFill>
                <a:latin typeface="Cambria" pitchFamily="18" charset="0"/>
                <a:cs typeface="Georgia"/>
              </a:rPr>
              <a:t>.</a:t>
            </a:r>
            <a:r>
              <a:rPr sz="2800" b="1" spc="0" dirty="0" smtClean="0">
                <a:solidFill>
                  <a:srgbClr val="314278"/>
                </a:solidFill>
                <a:latin typeface="Cambria" pitchFamily="18" charset="0"/>
                <a:cs typeface="Georgia"/>
              </a:rPr>
              <a:t>2: Car</a:t>
            </a:r>
            <a:r>
              <a:rPr sz="2800" b="1" spc="-9" dirty="0" smtClean="0">
                <a:solidFill>
                  <a:srgbClr val="314278"/>
                </a:solidFill>
                <a:latin typeface="Cambria" pitchFamily="18" charset="0"/>
                <a:cs typeface="Georgia"/>
              </a:rPr>
              <a:t>g</a:t>
            </a:r>
            <a:r>
              <a:rPr sz="2800" b="1" spc="0" dirty="0" smtClean="0">
                <a:solidFill>
                  <a:srgbClr val="314278"/>
                </a:solidFill>
                <a:latin typeface="Cambria" pitchFamily="18" charset="0"/>
                <a:cs typeface="Georgia"/>
              </a:rPr>
              <a:t>ar</a:t>
            </a:r>
            <a:r>
              <a:rPr sz="2800" b="1" spc="1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un </a:t>
            </a:r>
            <a:r>
              <a:rPr sz="2800" b="1" spc="-4" dirty="0" smtClean="0">
                <a:solidFill>
                  <a:srgbClr val="314278"/>
                </a:solidFill>
                <a:latin typeface="Cambria" pitchFamily="18" charset="0"/>
                <a:cs typeface="Georgia"/>
              </a:rPr>
              <a:t>r</a:t>
            </a:r>
            <a:r>
              <a:rPr sz="2800" b="1" spc="4" dirty="0" smtClean="0">
                <a:solidFill>
                  <a:srgbClr val="314278"/>
                </a:solidFill>
                <a:latin typeface="Cambria" pitchFamily="18" charset="0"/>
                <a:cs typeface="Georgia"/>
              </a:rPr>
              <a:t>e</a:t>
            </a:r>
            <a:r>
              <a:rPr sz="2800" b="1" spc="0" dirty="0" smtClean="0">
                <a:solidFill>
                  <a:srgbClr val="314278"/>
                </a:solidFill>
                <a:latin typeface="Cambria" pitchFamily="18" charset="0"/>
                <a:cs typeface="Georgia"/>
              </a:rPr>
              <a:t>gistro</a:t>
            </a:r>
            <a:r>
              <a:rPr sz="2800" b="1" spc="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con l</a:t>
            </a:r>
            <a:r>
              <a:rPr sz="2800" b="1" spc="4" dirty="0" smtClean="0">
                <a:solidFill>
                  <a:srgbClr val="314278"/>
                </a:solidFill>
                <a:latin typeface="Cambria" pitchFamily="18" charset="0"/>
                <a:cs typeface="Georgia"/>
              </a:rPr>
              <a:t>o</a:t>
            </a:r>
            <a:r>
              <a:rPr sz="2800" b="1" spc="0" dirty="0" smtClean="0">
                <a:solidFill>
                  <a:srgbClr val="314278"/>
                </a:solidFill>
                <a:latin typeface="Cambria" pitchFamily="18" charset="0"/>
                <a:cs typeface="Georgia"/>
              </a:rPr>
              <a:t>s </a:t>
            </a:r>
            <a:r>
              <a:rPr sz="2800" b="1" spc="0" dirty="0" err="1" smtClean="0">
                <a:solidFill>
                  <a:srgbClr val="314278"/>
                </a:solidFill>
                <a:latin typeface="Cambria" pitchFamily="18" charset="0"/>
                <a:cs typeface="Georgia"/>
              </a:rPr>
              <a:t>da</a:t>
            </a:r>
            <a:r>
              <a:rPr sz="2800" b="1" spc="4" dirty="0" err="1" smtClean="0">
                <a:solidFill>
                  <a:srgbClr val="314278"/>
                </a:solidFill>
                <a:latin typeface="Cambria" pitchFamily="18" charset="0"/>
                <a:cs typeface="Georgia"/>
              </a:rPr>
              <a:t>t</a:t>
            </a:r>
            <a:r>
              <a:rPr sz="2800" b="1" spc="0" dirty="0" err="1" smtClean="0">
                <a:solidFill>
                  <a:srgbClr val="314278"/>
                </a:solidFill>
                <a:latin typeface="Cambria" pitchFamily="18" charset="0"/>
                <a:cs typeface="Georgia"/>
              </a:rPr>
              <a:t>os</a:t>
            </a:r>
            <a:r>
              <a:rPr sz="2800" b="1" spc="9"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de</a:t>
            </a:r>
            <a:endParaRPr lang="es-ES" sz="2800" b="1" spc="0" dirty="0" smtClean="0">
              <a:solidFill>
                <a:srgbClr val="314278"/>
              </a:solidFill>
              <a:latin typeface="Cambria" pitchFamily="18" charset="0"/>
              <a:cs typeface="Georgia"/>
            </a:endParaRPr>
          </a:p>
          <a:p>
            <a:pPr marL="141020" algn="ctr">
              <a:lnSpc>
                <a:spcPts val="1945"/>
              </a:lnSpc>
              <a:spcBef>
                <a:spcPts val="97"/>
              </a:spcBef>
            </a:pPr>
            <a:r>
              <a:rPr sz="2800" b="1" spc="1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con</a:t>
            </a:r>
            <a:r>
              <a:rPr sz="2800" b="1" spc="4" dirty="0" smtClean="0">
                <a:solidFill>
                  <a:srgbClr val="314278"/>
                </a:solidFill>
                <a:latin typeface="Cambria" pitchFamily="18" charset="0"/>
                <a:cs typeface="Georgia"/>
              </a:rPr>
              <a:t>t</a:t>
            </a:r>
            <a:r>
              <a:rPr sz="2800" b="1" spc="0" dirty="0" smtClean="0">
                <a:solidFill>
                  <a:srgbClr val="314278"/>
                </a:solidFill>
                <a:latin typeface="Cambria" pitchFamily="18" charset="0"/>
                <a:cs typeface="Georgia"/>
              </a:rPr>
              <a:t>ac</a:t>
            </a:r>
            <a:r>
              <a:rPr sz="2800" b="1" spc="4" dirty="0" smtClean="0">
                <a:solidFill>
                  <a:srgbClr val="314278"/>
                </a:solidFill>
                <a:latin typeface="Cambria" pitchFamily="18" charset="0"/>
                <a:cs typeface="Georgia"/>
              </a:rPr>
              <a:t>t</a:t>
            </a:r>
            <a:r>
              <a:rPr sz="2800" b="1" spc="0" dirty="0" smtClean="0">
                <a:solidFill>
                  <a:srgbClr val="314278"/>
                </a:solidFill>
                <a:latin typeface="Cambria" pitchFamily="18" charset="0"/>
                <a:cs typeface="Georgia"/>
              </a:rPr>
              <a:t>o del decl</a:t>
            </a:r>
            <a:r>
              <a:rPr sz="2800" b="1" spc="4" dirty="0" smtClean="0">
                <a:solidFill>
                  <a:srgbClr val="314278"/>
                </a:solidFill>
                <a:latin typeface="Cambria" pitchFamily="18" charset="0"/>
                <a:cs typeface="Georgia"/>
              </a:rPr>
              <a:t>a</a:t>
            </a:r>
            <a:r>
              <a:rPr sz="2800" b="1" spc="-4" dirty="0" smtClean="0">
                <a:solidFill>
                  <a:srgbClr val="314278"/>
                </a:solidFill>
                <a:latin typeface="Cambria" pitchFamily="18" charset="0"/>
                <a:cs typeface="Georgia"/>
              </a:rPr>
              <a:t>r</a:t>
            </a:r>
            <a:r>
              <a:rPr sz="2800" b="1" spc="0" dirty="0" smtClean="0">
                <a:solidFill>
                  <a:srgbClr val="314278"/>
                </a:solidFill>
                <a:latin typeface="Cambria" pitchFamily="18" charset="0"/>
                <a:cs typeface="Georgia"/>
              </a:rPr>
              <a:t>a</a:t>
            </a:r>
            <a:r>
              <a:rPr sz="2800" b="1" spc="9" dirty="0" smtClean="0">
                <a:solidFill>
                  <a:srgbClr val="314278"/>
                </a:solidFill>
                <a:latin typeface="Cambria" pitchFamily="18" charset="0"/>
                <a:cs typeface="Georgia"/>
              </a:rPr>
              <a:t>n</a:t>
            </a:r>
            <a:r>
              <a:rPr sz="2800" b="1" spc="0" dirty="0" smtClean="0">
                <a:solidFill>
                  <a:srgbClr val="314278"/>
                </a:solidFill>
                <a:latin typeface="Cambria" pitchFamily="18" charset="0"/>
                <a:cs typeface="Georgia"/>
              </a:rPr>
              <a:t>t</a:t>
            </a:r>
            <a:r>
              <a:rPr sz="2800" b="1" spc="4" dirty="0" smtClean="0">
                <a:solidFill>
                  <a:srgbClr val="314278"/>
                </a:solidFill>
                <a:latin typeface="Cambria" pitchFamily="18" charset="0"/>
                <a:cs typeface="Georgia"/>
              </a:rPr>
              <a:t>e</a:t>
            </a:r>
            <a:r>
              <a:rPr sz="2800" b="1" spc="0" dirty="0" smtClean="0">
                <a:solidFill>
                  <a:srgbClr val="314278"/>
                </a:solidFill>
                <a:latin typeface="Cambria" pitchFamily="18" charset="0"/>
                <a:cs typeface="Georgia"/>
              </a:rPr>
              <a:t>.</a:t>
            </a:r>
            <a:r>
              <a:rPr sz="2800" b="1" spc="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Al</a:t>
            </a:r>
            <a:r>
              <a:rPr sz="2800" b="1" spc="14" dirty="0" smtClean="0">
                <a:solidFill>
                  <a:srgbClr val="314278"/>
                </a:solidFill>
                <a:latin typeface="Cambria" pitchFamily="18" charset="0"/>
                <a:cs typeface="Georgia"/>
              </a:rPr>
              <a:t> </a:t>
            </a:r>
            <a:r>
              <a:rPr sz="2800" b="1" spc="0" dirty="0" err="1" smtClean="0">
                <a:solidFill>
                  <a:srgbClr val="314278"/>
                </a:solidFill>
                <a:latin typeface="Cambria" pitchFamily="18" charset="0"/>
                <a:cs typeface="Georgia"/>
              </a:rPr>
              <a:t>fi</a:t>
            </a:r>
            <a:r>
              <a:rPr sz="2800" b="1" spc="4" dirty="0" err="1" smtClean="0">
                <a:solidFill>
                  <a:srgbClr val="314278"/>
                </a:solidFill>
                <a:latin typeface="Cambria" pitchFamily="18" charset="0"/>
                <a:cs typeface="Georgia"/>
              </a:rPr>
              <a:t>n</a:t>
            </a:r>
            <a:r>
              <a:rPr sz="2800" b="1" spc="0" dirty="0" err="1" smtClean="0">
                <a:solidFill>
                  <a:srgbClr val="314278"/>
                </a:solidFill>
                <a:latin typeface="Cambria" pitchFamily="18" charset="0"/>
                <a:cs typeface="Georgia"/>
              </a:rPr>
              <a:t>a</a:t>
            </a:r>
            <a:r>
              <a:rPr sz="2800" b="1" spc="4" dirty="0" err="1" smtClean="0">
                <a:solidFill>
                  <a:srgbClr val="314278"/>
                </a:solidFill>
                <a:latin typeface="Cambria" pitchFamily="18" charset="0"/>
                <a:cs typeface="Georgia"/>
              </a:rPr>
              <a:t>l</a:t>
            </a:r>
            <a:r>
              <a:rPr sz="2800" b="1" spc="0" dirty="0" err="1" smtClean="0">
                <a:solidFill>
                  <a:srgbClr val="314278"/>
                </a:solidFill>
                <a:latin typeface="Cambria" pitchFamily="18" charset="0"/>
                <a:cs typeface="Georgia"/>
              </a:rPr>
              <a:t>i</a:t>
            </a:r>
            <a:r>
              <a:rPr sz="2800" b="1" spc="4" dirty="0" err="1" smtClean="0">
                <a:solidFill>
                  <a:srgbClr val="314278"/>
                </a:solidFill>
                <a:latin typeface="Cambria" pitchFamily="18" charset="0"/>
                <a:cs typeface="Georgia"/>
              </a:rPr>
              <a:t>z</a:t>
            </a:r>
            <a:r>
              <a:rPr sz="2800" b="1" spc="0" dirty="0" err="1" smtClean="0">
                <a:solidFill>
                  <a:srgbClr val="314278"/>
                </a:solidFill>
                <a:latin typeface="Cambria" pitchFamily="18" charset="0"/>
                <a:cs typeface="Georgia"/>
              </a:rPr>
              <a:t>ar</a:t>
            </a:r>
            <a:r>
              <a:rPr sz="2800" b="1" spc="-1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la</a:t>
            </a:r>
            <a:r>
              <a:rPr lang="es-ES" sz="2800" b="1" spc="0" dirty="0" smtClean="0">
                <a:solidFill>
                  <a:srgbClr val="314278"/>
                </a:solidFill>
                <a:latin typeface="Cambria" pitchFamily="18" charset="0"/>
                <a:cs typeface="Georgia"/>
              </a:rPr>
              <a:t> </a:t>
            </a:r>
            <a:r>
              <a:rPr sz="2800" b="1" spc="0" dirty="0" err="1" smtClean="0">
                <a:solidFill>
                  <a:srgbClr val="314278"/>
                </a:solidFill>
                <a:latin typeface="Cambria" pitchFamily="18" charset="0"/>
                <a:cs typeface="Georgia"/>
              </a:rPr>
              <a:t>car</a:t>
            </a:r>
            <a:r>
              <a:rPr sz="2800" b="1" spc="-4" dirty="0" err="1" smtClean="0">
                <a:solidFill>
                  <a:srgbClr val="314278"/>
                </a:solidFill>
                <a:latin typeface="Cambria" pitchFamily="18" charset="0"/>
                <a:cs typeface="Georgia"/>
              </a:rPr>
              <a:t>g</a:t>
            </a:r>
            <a:r>
              <a:rPr sz="2800" b="1" spc="0" dirty="0" err="1" smtClean="0">
                <a:solidFill>
                  <a:srgbClr val="314278"/>
                </a:solidFill>
                <a:latin typeface="Cambria" pitchFamily="18" charset="0"/>
                <a:cs typeface="Georgia"/>
              </a:rPr>
              <a:t>a</a:t>
            </a:r>
            <a:r>
              <a:rPr sz="2800" b="1" spc="0" dirty="0" smtClean="0">
                <a:solidFill>
                  <a:srgbClr val="314278"/>
                </a:solidFill>
                <a:latin typeface="Cambria" pitchFamily="18" charset="0"/>
                <a:cs typeface="Georgia"/>
              </a:rPr>
              <a:t>,</a:t>
            </a:r>
            <a:endParaRPr lang="es-ES" sz="2800" b="1" spc="0" dirty="0" smtClean="0">
              <a:solidFill>
                <a:srgbClr val="314278"/>
              </a:solidFill>
              <a:latin typeface="Cambria" pitchFamily="18" charset="0"/>
              <a:cs typeface="Georgia"/>
            </a:endParaRPr>
          </a:p>
          <a:p>
            <a:pPr marL="141020" algn="ctr">
              <a:lnSpc>
                <a:spcPts val="1945"/>
              </a:lnSpc>
              <a:spcBef>
                <a:spcPts val="97"/>
              </a:spcBef>
            </a:pPr>
            <a:r>
              <a:rPr sz="2800" b="1" spc="4" dirty="0" smtClean="0">
                <a:solidFill>
                  <a:srgbClr val="314278"/>
                </a:solidFill>
                <a:latin typeface="Cambria" pitchFamily="18" charset="0"/>
                <a:cs typeface="Georgia"/>
              </a:rPr>
              <a:t> </a:t>
            </a:r>
            <a:r>
              <a:rPr sz="2800" b="1" spc="0" dirty="0" smtClean="0">
                <a:solidFill>
                  <a:srgbClr val="314278"/>
                </a:solidFill>
                <a:latin typeface="Cambria" pitchFamily="18" charset="0"/>
                <a:cs typeface="Georgia"/>
              </a:rPr>
              <a:t>clique</a:t>
            </a:r>
            <a:r>
              <a:rPr sz="2800" b="1" spc="4" dirty="0" smtClean="0">
                <a:solidFill>
                  <a:srgbClr val="314278"/>
                </a:solidFill>
                <a:latin typeface="Cambria" pitchFamily="18" charset="0"/>
                <a:cs typeface="Georgia"/>
              </a:rPr>
              <a:t>a</a:t>
            </a:r>
            <a:r>
              <a:rPr sz="2800" b="1" spc="0" dirty="0" smtClean="0">
                <a:solidFill>
                  <a:srgbClr val="314278"/>
                </a:solidFill>
                <a:latin typeface="Cambria" pitchFamily="18" charset="0"/>
                <a:cs typeface="Georgia"/>
              </a:rPr>
              <a:t>r </a:t>
            </a:r>
            <a:r>
              <a:rPr sz="2800" b="1" spc="4" dirty="0" smtClean="0">
                <a:solidFill>
                  <a:srgbClr val="314278"/>
                </a:solidFill>
                <a:latin typeface="Cambria" pitchFamily="18" charset="0"/>
                <a:cs typeface="Georgia"/>
              </a:rPr>
              <a:t>e</a:t>
            </a:r>
            <a:r>
              <a:rPr sz="2800" b="1" spc="0" dirty="0" smtClean="0">
                <a:solidFill>
                  <a:srgbClr val="314278"/>
                </a:solidFill>
                <a:latin typeface="Cambria" pitchFamily="18" charset="0"/>
                <a:cs typeface="Georgia"/>
              </a:rPr>
              <a:t>n </a:t>
            </a:r>
            <a:r>
              <a:rPr sz="2800" b="1" spc="4" dirty="0" smtClean="0">
                <a:solidFill>
                  <a:srgbClr val="314278"/>
                </a:solidFill>
                <a:latin typeface="Cambria" pitchFamily="18" charset="0"/>
                <a:cs typeface="Georgia"/>
              </a:rPr>
              <a:t>“</a:t>
            </a:r>
            <a:r>
              <a:rPr sz="2800" b="1" spc="0" dirty="0" err="1" smtClean="0">
                <a:solidFill>
                  <a:srgbClr val="314278"/>
                </a:solidFill>
                <a:latin typeface="Cambria" pitchFamily="18" charset="0"/>
                <a:cs typeface="Georgia"/>
              </a:rPr>
              <a:t>C</a:t>
            </a:r>
            <a:r>
              <a:rPr sz="2800" b="1" spc="-9" dirty="0" err="1" smtClean="0">
                <a:solidFill>
                  <a:srgbClr val="314278"/>
                </a:solidFill>
                <a:latin typeface="Cambria" pitchFamily="18" charset="0"/>
                <a:cs typeface="Georgia"/>
              </a:rPr>
              <a:t>r</a:t>
            </a:r>
            <a:r>
              <a:rPr sz="2800" b="1" spc="4" dirty="0" err="1" smtClean="0">
                <a:solidFill>
                  <a:srgbClr val="314278"/>
                </a:solidFill>
                <a:latin typeface="Cambria" pitchFamily="18" charset="0"/>
                <a:cs typeface="Georgia"/>
              </a:rPr>
              <a:t>e</a:t>
            </a:r>
            <a:r>
              <a:rPr sz="2800" b="1" spc="0" dirty="0" err="1" smtClean="0">
                <a:solidFill>
                  <a:srgbClr val="314278"/>
                </a:solidFill>
                <a:latin typeface="Cambria" pitchFamily="18" charset="0"/>
                <a:cs typeface="Georgia"/>
              </a:rPr>
              <a:t>ar</a:t>
            </a:r>
            <a:r>
              <a:rPr sz="2800" b="1" spc="0" dirty="0" smtClean="0">
                <a:solidFill>
                  <a:srgbClr val="314278"/>
                </a:solidFill>
                <a:latin typeface="Cambria" pitchFamily="18" charset="0"/>
                <a:cs typeface="Georgia"/>
              </a:rPr>
              <a:t>”</a:t>
            </a:r>
            <a:endParaRPr sz="2800" b="1" dirty="0">
              <a:latin typeface="Cambria" pitchFamily="18" charset="0"/>
              <a:cs typeface="Georgia"/>
            </a:endParaRPr>
          </a:p>
        </p:txBody>
      </p:sp>
      <p:sp>
        <p:nvSpPr>
          <p:cNvPr id="4" name="object 4"/>
          <p:cNvSpPr txBox="1"/>
          <p:nvPr/>
        </p:nvSpPr>
        <p:spPr>
          <a:xfrm>
            <a:off x="128422" y="4800601"/>
            <a:ext cx="8482178" cy="609600"/>
          </a:xfrm>
          <a:prstGeom prst="rect">
            <a:avLst/>
          </a:prstGeom>
        </p:spPr>
        <p:txBody>
          <a:bodyPr wrap="square" lIns="0" tIns="0" rIns="0" bIns="0" rtlCol="0">
            <a:noAutofit/>
          </a:bodyPr>
          <a:lstStyle/>
          <a:p>
            <a:pPr marL="12700">
              <a:lnSpc>
                <a:spcPts val="1330"/>
              </a:lnSpc>
              <a:spcBef>
                <a:spcPts val="66"/>
              </a:spcBef>
            </a:pPr>
            <a:endParaRPr lang="es-ES" sz="1600" b="1" i="1" u="sng" spc="0" dirty="0" smtClean="0">
              <a:solidFill>
                <a:srgbClr val="314278"/>
              </a:solidFill>
              <a:latin typeface="Cambria" pitchFamily="18" charset="0"/>
              <a:cs typeface="Georgia"/>
            </a:endParaRPr>
          </a:p>
          <a:p>
            <a:pPr marL="12700">
              <a:lnSpc>
                <a:spcPts val="1330"/>
              </a:lnSpc>
              <a:spcBef>
                <a:spcPts val="66"/>
              </a:spcBef>
            </a:pPr>
            <a:r>
              <a:rPr sz="1600" b="1" i="1" u="sng" spc="0" dirty="0" err="1" smtClean="0">
                <a:solidFill>
                  <a:srgbClr val="314278"/>
                </a:solidFill>
                <a:latin typeface="Cambria" pitchFamily="18" charset="0"/>
                <a:cs typeface="Georgia"/>
              </a:rPr>
              <a:t>A</a:t>
            </a:r>
            <a:r>
              <a:rPr sz="1600" b="1" i="1" u="sng" spc="-4" dirty="0" err="1" smtClean="0">
                <a:solidFill>
                  <a:srgbClr val="314278"/>
                </a:solidFill>
                <a:latin typeface="Cambria" pitchFamily="18" charset="0"/>
                <a:cs typeface="Georgia"/>
              </a:rPr>
              <a:t>c</a:t>
            </a:r>
            <a:r>
              <a:rPr sz="1600" b="1" i="1" u="sng" spc="4" dirty="0" err="1" smtClean="0">
                <a:solidFill>
                  <a:srgbClr val="314278"/>
                </a:solidFill>
                <a:latin typeface="Cambria" pitchFamily="18" charset="0"/>
                <a:cs typeface="Georgia"/>
              </a:rPr>
              <a:t>l</a:t>
            </a:r>
            <a:r>
              <a:rPr sz="1600" b="1" i="1" u="sng" spc="-4" dirty="0" err="1" smtClean="0">
                <a:solidFill>
                  <a:srgbClr val="314278"/>
                </a:solidFill>
                <a:latin typeface="Cambria" pitchFamily="18" charset="0"/>
                <a:cs typeface="Georgia"/>
              </a:rPr>
              <a:t>a</a:t>
            </a:r>
            <a:r>
              <a:rPr sz="1600" b="1" i="1" u="sng" spc="0" dirty="0" err="1" smtClean="0">
                <a:solidFill>
                  <a:srgbClr val="314278"/>
                </a:solidFill>
                <a:latin typeface="Cambria" pitchFamily="18" charset="0"/>
                <a:cs typeface="Georgia"/>
              </a:rPr>
              <a:t>r</a:t>
            </a:r>
            <a:r>
              <a:rPr sz="1600" b="1" i="1" u="sng" spc="-4" dirty="0" err="1" smtClean="0">
                <a:solidFill>
                  <a:srgbClr val="314278"/>
                </a:solidFill>
                <a:latin typeface="Cambria" pitchFamily="18" charset="0"/>
                <a:cs typeface="Georgia"/>
              </a:rPr>
              <a:t>ac</a:t>
            </a:r>
            <a:r>
              <a:rPr sz="1600" b="1" i="1" u="sng" spc="0" dirty="0" err="1" smtClean="0">
                <a:solidFill>
                  <a:srgbClr val="314278"/>
                </a:solidFill>
                <a:latin typeface="Cambria" pitchFamily="18" charset="0"/>
                <a:cs typeface="Georgia"/>
              </a:rPr>
              <a:t>ió</a:t>
            </a:r>
            <a:r>
              <a:rPr sz="1600" b="1" i="1" u="sng" spc="4" dirty="0" err="1" smtClean="0">
                <a:solidFill>
                  <a:srgbClr val="314278"/>
                </a:solidFill>
                <a:latin typeface="Cambria" pitchFamily="18" charset="0"/>
                <a:cs typeface="Georgia"/>
              </a:rPr>
              <a:t>n</a:t>
            </a:r>
            <a:r>
              <a:rPr sz="1600" b="1" spc="0" dirty="0" smtClean="0">
                <a:solidFill>
                  <a:srgbClr val="314278"/>
                </a:solidFill>
                <a:latin typeface="Cambria" pitchFamily="18" charset="0"/>
                <a:cs typeface="Georgia"/>
              </a:rPr>
              <a:t>:</a:t>
            </a:r>
            <a:r>
              <a:rPr sz="1600" b="1" spc="19" dirty="0" smtClean="0">
                <a:solidFill>
                  <a:srgbClr val="314278"/>
                </a:solidFill>
                <a:latin typeface="Cambria" pitchFamily="18" charset="0"/>
                <a:cs typeface="Georgia"/>
              </a:rPr>
              <a:t> </a:t>
            </a:r>
            <a:r>
              <a:rPr sz="1600" b="1" spc="0" dirty="0" smtClean="0">
                <a:solidFill>
                  <a:srgbClr val="314278"/>
                </a:solidFill>
                <a:latin typeface="Cambria" pitchFamily="18" charset="0"/>
                <a:cs typeface="Georgia"/>
              </a:rPr>
              <a:t>Se</a:t>
            </a:r>
            <a:r>
              <a:rPr sz="1600" b="1" spc="-4" dirty="0" smtClean="0">
                <a:solidFill>
                  <a:srgbClr val="314278"/>
                </a:solidFill>
                <a:latin typeface="Cambria" pitchFamily="18" charset="0"/>
                <a:cs typeface="Georgia"/>
              </a:rPr>
              <a:t> de</a:t>
            </a:r>
            <a:r>
              <a:rPr sz="1600" b="1" spc="0" dirty="0" smtClean="0">
                <a:solidFill>
                  <a:srgbClr val="314278"/>
                </a:solidFill>
                <a:latin typeface="Cambria" pitchFamily="18" charset="0"/>
                <a:cs typeface="Georgia"/>
              </a:rPr>
              <a:t>b</a:t>
            </a:r>
            <a:r>
              <a:rPr sz="1600" b="1" spc="-4" dirty="0" smtClean="0">
                <a:solidFill>
                  <a:srgbClr val="314278"/>
                </a:solidFill>
                <a:latin typeface="Cambria" pitchFamily="18" charset="0"/>
                <a:cs typeface="Georgia"/>
              </a:rPr>
              <a:t>e</a:t>
            </a:r>
            <a:r>
              <a:rPr sz="1600" b="1" spc="0" dirty="0" smtClean="0">
                <a:solidFill>
                  <a:srgbClr val="314278"/>
                </a:solidFill>
                <a:latin typeface="Cambria" pitchFamily="18" charset="0"/>
                <a:cs typeface="Georgia"/>
              </a:rPr>
              <a:t>n</a:t>
            </a:r>
            <a:r>
              <a:rPr sz="1600" b="1" spc="9" dirty="0" smtClean="0">
                <a:solidFill>
                  <a:srgbClr val="314278"/>
                </a:solidFill>
                <a:latin typeface="Cambria" pitchFamily="18" charset="0"/>
                <a:cs typeface="Georgia"/>
              </a:rPr>
              <a:t> </a:t>
            </a:r>
            <a:r>
              <a:rPr sz="1600" b="1" spc="-4" dirty="0" smtClean="0">
                <a:solidFill>
                  <a:srgbClr val="314278"/>
                </a:solidFill>
                <a:latin typeface="Cambria" pitchFamily="18" charset="0"/>
                <a:cs typeface="Georgia"/>
              </a:rPr>
              <a:t>ca</a:t>
            </a:r>
            <a:r>
              <a:rPr sz="1600" b="1" spc="0" dirty="0" smtClean="0">
                <a:solidFill>
                  <a:srgbClr val="314278"/>
                </a:solidFill>
                <a:latin typeface="Cambria" pitchFamily="18" charset="0"/>
                <a:cs typeface="Georgia"/>
              </a:rPr>
              <a:t>rg</a:t>
            </a:r>
            <a:r>
              <a:rPr sz="1600" b="1" spc="-4" dirty="0" smtClean="0">
                <a:solidFill>
                  <a:srgbClr val="314278"/>
                </a:solidFill>
                <a:latin typeface="Cambria" pitchFamily="18" charset="0"/>
                <a:cs typeface="Georgia"/>
              </a:rPr>
              <a:t>a</a:t>
            </a:r>
            <a:r>
              <a:rPr sz="1600" b="1" spc="0" dirty="0" smtClean="0">
                <a:solidFill>
                  <a:srgbClr val="314278"/>
                </a:solidFill>
                <a:latin typeface="Cambria" pitchFamily="18" charset="0"/>
                <a:cs typeface="Georgia"/>
              </a:rPr>
              <a:t>r </a:t>
            </a:r>
            <a:r>
              <a:rPr sz="1600" b="1" spc="-4" dirty="0" smtClean="0">
                <a:solidFill>
                  <a:srgbClr val="314278"/>
                </a:solidFill>
                <a:latin typeface="Cambria" pitchFamily="18" charset="0"/>
                <a:cs typeface="Georgia"/>
              </a:rPr>
              <a:t>a</a:t>
            </a:r>
            <a:r>
              <a:rPr sz="1600" b="1" spc="0" dirty="0" smtClean="0">
                <a:solidFill>
                  <a:srgbClr val="314278"/>
                </a:solidFill>
                <a:latin typeface="Cambria" pitchFamily="18" charset="0"/>
                <a:cs typeface="Georgia"/>
              </a:rPr>
              <a:t>l</a:t>
            </a:r>
            <a:r>
              <a:rPr sz="1600" b="1" spc="-9" dirty="0" smtClean="0">
                <a:solidFill>
                  <a:srgbClr val="314278"/>
                </a:solidFill>
                <a:latin typeface="Cambria" pitchFamily="18" charset="0"/>
                <a:cs typeface="Georgia"/>
              </a:rPr>
              <a:t> </a:t>
            </a:r>
            <a:r>
              <a:rPr sz="1600" b="1" spc="0" dirty="0" smtClean="0">
                <a:solidFill>
                  <a:srgbClr val="314278"/>
                </a:solidFill>
                <a:latin typeface="Cambria" pitchFamily="18" charset="0"/>
                <a:cs typeface="Georgia"/>
              </a:rPr>
              <a:t>m</a:t>
            </a:r>
            <a:r>
              <a:rPr sz="1600" b="1" spc="-4" dirty="0" smtClean="0">
                <a:solidFill>
                  <a:srgbClr val="314278"/>
                </a:solidFill>
                <a:latin typeface="Cambria" pitchFamily="18" charset="0"/>
                <a:cs typeface="Georgia"/>
              </a:rPr>
              <a:t>e</a:t>
            </a:r>
            <a:r>
              <a:rPr sz="1600" b="1" spc="0" dirty="0" smtClean="0">
                <a:solidFill>
                  <a:srgbClr val="314278"/>
                </a:solidFill>
                <a:latin typeface="Cambria" pitchFamily="18" charset="0"/>
                <a:cs typeface="Georgia"/>
              </a:rPr>
              <a:t>nos</a:t>
            </a:r>
            <a:r>
              <a:rPr sz="1600" b="1" spc="4" dirty="0" smtClean="0">
                <a:solidFill>
                  <a:srgbClr val="314278"/>
                </a:solidFill>
                <a:latin typeface="Cambria" pitchFamily="18" charset="0"/>
                <a:cs typeface="Georgia"/>
              </a:rPr>
              <a:t> </a:t>
            </a:r>
            <a:r>
              <a:rPr sz="1600" b="1" spc="0" dirty="0" smtClean="0">
                <a:solidFill>
                  <a:srgbClr val="314278"/>
                </a:solidFill>
                <a:latin typeface="Cambria" pitchFamily="18" charset="0"/>
                <a:cs typeface="Georgia"/>
              </a:rPr>
              <a:t>3 </a:t>
            </a:r>
            <a:r>
              <a:rPr sz="1600" b="1" spc="-9" dirty="0" smtClean="0">
                <a:solidFill>
                  <a:srgbClr val="314278"/>
                </a:solidFill>
                <a:latin typeface="Cambria" pitchFamily="18" charset="0"/>
                <a:cs typeface="Georgia"/>
              </a:rPr>
              <a:t>c</a:t>
            </a:r>
            <a:r>
              <a:rPr sz="1600" b="1" spc="0" dirty="0" smtClean="0">
                <a:solidFill>
                  <a:srgbClr val="314278"/>
                </a:solidFill>
                <a:latin typeface="Cambria" pitchFamily="18" charset="0"/>
                <a:cs typeface="Georgia"/>
              </a:rPr>
              <a:t>on</a:t>
            </a:r>
            <a:r>
              <a:rPr sz="1600" b="1" spc="4" dirty="0" smtClean="0">
                <a:solidFill>
                  <a:srgbClr val="314278"/>
                </a:solidFill>
                <a:latin typeface="Cambria" pitchFamily="18" charset="0"/>
                <a:cs typeface="Georgia"/>
              </a:rPr>
              <a:t>t</a:t>
            </a:r>
            <a:r>
              <a:rPr sz="1600" b="1" spc="-4" dirty="0" smtClean="0">
                <a:solidFill>
                  <a:srgbClr val="314278"/>
                </a:solidFill>
                <a:latin typeface="Cambria" pitchFamily="18" charset="0"/>
                <a:cs typeface="Georgia"/>
              </a:rPr>
              <a:t>ac</a:t>
            </a:r>
            <a:r>
              <a:rPr sz="1600" b="1" spc="4" dirty="0" smtClean="0">
                <a:solidFill>
                  <a:srgbClr val="314278"/>
                </a:solidFill>
                <a:latin typeface="Cambria" pitchFamily="18" charset="0"/>
                <a:cs typeface="Georgia"/>
              </a:rPr>
              <a:t>t</a:t>
            </a:r>
            <a:r>
              <a:rPr sz="1600" b="1" spc="0" dirty="0" smtClean="0">
                <a:solidFill>
                  <a:srgbClr val="314278"/>
                </a:solidFill>
                <a:latin typeface="Cambria" pitchFamily="18" charset="0"/>
                <a:cs typeface="Georgia"/>
              </a:rPr>
              <a:t>os </a:t>
            </a:r>
            <a:r>
              <a:rPr sz="1600" b="1" spc="-4" dirty="0" smtClean="0">
                <a:solidFill>
                  <a:srgbClr val="314278"/>
                </a:solidFill>
                <a:latin typeface="Cambria" pitchFamily="18" charset="0"/>
                <a:cs typeface="Georgia"/>
              </a:rPr>
              <a:t>a</a:t>
            </a:r>
            <a:r>
              <a:rPr sz="1600" b="1" spc="0" dirty="0" smtClean="0">
                <a:solidFill>
                  <a:srgbClr val="314278"/>
                </a:solidFill>
                <a:latin typeface="Cambria" pitchFamily="18" charset="0"/>
                <a:cs typeface="Georgia"/>
              </a:rPr>
              <a:t>n</a:t>
            </a:r>
            <a:r>
              <a:rPr sz="1600" b="1" spc="4" dirty="0" smtClean="0">
                <a:solidFill>
                  <a:srgbClr val="314278"/>
                </a:solidFill>
                <a:latin typeface="Cambria" pitchFamily="18" charset="0"/>
                <a:cs typeface="Georgia"/>
              </a:rPr>
              <a:t>t</a:t>
            </a:r>
            <a:r>
              <a:rPr sz="1600" b="1" spc="0" dirty="0" smtClean="0">
                <a:solidFill>
                  <a:srgbClr val="314278"/>
                </a:solidFill>
                <a:latin typeface="Cambria" pitchFamily="18" charset="0"/>
                <a:cs typeface="Georgia"/>
              </a:rPr>
              <a:t>e</a:t>
            </a:r>
            <a:r>
              <a:rPr sz="1600" b="1" spc="-4" dirty="0" smtClean="0">
                <a:solidFill>
                  <a:srgbClr val="314278"/>
                </a:solidFill>
                <a:latin typeface="Cambria" pitchFamily="18" charset="0"/>
                <a:cs typeface="Georgia"/>
              </a:rPr>
              <a:t> e</a:t>
            </a:r>
            <a:r>
              <a:rPr sz="1600" b="1" spc="0" dirty="0" smtClean="0">
                <a:solidFill>
                  <a:srgbClr val="314278"/>
                </a:solidFill>
                <a:latin typeface="Cambria" pitchFamily="18" charset="0"/>
                <a:cs typeface="Georgia"/>
              </a:rPr>
              <a:t>l</a:t>
            </a:r>
            <a:r>
              <a:rPr sz="1600" b="1" spc="-9" dirty="0" smtClean="0">
                <a:solidFill>
                  <a:srgbClr val="314278"/>
                </a:solidFill>
                <a:latin typeface="Cambria" pitchFamily="18" charset="0"/>
                <a:cs typeface="Georgia"/>
              </a:rPr>
              <a:t> </a:t>
            </a:r>
            <a:r>
              <a:rPr sz="1600" b="1" spc="-4" dirty="0" smtClean="0">
                <a:solidFill>
                  <a:srgbClr val="314278"/>
                </a:solidFill>
                <a:latin typeface="Cambria" pitchFamily="18" charset="0"/>
                <a:cs typeface="Georgia"/>
              </a:rPr>
              <a:t>B</a:t>
            </a:r>
            <a:r>
              <a:rPr sz="1600" b="1" spc="0" dirty="0" smtClean="0">
                <a:solidFill>
                  <a:srgbClr val="314278"/>
                </a:solidFill>
                <a:latin typeface="Cambria" pitchFamily="18" charset="0"/>
                <a:cs typeface="Georgia"/>
              </a:rPr>
              <a:t>C</a:t>
            </a:r>
            <a:r>
              <a:rPr sz="1600" b="1" spc="-4" dirty="0" smtClean="0">
                <a:solidFill>
                  <a:srgbClr val="314278"/>
                </a:solidFill>
                <a:latin typeface="Cambria" pitchFamily="18" charset="0"/>
                <a:cs typeface="Georgia"/>
              </a:rPr>
              <a:t>R</a:t>
            </a:r>
            <a:r>
              <a:rPr sz="1600" b="1" spc="0" dirty="0" smtClean="0">
                <a:solidFill>
                  <a:srgbClr val="314278"/>
                </a:solidFill>
                <a:latin typeface="Cambria" pitchFamily="18" charset="0"/>
                <a:cs typeface="Georgia"/>
              </a:rPr>
              <a:t>A</a:t>
            </a:r>
            <a:r>
              <a:rPr lang="es-ES" sz="1600" b="1" spc="0" dirty="0" smtClean="0">
                <a:solidFill>
                  <a:srgbClr val="314278"/>
                </a:solidFill>
                <a:latin typeface="Cambria" pitchFamily="18" charset="0"/>
                <a:cs typeface="Georgia"/>
              </a:rPr>
              <a:t>, que conozcan, hayan </a:t>
            </a:r>
          </a:p>
          <a:p>
            <a:pPr marL="12700">
              <a:lnSpc>
                <a:spcPts val="1330"/>
              </a:lnSpc>
              <a:spcBef>
                <a:spcPts val="66"/>
              </a:spcBef>
            </a:pPr>
            <a:endParaRPr lang="es-ES" sz="1600" b="1" dirty="0" smtClean="0">
              <a:solidFill>
                <a:srgbClr val="314278"/>
              </a:solidFill>
              <a:latin typeface="Cambria" pitchFamily="18" charset="0"/>
              <a:cs typeface="Georgia"/>
            </a:endParaRPr>
          </a:p>
          <a:p>
            <a:pPr marL="12700">
              <a:lnSpc>
                <a:spcPts val="1330"/>
              </a:lnSpc>
              <a:spcBef>
                <a:spcPts val="66"/>
              </a:spcBef>
            </a:pPr>
            <a:r>
              <a:rPr lang="es-ES" sz="1600" b="1" spc="0" dirty="0" smtClean="0">
                <a:solidFill>
                  <a:srgbClr val="314278"/>
                </a:solidFill>
                <a:latin typeface="Cambria" pitchFamily="18" charset="0"/>
                <a:cs typeface="Georgia"/>
              </a:rPr>
              <a:t>participado y   </a:t>
            </a:r>
            <a:r>
              <a:rPr lang="es-ES" sz="1600" b="1" spc="0" dirty="0" smtClean="0">
                <a:solidFill>
                  <a:srgbClr val="FF0000"/>
                </a:solidFill>
                <a:latin typeface="Cambria" pitchFamily="18" charset="0"/>
                <a:cs typeface="Georgia"/>
              </a:rPr>
              <a:t>puedan </a:t>
            </a:r>
            <a:r>
              <a:rPr lang="es-ES" sz="1600" b="1" dirty="0" smtClean="0">
                <a:solidFill>
                  <a:srgbClr val="FF0000"/>
                </a:solidFill>
                <a:latin typeface="Cambria" pitchFamily="18" charset="0"/>
                <a:cs typeface="Georgia"/>
              </a:rPr>
              <a:t>r</a:t>
            </a:r>
            <a:r>
              <a:rPr lang="es-ES" sz="1600" b="1" spc="0" dirty="0" smtClean="0">
                <a:solidFill>
                  <a:srgbClr val="FF0000"/>
                </a:solidFill>
                <a:latin typeface="Cambria" pitchFamily="18" charset="0"/>
                <a:cs typeface="Georgia"/>
              </a:rPr>
              <a:t>esponder consultas  relativas a la información suministrada.</a:t>
            </a:r>
            <a:endParaRPr sz="1600" b="1" dirty="0">
              <a:solidFill>
                <a:srgbClr val="FF0000"/>
              </a:solidFill>
              <a:latin typeface="Cambria" pitchFamily="18" charset="0"/>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206850" name="Picture 2" descr="C:\Users\Rodrigo\Desktop\Ya escaneados\15.png"/>
          <p:cNvPicPr>
            <a:picLocks noChangeAspect="1" noChangeArrowheads="1"/>
          </p:cNvPicPr>
          <p:nvPr/>
        </p:nvPicPr>
        <p:blipFill>
          <a:blip r:embed="rId3" cstate="print"/>
          <a:srcRect/>
          <a:stretch>
            <a:fillRect/>
          </a:stretch>
        </p:blipFill>
        <p:spPr bwMode="auto">
          <a:xfrm>
            <a:off x="0" y="1988840"/>
            <a:ext cx="9144000" cy="3168351"/>
          </a:xfrm>
          <a:prstGeom prst="rect">
            <a:avLst/>
          </a:prstGeom>
          <a:noFill/>
        </p:spPr>
      </p:pic>
    </p:spTree>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3"/>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196374" y="836713"/>
            <a:ext cx="8697231" cy="6370975"/>
          </a:xfrm>
          <a:prstGeom prst="rect">
            <a:avLst/>
          </a:prstGeom>
          <a:noFill/>
        </p:spPr>
        <p:txBody>
          <a:bodyPr wrap="square" rtlCol="0">
            <a:spAutoFit/>
          </a:bodyPr>
          <a:lstStyle/>
          <a:p>
            <a:r>
              <a:rPr lang="es-AR" sz="1600" b="1" dirty="0" smtClean="0">
                <a:solidFill>
                  <a:schemeClr val="tx1">
                    <a:lumMod val="50000"/>
                  </a:schemeClr>
                </a:solidFill>
                <a:latin typeface="Cambria" pitchFamily="18" charset="0"/>
              </a:rPr>
              <a:t>LEY N° 21.779</a:t>
            </a: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b="1" dirty="0" smtClean="0">
                <a:solidFill>
                  <a:schemeClr val="tx1">
                    <a:lumMod val="50000"/>
                  </a:schemeClr>
                </a:solidFill>
                <a:latin typeface="Cambria" pitchFamily="18" charset="0"/>
              </a:rPr>
              <a:t>Modificación parcial.</a:t>
            </a:r>
            <a:br>
              <a:rPr lang="es-AR" sz="1600" b="1" dirty="0" smtClean="0">
                <a:solidFill>
                  <a:schemeClr val="tx1">
                    <a:lumMod val="50000"/>
                  </a:schemeClr>
                </a:solidFill>
                <a:latin typeface="Cambria" pitchFamily="18" charset="0"/>
              </a:rPr>
            </a:br>
            <a:r>
              <a:rPr lang="es-AR" sz="1600" b="1" dirty="0" smtClean="0">
                <a:solidFill>
                  <a:schemeClr val="tx1">
                    <a:lumMod val="50000"/>
                  </a:schemeClr>
                </a:solidFill>
                <a:latin typeface="Cambria" pitchFamily="18" charset="0"/>
              </a:rPr>
              <a:t/>
            </a:r>
            <a:br>
              <a:rPr lang="es-AR" sz="1600" b="1"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Buenos Aires, 14 de abril de 1978.</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En uso de las atribuciones conferidas por el artículo 5° del Estatuto para el Proceso de Reorganización Nacional.</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EL PRESIDENTE DE LA NACION ARGENTINA SANCIONA Y PROMULGA CON FUERZA DE </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LEY:</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b="1" dirty="0" smtClean="0">
                <a:solidFill>
                  <a:schemeClr val="tx1">
                    <a:lumMod val="50000"/>
                  </a:schemeClr>
                </a:solidFill>
                <a:latin typeface="Cambria" pitchFamily="18" charset="0"/>
              </a:rPr>
              <a:t>ARTICULO 1°</a:t>
            </a:r>
            <a:r>
              <a:rPr lang="es-AR" sz="1600" dirty="0" smtClean="0">
                <a:solidFill>
                  <a:schemeClr val="tx1">
                    <a:lumMod val="50000"/>
                  </a:schemeClr>
                </a:solidFill>
                <a:latin typeface="Cambria" pitchFamily="18" charset="0"/>
              </a:rPr>
              <a:t> - </a:t>
            </a:r>
            <a:r>
              <a:rPr lang="es-AR" sz="1600" dirty="0" err="1" smtClean="0">
                <a:solidFill>
                  <a:schemeClr val="tx1">
                    <a:lumMod val="50000"/>
                  </a:schemeClr>
                </a:solidFill>
                <a:latin typeface="Cambria" pitchFamily="18" charset="0"/>
              </a:rPr>
              <a:t>Reemplázase</a:t>
            </a:r>
            <a:r>
              <a:rPr lang="es-AR" sz="1600" dirty="0" smtClean="0">
                <a:solidFill>
                  <a:schemeClr val="tx1">
                    <a:lumMod val="50000"/>
                  </a:schemeClr>
                </a:solidFill>
                <a:latin typeface="Cambria" pitchFamily="18" charset="0"/>
              </a:rPr>
              <a:t> el artículo 15 de la Ley 17.622 por el siguiente:</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"Artículo 15.- Incurrirán en infracción y serán pasibles de </a:t>
            </a:r>
            <a:r>
              <a:rPr lang="es-AR" sz="1600" b="1" dirty="0" smtClean="0">
                <a:solidFill>
                  <a:srgbClr val="FF0000"/>
                </a:solidFill>
                <a:latin typeface="Cambria" pitchFamily="18" charset="0"/>
              </a:rPr>
              <a:t>multas</a:t>
            </a:r>
            <a:r>
              <a:rPr lang="es-AR" sz="1600" dirty="0" smtClean="0">
                <a:solidFill>
                  <a:schemeClr val="tx1">
                    <a:lumMod val="50000"/>
                  </a:schemeClr>
                </a:solidFill>
                <a:latin typeface="Cambria" pitchFamily="18" charset="0"/>
              </a:rPr>
              <a:t> de cinco mil pesos</a:t>
            </a:r>
            <a:r>
              <a:rPr lang="es-AR" sz="1600" b="1" dirty="0" smtClean="0">
                <a:solidFill>
                  <a:schemeClr val="tx1">
                    <a:lumMod val="50000"/>
                  </a:schemeClr>
                </a:solidFill>
                <a:latin typeface="Cambria" pitchFamily="18" charset="0"/>
              </a:rPr>
              <a:t> </a:t>
            </a:r>
            <a:r>
              <a:rPr lang="es-AR" sz="1600" b="1" dirty="0" smtClean="0">
                <a:solidFill>
                  <a:srgbClr val="FF0000"/>
                </a:solidFill>
                <a:latin typeface="Cambria" pitchFamily="18" charset="0"/>
              </a:rPr>
              <a:t>($ 5.000.-) </a:t>
            </a:r>
            <a:r>
              <a:rPr lang="es-AR" sz="1600" dirty="0" smtClean="0">
                <a:solidFill>
                  <a:schemeClr val="tx1">
                    <a:lumMod val="50000"/>
                  </a:schemeClr>
                </a:solidFill>
                <a:latin typeface="Cambria" pitchFamily="18" charset="0"/>
              </a:rPr>
              <a:t>a quinientos mil pesos </a:t>
            </a:r>
            <a:r>
              <a:rPr lang="es-AR" sz="1600" b="1" dirty="0" smtClean="0">
                <a:solidFill>
                  <a:srgbClr val="FF0000"/>
                </a:solidFill>
                <a:latin typeface="Cambria" pitchFamily="18" charset="0"/>
              </a:rPr>
              <a:t>($ 500.000.-), </a:t>
            </a:r>
            <a:r>
              <a:rPr lang="es-AR" sz="1600" dirty="0" smtClean="0">
                <a:solidFill>
                  <a:schemeClr val="tx1">
                    <a:lumMod val="50000"/>
                  </a:schemeClr>
                </a:solidFill>
                <a:latin typeface="Cambria" pitchFamily="18" charset="0"/>
              </a:rPr>
              <a:t>conforme al procedimiento previsto en la reglamentación de la presente ley, quienes no suministren en término, falseen o produzcan con omisión maliciosa las informaciones necesarias para las estadísticas y los censos a cargo del Sistema Estadístico Nacional. Los importes mínimos y máximos previstos en el presente artículo se reajustarán semestralmente, el primero de enero y el primero de julio de cada año en función de los incrementos habidos en los semestres que vencen el treinta y uno de diciembre y el treinta de junio, de conformidad con la variación operada en el nivel general de precios al por mayor en dichos períodos."</a:t>
            </a:r>
            <a:br>
              <a:rPr lang="es-AR" sz="1600" dirty="0" smtClean="0">
                <a:solidFill>
                  <a:schemeClr val="tx1">
                    <a:lumMod val="50000"/>
                  </a:schemeClr>
                </a:solidFill>
                <a:latin typeface="Cambria" pitchFamily="18" charset="0"/>
              </a:rPr>
            </a:br>
            <a:r>
              <a:rPr lang="es-AR" sz="1600" dirty="0" smtClean="0">
                <a:solidFill>
                  <a:schemeClr val="tx1">
                    <a:lumMod val="50000"/>
                  </a:schemeClr>
                </a:solidFill>
                <a:latin typeface="Cambria" pitchFamily="18" charset="0"/>
              </a:rPr>
              <a:t/>
            </a:r>
            <a:br>
              <a:rPr lang="es-AR" sz="1600" dirty="0" smtClean="0">
                <a:solidFill>
                  <a:schemeClr val="tx1">
                    <a:lumMod val="50000"/>
                  </a:schemeClr>
                </a:solidFill>
                <a:latin typeface="Cambria" pitchFamily="18" charset="0"/>
              </a:rPr>
            </a:b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207874" name="Picture 2" descr="C:\Users\Rodrigo\Desktop\Ya escaneados\16.png"/>
          <p:cNvPicPr>
            <a:picLocks noChangeAspect="1" noChangeArrowheads="1"/>
          </p:cNvPicPr>
          <p:nvPr/>
        </p:nvPicPr>
        <p:blipFill>
          <a:blip r:embed="rId3" cstate="print"/>
          <a:srcRect/>
          <a:stretch>
            <a:fillRect/>
          </a:stretch>
        </p:blipFill>
        <p:spPr bwMode="auto">
          <a:xfrm>
            <a:off x="0" y="1988840"/>
            <a:ext cx="9144001" cy="3672408"/>
          </a:xfrm>
          <a:prstGeom prst="rect">
            <a:avLst/>
          </a:prstGeom>
          <a:noFill/>
        </p:spPr>
      </p:pic>
    </p:spTree>
  </p:cSld>
  <p:clrMapOvr>
    <a:masterClrMapping/>
  </p:clrMapOvr>
  <p:transition spd="med">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20" name="object 2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6" name="object 16"/>
          <p:cNvSpPr/>
          <p:nvPr/>
        </p:nvSpPr>
        <p:spPr>
          <a:xfrm>
            <a:off x="239268" y="4446016"/>
            <a:ext cx="8282940" cy="1912112"/>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234697" y="4439920"/>
            <a:ext cx="8292083" cy="1924304"/>
          </a:xfrm>
          <a:custGeom>
            <a:avLst/>
            <a:gdLst/>
            <a:ahLst/>
            <a:cxnLst/>
            <a:rect l="l" t="t" r="r" b="b"/>
            <a:pathLst>
              <a:path w="8292083" h="1443228">
                <a:moveTo>
                  <a:pt x="0" y="1443228"/>
                </a:moveTo>
                <a:lnTo>
                  <a:pt x="8292083" y="1443228"/>
                </a:lnTo>
                <a:lnTo>
                  <a:pt x="8292083" y="0"/>
                </a:lnTo>
                <a:lnTo>
                  <a:pt x="0" y="0"/>
                </a:lnTo>
                <a:lnTo>
                  <a:pt x="0" y="1443228"/>
                </a:lnTo>
                <a:close/>
              </a:path>
            </a:pathLst>
          </a:custGeom>
          <a:ln w="9144">
            <a:solidFill>
              <a:srgbClr val="7E7E7E"/>
            </a:solidFill>
          </a:ln>
        </p:spPr>
        <p:txBody>
          <a:bodyPr wrap="square" lIns="0" tIns="0" rIns="0" bIns="0" rtlCol="0">
            <a:noAutofit/>
          </a:bodyPr>
          <a:lstStyle/>
          <a:p>
            <a:endParaRPr/>
          </a:p>
        </p:txBody>
      </p:sp>
      <p:sp>
        <p:nvSpPr>
          <p:cNvPr id="18" name="object 18"/>
          <p:cNvSpPr/>
          <p:nvPr/>
        </p:nvSpPr>
        <p:spPr>
          <a:xfrm>
            <a:off x="259079" y="5098289"/>
            <a:ext cx="390144" cy="302767"/>
          </a:xfrm>
          <a:custGeom>
            <a:avLst/>
            <a:gdLst/>
            <a:ahLst/>
            <a:cxnLst/>
            <a:rect l="l" t="t" r="r" b="b"/>
            <a:pathLst>
              <a:path w="390144" h="227075">
                <a:moveTo>
                  <a:pt x="0" y="113538"/>
                </a:moveTo>
                <a:lnTo>
                  <a:pt x="3222" y="92876"/>
                </a:lnTo>
                <a:lnTo>
                  <a:pt x="12509" y="73449"/>
                </a:lnTo>
                <a:lnTo>
                  <a:pt x="27287" y="55590"/>
                </a:lnTo>
                <a:lnTo>
                  <a:pt x="46984" y="39632"/>
                </a:lnTo>
                <a:lnTo>
                  <a:pt x="58499" y="32470"/>
                </a:lnTo>
                <a:lnTo>
                  <a:pt x="71028" y="25908"/>
                </a:lnTo>
                <a:lnTo>
                  <a:pt x="84502" y="19989"/>
                </a:lnTo>
                <a:lnTo>
                  <a:pt x="98847" y="14753"/>
                </a:lnTo>
                <a:lnTo>
                  <a:pt x="113992" y="10242"/>
                </a:lnTo>
                <a:lnTo>
                  <a:pt x="129867" y="6498"/>
                </a:lnTo>
                <a:lnTo>
                  <a:pt x="146399" y="3563"/>
                </a:lnTo>
                <a:lnTo>
                  <a:pt x="163516" y="1477"/>
                </a:lnTo>
                <a:lnTo>
                  <a:pt x="181148" y="284"/>
                </a:lnTo>
                <a:lnTo>
                  <a:pt x="195072" y="0"/>
                </a:lnTo>
                <a:lnTo>
                  <a:pt x="213052" y="475"/>
                </a:lnTo>
                <a:lnTo>
                  <a:pt x="230573" y="1875"/>
                </a:lnTo>
                <a:lnTo>
                  <a:pt x="247563" y="4158"/>
                </a:lnTo>
                <a:lnTo>
                  <a:pt x="263952" y="7281"/>
                </a:lnTo>
                <a:lnTo>
                  <a:pt x="279667" y="11203"/>
                </a:lnTo>
                <a:lnTo>
                  <a:pt x="294636" y="15883"/>
                </a:lnTo>
                <a:lnTo>
                  <a:pt x="308789" y="21278"/>
                </a:lnTo>
                <a:lnTo>
                  <a:pt x="322054" y="27348"/>
                </a:lnTo>
                <a:lnTo>
                  <a:pt x="334358" y="34050"/>
                </a:lnTo>
                <a:lnTo>
                  <a:pt x="345631" y="41343"/>
                </a:lnTo>
                <a:lnTo>
                  <a:pt x="364798" y="57534"/>
                </a:lnTo>
                <a:lnTo>
                  <a:pt x="378979" y="75588"/>
                </a:lnTo>
                <a:lnTo>
                  <a:pt x="387604" y="95173"/>
                </a:lnTo>
                <a:lnTo>
                  <a:pt x="390144" y="113538"/>
                </a:lnTo>
                <a:lnTo>
                  <a:pt x="389326" y="124002"/>
                </a:lnTo>
                <a:lnTo>
                  <a:pt x="383000" y="144088"/>
                </a:lnTo>
                <a:lnTo>
                  <a:pt x="370896" y="162772"/>
                </a:lnTo>
                <a:lnTo>
                  <a:pt x="353586" y="179723"/>
                </a:lnTo>
                <a:lnTo>
                  <a:pt x="331644" y="194605"/>
                </a:lnTo>
                <a:lnTo>
                  <a:pt x="319115" y="201167"/>
                </a:lnTo>
                <a:lnTo>
                  <a:pt x="305641" y="207086"/>
                </a:lnTo>
                <a:lnTo>
                  <a:pt x="291296" y="212322"/>
                </a:lnTo>
                <a:lnTo>
                  <a:pt x="276151" y="216833"/>
                </a:lnTo>
                <a:lnTo>
                  <a:pt x="260276" y="220577"/>
                </a:lnTo>
                <a:lnTo>
                  <a:pt x="243744" y="223512"/>
                </a:lnTo>
                <a:lnTo>
                  <a:pt x="226627" y="225598"/>
                </a:lnTo>
                <a:lnTo>
                  <a:pt x="208995" y="226791"/>
                </a:lnTo>
                <a:lnTo>
                  <a:pt x="195072" y="227076"/>
                </a:lnTo>
                <a:lnTo>
                  <a:pt x="177091" y="226600"/>
                </a:lnTo>
                <a:lnTo>
                  <a:pt x="159570" y="225200"/>
                </a:lnTo>
                <a:lnTo>
                  <a:pt x="142580" y="222917"/>
                </a:lnTo>
                <a:lnTo>
                  <a:pt x="126191" y="219794"/>
                </a:lnTo>
                <a:lnTo>
                  <a:pt x="110476" y="215872"/>
                </a:lnTo>
                <a:lnTo>
                  <a:pt x="95507" y="211192"/>
                </a:lnTo>
                <a:lnTo>
                  <a:pt x="81354" y="205797"/>
                </a:lnTo>
                <a:lnTo>
                  <a:pt x="68089" y="199727"/>
                </a:lnTo>
                <a:lnTo>
                  <a:pt x="55785" y="193025"/>
                </a:lnTo>
                <a:lnTo>
                  <a:pt x="44512" y="185732"/>
                </a:lnTo>
                <a:lnTo>
                  <a:pt x="25345" y="169541"/>
                </a:lnTo>
                <a:lnTo>
                  <a:pt x="11164" y="151487"/>
                </a:lnTo>
                <a:lnTo>
                  <a:pt x="2539" y="131902"/>
                </a:lnTo>
                <a:lnTo>
                  <a:pt x="0" y="113538"/>
                </a:lnTo>
                <a:close/>
              </a:path>
            </a:pathLst>
          </a:custGeom>
          <a:ln w="12192">
            <a:solidFill>
              <a:srgbClr val="FF0000"/>
            </a:solidFill>
          </a:ln>
        </p:spPr>
        <p:txBody>
          <a:bodyPr wrap="square" lIns="0" tIns="0" rIns="0" bIns="0" rtlCol="0">
            <a:noAutofit/>
          </a:bodyPr>
          <a:lstStyle/>
          <a:p>
            <a:endParaRPr/>
          </a:p>
        </p:txBody>
      </p:sp>
      <p:sp>
        <p:nvSpPr>
          <p:cNvPr id="11" name="object 11"/>
          <p:cNvSpPr/>
          <p:nvPr/>
        </p:nvSpPr>
        <p:spPr>
          <a:xfrm>
            <a:off x="2721865" y="1550416"/>
            <a:ext cx="3592067" cy="2633472"/>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2717293" y="1544319"/>
            <a:ext cx="3601211" cy="2645664"/>
          </a:xfrm>
          <a:custGeom>
            <a:avLst/>
            <a:gdLst/>
            <a:ahLst/>
            <a:cxnLst/>
            <a:rect l="l" t="t" r="r" b="b"/>
            <a:pathLst>
              <a:path w="3601211" h="1984248">
                <a:moveTo>
                  <a:pt x="0" y="1984248"/>
                </a:moveTo>
                <a:lnTo>
                  <a:pt x="3601211" y="1984248"/>
                </a:lnTo>
                <a:lnTo>
                  <a:pt x="3601211" y="0"/>
                </a:lnTo>
                <a:lnTo>
                  <a:pt x="0" y="0"/>
                </a:lnTo>
                <a:lnTo>
                  <a:pt x="0" y="1984248"/>
                </a:lnTo>
                <a:close/>
              </a:path>
            </a:pathLst>
          </a:custGeom>
          <a:ln w="9144">
            <a:solidFill>
              <a:srgbClr val="7E7E7E"/>
            </a:solidFill>
          </a:ln>
        </p:spPr>
        <p:txBody>
          <a:bodyPr wrap="square" lIns="0" tIns="0" rIns="0" bIns="0" rtlCol="0">
            <a:noAutofit/>
          </a:bodyPr>
          <a:lstStyle/>
          <a:p>
            <a:endParaRPr/>
          </a:p>
        </p:txBody>
      </p:sp>
      <p:sp>
        <p:nvSpPr>
          <p:cNvPr id="13" name="object 13"/>
          <p:cNvSpPr/>
          <p:nvPr/>
        </p:nvSpPr>
        <p:spPr>
          <a:xfrm>
            <a:off x="1883665" y="2381335"/>
            <a:ext cx="899033" cy="321733"/>
          </a:xfrm>
          <a:custGeom>
            <a:avLst/>
            <a:gdLst/>
            <a:ahLst/>
            <a:cxnLst/>
            <a:rect l="l" t="t" r="r" b="b"/>
            <a:pathLst>
              <a:path w="899033" h="241300">
                <a:moveTo>
                  <a:pt x="835787" y="213487"/>
                </a:moveTo>
                <a:lnTo>
                  <a:pt x="823491" y="210529"/>
                </a:lnTo>
                <a:lnTo>
                  <a:pt x="816102" y="241300"/>
                </a:lnTo>
                <a:lnTo>
                  <a:pt x="899033" y="222123"/>
                </a:lnTo>
                <a:lnTo>
                  <a:pt x="835787" y="213487"/>
                </a:lnTo>
                <a:close/>
              </a:path>
              <a:path w="899033" h="241300">
                <a:moveTo>
                  <a:pt x="838835" y="201041"/>
                </a:moveTo>
                <a:lnTo>
                  <a:pt x="833882" y="167259"/>
                </a:lnTo>
                <a:lnTo>
                  <a:pt x="826483" y="198069"/>
                </a:lnTo>
                <a:lnTo>
                  <a:pt x="838835" y="201041"/>
                </a:lnTo>
                <a:close/>
              </a:path>
              <a:path w="899033" h="241300">
                <a:moveTo>
                  <a:pt x="3048" y="0"/>
                </a:moveTo>
                <a:lnTo>
                  <a:pt x="0" y="12446"/>
                </a:lnTo>
                <a:lnTo>
                  <a:pt x="823491" y="210529"/>
                </a:lnTo>
                <a:lnTo>
                  <a:pt x="835787" y="213487"/>
                </a:lnTo>
                <a:lnTo>
                  <a:pt x="899033" y="222123"/>
                </a:lnTo>
                <a:lnTo>
                  <a:pt x="833882" y="167259"/>
                </a:lnTo>
                <a:lnTo>
                  <a:pt x="838835" y="201041"/>
                </a:lnTo>
                <a:lnTo>
                  <a:pt x="826483" y="198069"/>
                </a:lnTo>
                <a:lnTo>
                  <a:pt x="3048" y="0"/>
                </a:lnTo>
                <a:close/>
              </a:path>
            </a:pathLst>
          </a:custGeom>
          <a:solidFill>
            <a:srgbClr val="FF0000"/>
          </a:solidFill>
        </p:spPr>
        <p:txBody>
          <a:bodyPr wrap="square" lIns="0" tIns="0" rIns="0" bIns="0" rtlCol="0">
            <a:noAutofit/>
          </a:bodyPr>
          <a:lstStyle/>
          <a:p>
            <a:endParaRPr/>
          </a:p>
        </p:txBody>
      </p:sp>
      <p:sp>
        <p:nvSpPr>
          <p:cNvPr id="14" name="object 14"/>
          <p:cNvSpPr/>
          <p:nvPr/>
        </p:nvSpPr>
        <p:spPr>
          <a:xfrm>
            <a:off x="2668524" y="2800096"/>
            <a:ext cx="2535936" cy="203200"/>
          </a:xfrm>
          <a:custGeom>
            <a:avLst/>
            <a:gdLst/>
            <a:ahLst/>
            <a:cxnLst/>
            <a:rect l="l" t="t" r="r" b="b"/>
            <a:pathLst>
              <a:path w="2535936" h="152400">
                <a:moveTo>
                  <a:pt x="0" y="76200"/>
                </a:moveTo>
                <a:lnTo>
                  <a:pt x="36850" y="57903"/>
                </a:lnTo>
                <a:lnTo>
                  <a:pt x="99643" y="46559"/>
                </a:lnTo>
                <a:lnTo>
                  <a:pt x="141528" y="41202"/>
                </a:lnTo>
                <a:lnTo>
                  <a:pt x="189971" y="36081"/>
                </a:lnTo>
                <a:lnTo>
                  <a:pt x="244644" y="31217"/>
                </a:lnTo>
                <a:lnTo>
                  <a:pt x="305223" y="26629"/>
                </a:lnTo>
                <a:lnTo>
                  <a:pt x="371379" y="22336"/>
                </a:lnTo>
                <a:lnTo>
                  <a:pt x="442788" y="18358"/>
                </a:lnTo>
                <a:lnTo>
                  <a:pt x="519123" y="14715"/>
                </a:lnTo>
                <a:lnTo>
                  <a:pt x="600057" y="11427"/>
                </a:lnTo>
                <a:lnTo>
                  <a:pt x="685264" y="8514"/>
                </a:lnTo>
                <a:lnTo>
                  <a:pt x="774418" y="5994"/>
                </a:lnTo>
                <a:lnTo>
                  <a:pt x="867192" y="3889"/>
                </a:lnTo>
                <a:lnTo>
                  <a:pt x="963261" y="2217"/>
                </a:lnTo>
                <a:lnTo>
                  <a:pt x="1062297" y="998"/>
                </a:lnTo>
                <a:lnTo>
                  <a:pt x="1163975" y="252"/>
                </a:lnTo>
                <a:lnTo>
                  <a:pt x="1267967" y="0"/>
                </a:lnTo>
                <a:lnTo>
                  <a:pt x="1371960" y="252"/>
                </a:lnTo>
                <a:lnTo>
                  <a:pt x="1473638" y="998"/>
                </a:lnTo>
                <a:lnTo>
                  <a:pt x="1572674" y="2217"/>
                </a:lnTo>
                <a:lnTo>
                  <a:pt x="1668743" y="3889"/>
                </a:lnTo>
                <a:lnTo>
                  <a:pt x="1761517" y="5994"/>
                </a:lnTo>
                <a:lnTo>
                  <a:pt x="1850671" y="8514"/>
                </a:lnTo>
                <a:lnTo>
                  <a:pt x="1935878" y="11427"/>
                </a:lnTo>
                <a:lnTo>
                  <a:pt x="2016812" y="14715"/>
                </a:lnTo>
                <a:lnTo>
                  <a:pt x="2093147" y="18358"/>
                </a:lnTo>
                <a:lnTo>
                  <a:pt x="2164556" y="22336"/>
                </a:lnTo>
                <a:lnTo>
                  <a:pt x="2230712" y="26629"/>
                </a:lnTo>
                <a:lnTo>
                  <a:pt x="2291291" y="31217"/>
                </a:lnTo>
                <a:lnTo>
                  <a:pt x="2345964" y="36081"/>
                </a:lnTo>
                <a:lnTo>
                  <a:pt x="2394407" y="41202"/>
                </a:lnTo>
                <a:lnTo>
                  <a:pt x="2436292" y="46559"/>
                </a:lnTo>
                <a:lnTo>
                  <a:pt x="2499085" y="57903"/>
                </a:lnTo>
                <a:lnTo>
                  <a:pt x="2535936" y="76200"/>
                </a:lnTo>
                <a:lnTo>
                  <a:pt x="2531732" y="82443"/>
                </a:lnTo>
                <a:lnTo>
                  <a:pt x="2471294" y="100267"/>
                </a:lnTo>
                <a:lnTo>
                  <a:pt x="2394407" y="111197"/>
                </a:lnTo>
                <a:lnTo>
                  <a:pt x="2345964" y="116318"/>
                </a:lnTo>
                <a:lnTo>
                  <a:pt x="2291291" y="121182"/>
                </a:lnTo>
                <a:lnTo>
                  <a:pt x="2230712" y="125770"/>
                </a:lnTo>
                <a:lnTo>
                  <a:pt x="2164556" y="130063"/>
                </a:lnTo>
                <a:lnTo>
                  <a:pt x="2093147" y="134041"/>
                </a:lnTo>
                <a:lnTo>
                  <a:pt x="2016812" y="137684"/>
                </a:lnTo>
                <a:lnTo>
                  <a:pt x="1935878" y="140972"/>
                </a:lnTo>
                <a:lnTo>
                  <a:pt x="1850671" y="143885"/>
                </a:lnTo>
                <a:lnTo>
                  <a:pt x="1761517" y="146405"/>
                </a:lnTo>
                <a:lnTo>
                  <a:pt x="1668743" y="148510"/>
                </a:lnTo>
                <a:lnTo>
                  <a:pt x="1572674" y="150182"/>
                </a:lnTo>
                <a:lnTo>
                  <a:pt x="1473638" y="151401"/>
                </a:lnTo>
                <a:lnTo>
                  <a:pt x="1371960" y="152147"/>
                </a:lnTo>
                <a:lnTo>
                  <a:pt x="1267967" y="152400"/>
                </a:lnTo>
                <a:lnTo>
                  <a:pt x="1163975" y="152147"/>
                </a:lnTo>
                <a:lnTo>
                  <a:pt x="1062297" y="151401"/>
                </a:lnTo>
                <a:lnTo>
                  <a:pt x="963261" y="150182"/>
                </a:lnTo>
                <a:lnTo>
                  <a:pt x="867192" y="148510"/>
                </a:lnTo>
                <a:lnTo>
                  <a:pt x="774418" y="146405"/>
                </a:lnTo>
                <a:lnTo>
                  <a:pt x="685264" y="143885"/>
                </a:lnTo>
                <a:lnTo>
                  <a:pt x="600057" y="140972"/>
                </a:lnTo>
                <a:lnTo>
                  <a:pt x="519123" y="137684"/>
                </a:lnTo>
                <a:lnTo>
                  <a:pt x="442788" y="134041"/>
                </a:lnTo>
                <a:lnTo>
                  <a:pt x="371379" y="130063"/>
                </a:lnTo>
                <a:lnTo>
                  <a:pt x="305223" y="125770"/>
                </a:lnTo>
                <a:lnTo>
                  <a:pt x="244644" y="121182"/>
                </a:lnTo>
                <a:lnTo>
                  <a:pt x="189971" y="116318"/>
                </a:lnTo>
                <a:lnTo>
                  <a:pt x="141528" y="111197"/>
                </a:lnTo>
                <a:lnTo>
                  <a:pt x="99643" y="105840"/>
                </a:lnTo>
                <a:lnTo>
                  <a:pt x="36850" y="94496"/>
                </a:lnTo>
                <a:lnTo>
                  <a:pt x="0" y="76200"/>
                </a:lnTo>
                <a:close/>
              </a:path>
            </a:pathLst>
          </a:custGeom>
          <a:ln w="12192">
            <a:solidFill>
              <a:srgbClr val="FF0000"/>
            </a:solidFill>
          </a:ln>
        </p:spPr>
        <p:txBody>
          <a:bodyPr wrap="square" lIns="0" tIns="0" rIns="0" bIns="0" rtlCol="0">
            <a:noAutofit/>
          </a:bodyPr>
          <a:lstStyle/>
          <a:p>
            <a:endParaRPr/>
          </a:p>
        </p:txBody>
      </p:sp>
      <p:sp>
        <p:nvSpPr>
          <p:cNvPr id="15" name="object 15"/>
          <p:cNvSpPr/>
          <p:nvPr/>
        </p:nvSpPr>
        <p:spPr>
          <a:xfrm>
            <a:off x="5234940" y="2881376"/>
            <a:ext cx="967486" cy="101600"/>
          </a:xfrm>
          <a:custGeom>
            <a:avLst/>
            <a:gdLst/>
            <a:ahLst/>
            <a:cxnLst/>
            <a:rect l="l" t="t" r="r" b="b"/>
            <a:pathLst>
              <a:path w="967486" h="76200">
                <a:moveTo>
                  <a:pt x="63626" y="44576"/>
                </a:moveTo>
                <a:lnTo>
                  <a:pt x="63373" y="31876"/>
                </a:lnTo>
                <a:lnTo>
                  <a:pt x="0" y="39116"/>
                </a:lnTo>
                <a:lnTo>
                  <a:pt x="76708" y="76200"/>
                </a:lnTo>
                <a:lnTo>
                  <a:pt x="63626" y="44576"/>
                </a:lnTo>
                <a:close/>
              </a:path>
              <a:path w="967486" h="76200">
                <a:moveTo>
                  <a:pt x="76708" y="76200"/>
                </a:moveTo>
                <a:lnTo>
                  <a:pt x="76284" y="44404"/>
                </a:lnTo>
                <a:lnTo>
                  <a:pt x="967486" y="32257"/>
                </a:lnTo>
                <a:lnTo>
                  <a:pt x="967359" y="19557"/>
                </a:lnTo>
                <a:lnTo>
                  <a:pt x="76114" y="31703"/>
                </a:lnTo>
                <a:lnTo>
                  <a:pt x="75692" y="0"/>
                </a:lnTo>
                <a:lnTo>
                  <a:pt x="0" y="39116"/>
                </a:lnTo>
                <a:lnTo>
                  <a:pt x="63373" y="31876"/>
                </a:lnTo>
                <a:lnTo>
                  <a:pt x="63626" y="44576"/>
                </a:lnTo>
                <a:lnTo>
                  <a:pt x="76708" y="76200"/>
                </a:lnTo>
                <a:close/>
              </a:path>
            </a:pathLst>
          </a:custGeom>
          <a:solidFill>
            <a:srgbClr val="FF0000"/>
          </a:solidFill>
        </p:spPr>
        <p:txBody>
          <a:bodyPr wrap="square" lIns="0" tIns="0" rIns="0" bIns="0" rtlCol="0">
            <a:noAutofit/>
          </a:bodyPr>
          <a:lstStyle/>
          <a:p>
            <a:endParaRPr/>
          </a:p>
        </p:txBody>
      </p:sp>
      <p:sp>
        <p:nvSpPr>
          <p:cNvPr id="8" name="object 8"/>
          <p:cNvSpPr txBox="1"/>
          <p:nvPr/>
        </p:nvSpPr>
        <p:spPr>
          <a:xfrm>
            <a:off x="253391" y="1005892"/>
            <a:ext cx="8513677" cy="338667"/>
          </a:xfrm>
          <a:prstGeom prst="rect">
            <a:avLst/>
          </a:prstGeom>
        </p:spPr>
        <p:txBody>
          <a:bodyPr wrap="square" lIns="0" tIns="0" rIns="0" bIns="0" rtlCol="0">
            <a:noAutofit/>
          </a:bodyPr>
          <a:lstStyle/>
          <a:p>
            <a:pPr marL="12700">
              <a:lnSpc>
                <a:spcPts val="1945"/>
              </a:lnSpc>
              <a:spcBef>
                <a:spcPts val="97"/>
              </a:spcBef>
            </a:pP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o</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8</a:t>
            </a:r>
            <a:r>
              <a:rPr sz="2000" b="1" spc="-9" dirty="0" smtClean="0">
                <a:solidFill>
                  <a:srgbClr val="314278"/>
                </a:solidFill>
                <a:latin typeface="Cambria" pitchFamily="18" charset="0"/>
                <a:cs typeface="Georgia"/>
              </a:rPr>
              <a:t>.</a:t>
            </a:r>
            <a:r>
              <a:rPr sz="2000" b="1" spc="-4" dirty="0" smtClean="0">
                <a:solidFill>
                  <a:srgbClr val="314278"/>
                </a:solidFill>
                <a:latin typeface="Cambria" pitchFamily="18" charset="0"/>
                <a:cs typeface="Georgia"/>
              </a:rPr>
              <a:t>1</a:t>
            </a:r>
            <a:r>
              <a:rPr sz="2000" b="1" spc="0" dirty="0" smtClean="0">
                <a:solidFill>
                  <a:srgbClr val="314278"/>
                </a:solidFill>
                <a:latin typeface="Cambria" pitchFamily="18" charset="0"/>
                <a:cs typeface="Georgia"/>
              </a:rPr>
              <a:t>:</a:t>
            </a:r>
            <a:r>
              <a:rPr sz="2000" b="1" spc="19"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ara</a:t>
            </a:r>
            <a:r>
              <a:rPr sz="2000" b="1" spc="2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car</a:t>
            </a:r>
            <a:r>
              <a:rPr sz="2000" b="1" spc="-4" dirty="0" smtClean="0">
                <a:solidFill>
                  <a:srgbClr val="314278"/>
                </a:solidFill>
                <a:latin typeface="Cambria" pitchFamily="18" charset="0"/>
                <a:cs typeface="Georgia"/>
              </a:rPr>
              <a:t>g</a:t>
            </a:r>
            <a:r>
              <a:rPr sz="2000" b="1" spc="0" dirty="0" smtClean="0">
                <a:solidFill>
                  <a:srgbClr val="314278"/>
                </a:solidFill>
                <a:latin typeface="Cambria" pitchFamily="18" charset="0"/>
                <a:cs typeface="Georgia"/>
              </a:rPr>
              <a:t>ar</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los dat</a:t>
            </a:r>
            <a:r>
              <a:rPr sz="2000" b="1" spc="4" dirty="0" smtClean="0">
                <a:solidFill>
                  <a:srgbClr val="314278"/>
                </a:solidFill>
                <a:latin typeface="Cambria" pitchFamily="18" charset="0"/>
                <a:cs typeface="Georgia"/>
              </a:rPr>
              <a:t>o</a:t>
            </a:r>
            <a:r>
              <a:rPr sz="2000" b="1" spc="0" dirty="0" smtClean="0">
                <a:solidFill>
                  <a:srgbClr val="314278"/>
                </a:solidFill>
                <a:latin typeface="Cambria" pitchFamily="18" charset="0"/>
                <a:cs typeface="Georgia"/>
              </a:rPr>
              <a:t>s</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de</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no </a:t>
            </a:r>
            <a:r>
              <a:rPr sz="2000" b="1" spc="-4" dirty="0" smtClean="0">
                <a:solidFill>
                  <a:srgbClr val="314278"/>
                </a:solidFill>
                <a:latin typeface="Cambria" pitchFamily="18" charset="0"/>
                <a:cs typeface="Georgia"/>
              </a:rPr>
              <a:t>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sid</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a:t>
            </a:r>
            <a:r>
              <a:rPr sz="2000" b="1" spc="4" dirty="0" smtClean="0">
                <a:solidFill>
                  <a:srgbClr val="314278"/>
                </a:solidFill>
                <a:latin typeface="Cambria" pitchFamily="18" charset="0"/>
                <a:cs typeface="Georgia"/>
              </a:rPr>
              <a:t>te</a:t>
            </a:r>
            <a:r>
              <a:rPr sz="2000" b="1" spc="0" dirty="0" smtClean="0">
                <a:solidFill>
                  <a:srgbClr val="314278"/>
                </a:solidFill>
                <a:latin typeface="Cambria" pitchFamily="18" charset="0"/>
                <a:cs typeface="Georgia"/>
              </a:rPr>
              <a:t>s se</a:t>
            </a:r>
            <a:r>
              <a:rPr sz="2000" b="1" spc="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debe</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l</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gir</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la </a:t>
            </a:r>
            <a:r>
              <a:rPr sz="2000" b="1" spc="0" dirty="0" err="1" smtClean="0">
                <a:solidFill>
                  <a:srgbClr val="314278"/>
                </a:solidFill>
                <a:latin typeface="Cambria" pitchFamily="18" charset="0"/>
                <a:cs typeface="Georgia"/>
              </a:rPr>
              <a:t>o</a:t>
            </a:r>
            <a:r>
              <a:rPr sz="2000" b="1" spc="4" dirty="0" err="1" smtClean="0">
                <a:solidFill>
                  <a:srgbClr val="314278"/>
                </a:solidFill>
                <a:latin typeface="Cambria" pitchFamily="18" charset="0"/>
                <a:cs typeface="Georgia"/>
              </a:rPr>
              <a:t>p</a:t>
            </a:r>
            <a:r>
              <a:rPr sz="2000" b="1" spc="0" dirty="0" err="1" smtClean="0">
                <a:solidFill>
                  <a:srgbClr val="314278"/>
                </a:solidFill>
                <a:latin typeface="Cambria" pitchFamily="18" charset="0"/>
                <a:cs typeface="Georgia"/>
              </a:rPr>
              <a:t>ción</a:t>
            </a:r>
            <a:r>
              <a:rPr sz="2000" b="1" spc="0" dirty="0" smtClean="0">
                <a:solidFill>
                  <a:srgbClr val="314278"/>
                </a:solidFill>
                <a:latin typeface="Cambria" pitchFamily="18" charset="0"/>
                <a:cs typeface="Georgia"/>
              </a:rPr>
              <a:t> </a:t>
            </a:r>
            <a:r>
              <a:rPr sz="2000" b="1" spc="4" dirty="0" err="1" smtClean="0">
                <a:solidFill>
                  <a:srgbClr val="314278"/>
                </a:solidFill>
                <a:latin typeface="Cambria" pitchFamily="18" charset="0"/>
                <a:cs typeface="Georgia"/>
              </a:rPr>
              <a:t>A</a:t>
            </a:r>
            <a:r>
              <a:rPr sz="2000" b="1" spc="0" dirty="0" err="1" smtClean="0">
                <a:solidFill>
                  <a:srgbClr val="314278"/>
                </a:solidFill>
                <a:latin typeface="Cambria" pitchFamily="18" charset="0"/>
                <a:cs typeface="Georgia"/>
              </a:rPr>
              <a:t>dminis</a:t>
            </a:r>
            <a:r>
              <a:rPr sz="2000" b="1" spc="4" dirty="0" err="1" smtClean="0">
                <a:solidFill>
                  <a:srgbClr val="314278"/>
                </a:solidFill>
                <a:latin typeface="Cambria" pitchFamily="18" charset="0"/>
                <a:cs typeface="Georgia"/>
              </a:rPr>
              <a:t>t</a:t>
            </a:r>
            <a:r>
              <a:rPr sz="2000" b="1" spc="-4" dirty="0" err="1" smtClean="0">
                <a:solidFill>
                  <a:srgbClr val="314278"/>
                </a:solidFill>
                <a:latin typeface="Cambria" pitchFamily="18" charset="0"/>
                <a:cs typeface="Georgia"/>
              </a:rPr>
              <a:t>r</a:t>
            </a:r>
            <a:r>
              <a:rPr sz="2000" b="1" spc="0" dirty="0" err="1" smtClean="0">
                <a:solidFill>
                  <a:srgbClr val="314278"/>
                </a:solidFill>
                <a:latin typeface="Cambria" pitchFamily="18" charset="0"/>
                <a:cs typeface="Georgia"/>
              </a:rPr>
              <a:t>ar</a:t>
            </a:r>
            <a:r>
              <a:rPr lang="es-ES" sz="2000" b="1" spc="0" dirty="0" smtClean="0">
                <a:solidFill>
                  <a:srgbClr val="314278"/>
                </a:solidFill>
                <a:latin typeface="Cambria" pitchFamily="18" charset="0"/>
                <a:cs typeface="Georgia"/>
              </a:rPr>
              <a:t> datos del No residente:</a:t>
            </a:r>
          </a:p>
          <a:p>
            <a:pPr marL="12700">
              <a:lnSpc>
                <a:spcPts val="1945"/>
              </a:lnSpc>
              <a:spcBef>
                <a:spcPts val="97"/>
              </a:spcBef>
            </a:pPr>
            <a:endParaRPr sz="1800" dirty="0">
              <a:latin typeface="Georgia"/>
              <a:cs typeface="Georgia"/>
            </a:endParaRPr>
          </a:p>
        </p:txBody>
      </p:sp>
      <p:sp>
        <p:nvSpPr>
          <p:cNvPr id="6" name="object 6"/>
          <p:cNvSpPr txBox="1"/>
          <p:nvPr/>
        </p:nvSpPr>
        <p:spPr>
          <a:xfrm>
            <a:off x="1376934" y="2186015"/>
            <a:ext cx="636214" cy="237067"/>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314278"/>
                </a:solidFill>
                <a:latin typeface="Georgia"/>
                <a:cs typeface="Georgia"/>
              </a:rPr>
              <a:t>Clic</a:t>
            </a:r>
            <a:r>
              <a:rPr sz="1200" spc="4" dirty="0" smtClean="0">
                <a:solidFill>
                  <a:srgbClr val="314278"/>
                </a:solidFill>
                <a:latin typeface="Georgia"/>
                <a:cs typeface="Georgia"/>
              </a:rPr>
              <a:t> </a:t>
            </a:r>
            <a:r>
              <a:rPr sz="1200" spc="0" dirty="0" smtClean="0">
                <a:solidFill>
                  <a:srgbClr val="314278"/>
                </a:solidFill>
                <a:latin typeface="Georgia"/>
                <a:cs typeface="Georgia"/>
              </a:rPr>
              <a:t>aq</a:t>
            </a:r>
            <a:r>
              <a:rPr sz="1200" spc="9"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sp>
        <p:nvSpPr>
          <p:cNvPr id="5" name="object 5"/>
          <p:cNvSpPr txBox="1"/>
          <p:nvPr/>
        </p:nvSpPr>
        <p:spPr>
          <a:xfrm>
            <a:off x="6400928" y="2755652"/>
            <a:ext cx="792119" cy="237067"/>
          </a:xfrm>
          <a:prstGeom prst="rect">
            <a:avLst/>
          </a:prstGeom>
        </p:spPr>
        <p:txBody>
          <a:bodyPr wrap="square" lIns="0" tIns="0" rIns="0" bIns="0" rtlCol="0">
            <a:noAutofit/>
          </a:bodyPr>
          <a:lstStyle/>
          <a:p>
            <a:pPr marL="12700">
              <a:lnSpc>
                <a:spcPts val="1330"/>
              </a:lnSpc>
              <a:spcBef>
                <a:spcPts val="66"/>
              </a:spcBef>
            </a:pPr>
            <a:r>
              <a:rPr sz="1200" spc="-4" dirty="0" smtClean="0">
                <a:solidFill>
                  <a:srgbClr val="314278"/>
                </a:solidFill>
                <a:latin typeface="Georgia"/>
                <a:cs typeface="Georgia"/>
              </a:rPr>
              <a:t>L</a:t>
            </a:r>
            <a:r>
              <a:rPr sz="1200" spc="4" dirty="0" smtClean="0">
                <a:solidFill>
                  <a:srgbClr val="314278"/>
                </a:solidFill>
                <a:latin typeface="Georgia"/>
                <a:cs typeface="Georgia"/>
              </a:rPr>
              <a:t>u</a:t>
            </a:r>
            <a:r>
              <a:rPr sz="1200" spc="-4" dirty="0" smtClean="0">
                <a:solidFill>
                  <a:srgbClr val="314278"/>
                </a:solidFill>
                <a:latin typeface="Georgia"/>
                <a:cs typeface="Georgia"/>
              </a:rPr>
              <a:t>e</a:t>
            </a:r>
            <a:r>
              <a:rPr sz="1200" spc="0" dirty="0" smtClean="0">
                <a:solidFill>
                  <a:srgbClr val="314278"/>
                </a:solidFill>
                <a:latin typeface="Georgia"/>
                <a:cs typeface="Georgia"/>
              </a:rPr>
              <a:t>go </a:t>
            </a:r>
            <a:r>
              <a:rPr sz="1200" spc="-4" dirty="0" smtClean="0">
                <a:solidFill>
                  <a:srgbClr val="314278"/>
                </a:solidFill>
                <a:latin typeface="Georgia"/>
                <a:cs typeface="Georgia"/>
              </a:rPr>
              <a:t>a</a:t>
            </a:r>
            <a:r>
              <a:rPr sz="1200" spc="0" dirty="0" smtClean="0">
                <a:solidFill>
                  <a:srgbClr val="314278"/>
                </a:solidFill>
                <a:latin typeface="Georgia"/>
                <a:cs typeface="Georgia"/>
              </a:rPr>
              <a:t>q</a:t>
            </a:r>
            <a:r>
              <a:rPr sz="1200" spc="4" dirty="0" smtClean="0">
                <a:solidFill>
                  <a:srgbClr val="314278"/>
                </a:solidFill>
                <a:latin typeface="Georgia"/>
                <a:cs typeface="Georgia"/>
              </a:rPr>
              <a:t>u</a:t>
            </a:r>
            <a:r>
              <a:rPr sz="1200" spc="0" dirty="0" smtClean="0">
                <a:solidFill>
                  <a:srgbClr val="314278"/>
                </a:solidFill>
                <a:latin typeface="Georgia"/>
                <a:cs typeface="Georgia"/>
              </a:rPr>
              <a:t>í</a:t>
            </a:r>
            <a:endParaRPr sz="1200">
              <a:latin typeface="Georgia"/>
              <a:cs typeface="Georgia"/>
            </a:endParaRPr>
          </a:p>
        </p:txBody>
      </p:sp>
      <p:sp>
        <p:nvSpPr>
          <p:cNvPr id="3" name="object 3"/>
          <p:cNvSpPr txBox="1"/>
          <p:nvPr/>
        </p:nvSpPr>
        <p:spPr>
          <a:xfrm>
            <a:off x="234697" y="4439920"/>
            <a:ext cx="8292083" cy="192430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717293" y="1544319"/>
            <a:ext cx="3601211" cy="2645664"/>
          </a:xfrm>
          <a:prstGeom prst="rect">
            <a:avLst/>
          </a:prstGeom>
        </p:spPr>
        <p:txBody>
          <a:bodyPr wrap="square" lIns="0" tIns="0" rIns="0" bIns="0" rtlCol="0">
            <a:noAutofit/>
          </a:bodyPr>
          <a:lstStyle/>
          <a:p>
            <a:pPr marL="25400">
              <a:lnSpc>
                <a:spcPts val="1000"/>
              </a:lnSpc>
            </a:pPr>
            <a:endParaRPr sz="1000"/>
          </a:p>
        </p:txBody>
      </p:sp>
      <p:sp>
        <p:nvSpPr>
          <p:cNvPr id="2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4" name="Picture 2" descr="C:\Users\Rodrigo\Desktop\LOGO.gif"/>
          <p:cNvPicPr>
            <a:picLocks noChangeAspect="1" noChangeArrowheads="1"/>
          </p:cNvPicPr>
          <p:nvPr/>
        </p:nvPicPr>
        <p:blipFill>
          <a:blip r:embed="rId4"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4" name="object 14"/>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9" name="object 9"/>
          <p:cNvSpPr/>
          <p:nvPr/>
        </p:nvSpPr>
        <p:spPr>
          <a:xfrm>
            <a:off x="0" y="1524000"/>
            <a:ext cx="8991600" cy="44958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1447800" y="5410200"/>
            <a:ext cx="652271" cy="497840"/>
          </a:xfrm>
          <a:custGeom>
            <a:avLst/>
            <a:gdLst/>
            <a:ahLst/>
            <a:cxnLst/>
            <a:rect l="l" t="t" r="r" b="b"/>
            <a:pathLst>
              <a:path w="652271" h="373380">
                <a:moveTo>
                  <a:pt x="0" y="186690"/>
                </a:moveTo>
                <a:lnTo>
                  <a:pt x="4269" y="156406"/>
                </a:lnTo>
                <a:lnTo>
                  <a:pt x="16629" y="127679"/>
                </a:lnTo>
                <a:lnTo>
                  <a:pt x="36409" y="100892"/>
                </a:lnTo>
                <a:lnTo>
                  <a:pt x="62935" y="76431"/>
                </a:lnTo>
                <a:lnTo>
                  <a:pt x="95535" y="54678"/>
                </a:lnTo>
                <a:lnTo>
                  <a:pt x="133538" y="36018"/>
                </a:lnTo>
                <a:lnTo>
                  <a:pt x="154356" y="27969"/>
                </a:lnTo>
                <a:lnTo>
                  <a:pt x="176272" y="20837"/>
                </a:lnTo>
                <a:lnTo>
                  <a:pt x="199203" y="14670"/>
                </a:lnTo>
                <a:lnTo>
                  <a:pt x="223064" y="9517"/>
                </a:lnTo>
                <a:lnTo>
                  <a:pt x="247772" y="5425"/>
                </a:lnTo>
                <a:lnTo>
                  <a:pt x="273243" y="2443"/>
                </a:lnTo>
                <a:lnTo>
                  <a:pt x="299392" y="618"/>
                </a:lnTo>
                <a:lnTo>
                  <a:pt x="326135" y="0"/>
                </a:lnTo>
                <a:lnTo>
                  <a:pt x="352879" y="618"/>
                </a:lnTo>
                <a:lnTo>
                  <a:pt x="379028" y="2443"/>
                </a:lnTo>
                <a:lnTo>
                  <a:pt x="404499" y="5425"/>
                </a:lnTo>
                <a:lnTo>
                  <a:pt x="429207" y="9517"/>
                </a:lnTo>
                <a:lnTo>
                  <a:pt x="453068" y="14670"/>
                </a:lnTo>
                <a:lnTo>
                  <a:pt x="475999" y="20837"/>
                </a:lnTo>
                <a:lnTo>
                  <a:pt x="497915" y="27969"/>
                </a:lnTo>
                <a:lnTo>
                  <a:pt x="518733" y="36018"/>
                </a:lnTo>
                <a:lnTo>
                  <a:pt x="556736" y="54678"/>
                </a:lnTo>
                <a:lnTo>
                  <a:pt x="589336" y="76431"/>
                </a:lnTo>
                <a:lnTo>
                  <a:pt x="615862" y="100892"/>
                </a:lnTo>
                <a:lnTo>
                  <a:pt x="635642" y="127679"/>
                </a:lnTo>
                <a:lnTo>
                  <a:pt x="648002" y="156406"/>
                </a:lnTo>
                <a:lnTo>
                  <a:pt x="652271" y="186690"/>
                </a:lnTo>
                <a:lnTo>
                  <a:pt x="651190" y="202002"/>
                </a:lnTo>
                <a:lnTo>
                  <a:pt x="642791" y="231555"/>
                </a:lnTo>
                <a:lnTo>
                  <a:pt x="626637" y="259360"/>
                </a:lnTo>
                <a:lnTo>
                  <a:pt x="603401" y="285032"/>
                </a:lnTo>
                <a:lnTo>
                  <a:pt x="573753" y="308187"/>
                </a:lnTo>
                <a:lnTo>
                  <a:pt x="538367" y="328442"/>
                </a:lnTo>
                <a:lnTo>
                  <a:pt x="497915" y="345410"/>
                </a:lnTo>
                <a:lnTo>
                  <a:pt x="475999" y="352542"/>
                </a:lnTo>
                <a:lnTo>
                  <a:pt x="453068" y="358709"/>
                </a:lnTo>
                <a:lnTo>
                  <a:pt x="429207" y="363862"/>
                </a:lnTo>
                <a:lnTo>
                  <a:pt x="404499" y="367954"/>
                </a:lnTo>
                <a:lnTo>
                  <a:pt x="379028" y="370936"/>
                </a:lnTo>
                <a:lnTo>
                  <a:pt x="352879" y="372761"/>
                </a:lnTo>
                <a:lnTo>
                  <a:pt x="326135" y="373380"/>
                </a:lnTo>
                <a:lnTo>
                  <a:pt x="299392" y="372761"/>
                </a:lnTo>
                <a:lnTo>
                  <a:pt x="273243" y="370936"/>
                </a:lnTo>
                <a:lnTo>
                  <a:pt x="247772" y="367954"/>
                </a:lnTo>
                <a:lnTo>
                  <a:pt x="223064" y="363862"/>
                </a:lnTo>
                <a:lnTo>
                  <a:pt x="199203" y="358709"/>
                </a:lnTo>
                <a:lnTo>
                  <a:pt x="176272" y="352542"/>
                </a:lnTo>
                <a:lnTo>
                  <a:pt x="154356" y="345410"/>
                </a:lnTo>
                <a:lnTo>
                  <a:pt x="133538" y="337361"/>
                </a:lnTo>
                <a:lnTo>
                  <a:pt x="95535" y="318701"/>
                </a:lnTo>
                <a:lnTo>
                  <a:pt x="62935" y="296948"/>
                </a:lnTo>
                <a:lnTo>
                  <a:pt x="36409" y="272487"/>
                </a:lnTo>
                <a:lnTo>
                  <a:pt x="16629" y="245700"/>
                </a:lnTo>
                <a:lnTo>
                  <a:pt x="4269" y="216973"/>
                </a:lnTo>
                <a:lnTo>
                  <a:pt x="0" y="186690"/>
                </a:lnTo>
                <a:close/>
              </a:path>
            </a:pathLst>
          </a:custGeom>
          <a:ln w="12191">
            <a:solidFill>
              <a:srgbClr val="FF0000"/>
            </a:solidFill>
          </a:ln>
        </p:spPr>
        <p:txBody>
          <a:bodyPr wrap="square" lIns="0" tIns="0" rIns="0" bIns="0" rtlCol="0">
            <a:noAutofit/>
          </a:bodyPr>
          <a:lstStyle/>
          <a:p>
            <a:endParaRPr/>
          </a:p>
        </p:txBody>
      </p:sp>
      <p:sp>
        <p:nvSpPr>
          <p:cNvPr id="6" name="object 6"/>
          <p:cNvSpPr txBox="1"/>
          <p:nvPr/>
        </p:nvSpPr>
        <p:spPr>
          <a:xfrm>
            <a:off x="253390" y="1005892"/>
            <a:ext cx="8639090" cy="667851"/>
          </a:xfrm>
          <a:prstGeom prst="rect">
            <a:avLst/>
          </a:prstGeom>
        </p:spPr>
        <p:txBody>
          <a:bodyPr wrap="square" lIns="0" tIns="0" rIns="0" bIns="0" rtlCol="0">
            <a:noAutofit/>
          </a:bodyPr>
          <a:lstStyle/>
          <a:p>
            <a:pPr marL="12700">
              <a:lnSpc>
                <a:spcPts val="1945"/>
              </a:lnSpc>
              <a:spcBef>
                <a:spcPts val="97"/>
              </a:spcBef>
            </a:pP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o</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8.</a:t>
            </a:r>
            <a:r>
              <a:rPr sz="2000" b="1" spc="0" dirty="0" smtClean="0">
                <a:solidFill>
                  <a:srgbClr val="314278"/>
                </a:solidFill>
                <a:latin typeface="Cambria" pitchFamily="18" charset="0"/>
                <a:cs typeface="Georgia"/>
              </a:rPr>
              <a:t>2:</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Car</a:t>
            </a:r>
            <a:r>
              <a:rPr sz="2000" b="1" spc="-9" dirty="0" smtClean="0">
                <a:solidFill>
                  <a:srgbClr val="314278"/>
                </a:solidFill>
                <a:latin typeface="Cambria" pitchFamily="18" charset="0"/>
                <a:cs typeface="Georgia"/>
              </a:rPr>
              <a:t>g</a:t>
            </a:r>
            <a:r>
              <a:rPr sz="2000" b="1" spc="0" dirty="0" smtClean="0">
                <a:solidFill>
                  <a:srgbClr val="314278"/>
                </a:solidFill>
                <a:latin typeface="Cambria" pitchFamily="18" charset="0"/>
                <a:cs typeface="Georgia"/>
              </a:rPr>
              <a:t>ar</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un</a:t>
            </a:r>
            <a:r>
              <a:rPr sz="2000" b="1" spc="9"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gistro</a:t>
            </a:r>
            <a:r>
              <a:rPr sz="2000" b="1" spc="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co</a:t>
            </a:r>
            <a:r>
              <a:rPr sz="2000" b="1" spc="-4" dirty="0" smtClean="0">
                <a:solidFill>
                  <a:srgbClr val="314278"/>
                </a:solidFill>
                <a:latin typeface="Cambria" pitchFamily="18" charset="0"/>
                <a:cs typeface="Georgia"/>
              </a:rPr>
              <a:t>rr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s</a:t>
            </a: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o</a:t>
            </a:r>
            <a:r>
              <a:rPr sz="2000" b="1" spc="4" dirty="0" smtClean="0">
                <a:solidFill>
                  <a:srgbClr val="314278"/>
                </a:solidFill>
                <a:latin typeface="Cambria" pitchFamily="18" charset="0"/>
                <a:cs typeface="Georgia"/>
              </a:rPr>
              <a:t>n</a:t>
            </a:r>
            <a:r>
              <a:rPr sz="2000" b="1" spc="0" dirty="0" smtClean="0">
                <a:solidFill>
                  <a:srgbClr val="314278"/>
                </a:solidFill>
                <a:latin typeface="Cambria" pitchFamily="18" charset="0"/>
                <a:cs typeface="Georgia"/>
              </a:rPr>
              <a:t>di</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a:t>
            </a:r>
            <a:r>
              <a:rPr sz="2000" b="1" spc="4" dirty="0" smtClean="0">
                <a:solidFill>
                  <a:srgbClr val="314278"/>
                </a:solidFill>
                <a:latin typeface="Cambria" pitchFamily="18" charset="0"/>
                <a:cs typeface="Georgia"/>
              </a:rPr>
              <a:t>t</a:t>
            </a:r>
            <a:r>
              <a:rPr sz="2000" b="1" spc="0" dirty="0" smtClean="0">
                <a:solidFill>
                  <a:srgbClr val="314278"/>
                </a:solidFill>
                <a:latin typeface="Cambria" pitchFamily="18" charset="0"/>
                <a:cs typeface="Georgia"/>
              </a:rPr>
              <a:t>e</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a</a:t>
            </a:r>
            <a:r>
              <a:rPr sz="2000" b="1" spc="14"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los dat</a:t>
            </a:r>
            <a:r>
              <a:rPr sz="2000" b="1" spc="4" dirty="0" smtClean="0">
                <a:solidFill>
                  <a:srgbClr val="314278"/>
                </a:solidFill>
                <a:latin typeface="Cambria" pitchFamily="18" charset="0"/>
                <a:cs typeface="Georgia"/>
              </a:rPr>
              <a:t>o</a:t>
            </a:r>
            <a:r>
              <a:rPr sz="2000" b="1" spc="0" dirty="0" smtClean="0">
                <a:solidFill>
                  <a:srgbClr val="314278"/>
                </a:solidFill>
                <a:latin typeface="Cambria" pitchFamily="18" charset="0"/>
                <a:cs typeface="Georgia"/>
              </a:rPr>
              <a:t>s</a:t>
            </a:r>
            <a:r>
              <a:rPr sz="2000" b="1" spc="9" dirty="0" smtClean="0">
                <a:solidFill>
                  <a:srgbClr val="314278"/>
                </a:solidFill>
                <a:latin typeface="Cambria" pitchFamily="18" charset="0"/>
                <a:cs typeface="Georgia"/>
              </a:rPr>
              <a:t> </a:t>
            </a:r>
            <a:r>
              <a:rPr sz="2000" b="1" spc="0" dirty="0" smtClean="0">
                <a:solidFill>
                  <a:srgbClr val="314278"/>
                </a:solidFill>
                <a:latin typeface="Cambria" pitchFamily="18" charset="0"/>
                <a:cs typeface="Georgia"/>
              </a:rPr>
              <a:t>no </a:t>
            </a:r>
            <a:r>
              <a:rPr sz="2000" b="1" spc="-4" dirty="0" smtClean="0">
                <a:solidFill>
                  <a:srgbClr val="314278"/>
                </a:solidFill>
                <a:latin typeface="Cambria" pitchFamily="18" charset="0"/>
                <a:cs typeface="Georgia"/>
              </a:rPr>
              <a:t>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sid</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n</a:t>
            </a:r>
            <a:r>
              <a:rPr sz="2000" b="1" spc="4" dirty="0" smtClean="0">
                <a:solidFill>
                  <a:srgbClr val="314278"/>
                </a:solidFill>
                <a:latin typeface="Cambria" pitchFamily="18" charset="0"/>
                <a:cs typeface="Georgia"/>
              </a:rPr>
              <a:t>te</a:t>
            </a:r>
            <a:r>
              <a:rPr sz="2000" b="1" spc="0" dirty="0" smtClean="0">
                <a:solidFill>
                  <a:srgbClr val="314278"/>
                </a:solidFill>
                <a:latin typeface="Cambria" pitchFamily="18" charset="0"/>
                <a:cs typeface="Georgia"/>
              </a:rPr>
              <a:t>s y </a:t>
            </a:r>
            <a:r>
              <a:rPr sz="2000" b="1" spc="0" dirty="0" err="1" smtClean="0">
                <a:solidFill>
                  <a:srgbClr val="314278"/>
                </a:solidFill>
                <a:latin typeface="Cambria" pitchFamily="18" charset="0"/>
                <a:cs typeface="Georgia"/>
              </a:rPr>
              <a:t>luego</a:t>
            </a:r>
            <a:r>
              <a:rPr lang="es-ES" sz="2000" b="1" spc="0" dirty="0" smtClean="0">
                <a:solidFill>
                  <a:srgbClr val="314278"/>
                </a:solidFill>
                <a:latin typeface="Cambria" pitchFamily="18" charset="0"/>
                <a:cs typeface="Georgia"/>
              </a:rPr>
              <a:t> </a:t>
            </a:r>
            <a:r>
              <a:rPr sz="2000" b="1" spc="0" dirty="0" err="1" smtClean="0">
                <a:solidFill>
                  <a:srgbClr val="314278"/>
                </a:solidFill>
                <a:latin typeface="Cambria" pitchFamily="18" charset="0"/>
                <a:cs typeface="Georgia"/>
              </a:rPr>
              <a:t>s</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l</a:t>
            </a:r>
            <a:r>
              <a:rPr sz="2000" b="1" spc="4" dirty="0" err="1" smtClean="0">
                <a:solidFill>
                  <a:srgbClr val="314278"/>
                </a:solidFill>
                <a:latin typeface="Cambria" pitchFamily="18" charset="0"/>
                <a:cs typeface="Georgia"/>
              </a:rPr>
              <a:t>e</a:t>
            </a:r>
            <a:r>
              <a:rPr sz="2000" b="1" spc="0" dirty="0" err="1" smtClean="0">
                <a:solidFill>
                  <a:srgbClr val="314278"/>
                </a:solidFill>
                <a:latin typeface="Cambria" pitchFamily="18" charset="0"/>
                <a:cs typeface="Georgia"/>
              </a:rPr>
              <a:t>ccione</a:t>
            </a:r>
            <a:r>
              <a:rPr sz="2000" b="1" spc="-14" dirty="0" smtClean="0">
                <a:solidFill>
                  <a:srgbClr val="314278"/>
                </a:solidFill>
                <a:latin typeface="Cambria" pitchFamily="18" charset="0"/>
                <a:cs typeface="Georgia"/>
              </a:rPr>
              <a:t> </a:t>
            </a:r>
            <a:r>
              <a:rPr sz="2000" b="1" spc="4" dirty="0" smtClean="0">
                <a:solidFill>
                  <a:srgbClr val="314278"/>
                </a:solidFill>
                <a:latin typeface="Cambria" pitchFamily="18" charset="0"/>
                <a:cs typeface="Georgia"/>
              </a:rPr>
              <a:t>“</a:t>
            </a:r>
            <a:r>
              <a:rPr sz="2000" b="1" spc="0" dirty="0" smtClean="0">
                <a:solidFill>
                  <a:srgbClr val="314278"/>
                </a:solidFill>
                <a:latin typeface="Cambria" pitchFamily="18" charset="0"/>
                <a:cs typeface="Georgia"/>
              </a:rPr>
              <a:t>C</a:t>
            </a:r>
            <a:r>
              <a:rPr sz="2000" b="1" spc="-9" dirty="0" smtClean="0">
                <a:solidFill>
                  <a:srgbClr val="314278"/>
                </a:solidFill>
                <a:latin typeface="Cambria" pitchFamily="18" charset="0"/>
                <a:cs typeface="Georgia"/>
              </a:rPr>
              <a:t>r</a:t>
            </a:r>
            <a:r>
              <a:rPr sz="2000" b="1" spc="4" dirty="0" smtClean="0">
                <a:solidFill>
                  <a:srgbClr val="314278"/>
                </a:solidFill>
                <a:latin typeface="Cambria" pitchFamily="18" charset="0"/>
                <a:cs typeface="Georgia"/>
              </a:rPr>
              <a:t>e</a:t>
            </a:r>
            <a:r>
              <a:rPr sz="2000" b="1" spc="0" dirty="0" smtClean="0">
                <a:solidFill>
                  <a:srgbClr val="314278"/>
                </a:solidFill>
                <a:latin typeface="Cambria" pitchFamily="18" charset="0"/>
                <a:cs typeface="Georgia"/>
              </a:rPr>
              <a:t>ar”</a:t>
            </a:r>
            <a:endParaRPr sz="2000" b="1" dirty="0">
              <a:latin typeface="Cambria" pitchFamily="18" charset="0"/>
              <a:cs typeface="Georgia"/>
            </a:endParaRPr>
          </a:p>
        </p:txBody>
      </p:sp>
      <p:sp>
        <p:nvSpPr>
          <p:cNvPr id="4" name="object 4"/>
          <p:cNvSpPr txBox="1"/>
          <p:nvPr/>
        </p:nvSpPr>
        <p:spPr>
          <a:xfrm>
            <a:off x="685800" y="6096000"/>
            <a:ext cx="7902264" cy="456523"/>
          </a:xfrm>
          <a:prstGeom prst="rect">
            <a:avLst/>
          </a:prstGeom>
        </p:spPr>
        <p:txBody>
          <a:bodyPr wrap="square" lIns="0" tIns="0" rIns="0" bIns="0" rtlCol="0">
            <a:noAutofit/>
          </a:bodyPr>
          <a:lstStyle/>
          <a:p>
            <a:pPr marL="12700">
              <a:lnSpc>
                <a:spcPts val="1300"/>
              </a:lnSpc>
              <a:spcBef>
                <a:spcPts val="90"/>
              </a:spcBef>
            </a:pPr>
            <a:r>
              <a:rPr sz="1200" b="1" i="1" u="sng" spc="0" dirty="0" smtClean="0">
                <a:solidFill>
                  <a:srgbClr val="314278"/>
                </a:solidFill>
                <a:latin typeface="Georgia"/>
                <a:cs typeface="Georgia"/>
              </a:rPr>
              <a:t>A</a:t>
            </a:r>
            <a:r>
              <a:rPr sz="1200" b="1" i="1" u="sng" spc="-4" dirty="0" smtClean="0">
                <a:solidFill>
                  <a:srgbClr val="314278"/>
                </a:solidFill>
                <a:latin typeface="Georgia"/>
                <a:cs typeface="Georgia"/>
              </a:rPr>
              <a:t>c</a:t>
            </a:r>
            <a:r>
              <a:rPr sz="1200" b="1" i="1" u="sng" spc="4" dirty="0" smtClean="0">
                <a:solidFill>
                  <a:srgbClr val="314278"/>
                </a:solidFill>
                <a:latin typeface="Georgia"/>
                <a:cs typeface="Georgia"/>
              </a:rPr>
              <a:t>l</a:t>
            </a:r>
            <a:r>
              <a:rPr sz="1200" b="1" i="1" u="sng" spc="-4" dirty="0" smtClean="0">
                <a:solidFill>
                  <a:srgbClr val="314278"/>
                </a:solidFill>
                <a:latin typeface="Georgia"/>
                <a:cs typeface="Georgia"/>
              </a:rPr>
              <a:t>a</a:t>
            </a:r>
            <a:r>
              <a:rPr sz="1200" b="1" i="1" u="sng" spc="0" dirty="0" smtClean="0">
                <a:solidFill>
                  <a:srgbClr val="314278"/>
                </a:solidFill>
                <a:latin typeface="Georgia"/>
                <a:cs typeface="Georgia"/>
              </a:rPr>
              <a:t>r</a:t>
            </a:r>
            <a:r>
              <a:rPr sz="1200" b="1" i="1" u="sng" spc="-4" dirty="0" smtClean="0">
                <a:solidFill>
                  <a:srgbClr val="314278"/>
                </a:solidFill>
                <a:latin typeface="Georgia"/>
                <a:cs typeface="Georgia"/>
              </a:rPr>
              <a:t>ac</a:t>
            </a:r>
            <a:r>
              <a:rPr sz="1200" b="1" i="1" u="sng" spc="0" dirty="0" smtClean="0">
                <a:solidFill>
                  <a:srgbClr val="314278"/>
                </a:solidFill>
                <a:latin typeface="Georgia"/>
                <a:cs typeface="Georgia"/>
              </a:rPr>
              <a:t>ió</a:t>
            </a:r>
            <a:r>
              <a:rPr sz="1200" b="1" i="1" u="sng" spc="4" dirty="0" smtClean="0">
                <a:solidFill>
                  <a:srgbClr val="314278"/>
                </a:solidFill>
                <a:latin typeface="Georgia"/>
                <a:cs typeface="Georgia"/>
              </a:rPr>
              <a:t>n</a:t>
            </a:r>
            <a:r>
              <a:rPr sz="1200" b="1" spc="0" dirty="0" smtClean="0">
                <a:solidFill>
                  <a:srgbClr val="314278"/>
                </a:solidFill>
                <a:latin typeface="Georgia"/>
                <a:cs typeface="Georgia"/>
              </a:rPr>
              <a:t>:</a:t>
            </a:r>
            <a:r>
              <a:rPr sz="1200" b="1" spc="19" dirty="0" smtClean="0">
                <a:solidFill>
                  <a:srgbClr val="314278"/>
                </a:solidFill>
                <a:latin typeface="Georgia"/>
                <a:cs typeface="Georgia"/>
              </a:rPr>
              <a:t> </a:t>
            </a:r>
            <a:r>
              <a:rPr sz="1200" b="1" spc="0" dirty="0" smtClean="0">
                <a:solidFill>
                  <a:srgbClr val="314278"/>
                </a:solidFill>
                <a:latin typeface="Georgia"/>
                <a:cs typeface="Georgia"/>
              </a:rPr>
              <a:t>Si</a:t>
            </a:r>
            <a:r>
              <a:rPr sz="1200" b="1" spc="-4" dirty="0" smtClean="0">
                <a:solidFill>
                  <a:srgbClr val="314278"/>
                </a:solidFill>
                <a:latin typeface="Georgia"/>
                <a:cs typeface="Georgia"/>
              </a:rPr>
              <a:t> </a:t>
            </a:r>
            <a:r>
              <a:rPr sz="1200" b="1" spc="0" dirty="0" smtClean="0">
                <a:solidFill>
                  <a:srgbClr val="314278"/>
                </a:solidFill>
                <a:latin typeface="Georgia"/>
                <a:cs typeface="Georgia"/>
              </a:rPr>
              <a:t>se posi</a:t>
            </a:r>
            <a:r>
              <a:rPr sz="1200" b="1" spc="-4" dirty="0" smtClean="0">
                <a:solidFill>
                  <a:srgbClr val="314278"/>
                </a:solidFill>
                <a:latin typeface="Georgia"/>
                <a:cs typeface="Georgia"/>
              </a:rPr>
              <a:t>ci</a:t>
            </a:r>
            <a:r>
              <a:rPr sz="1200" b="1" spc="0" dirty="0" smtClean="0">
                <a:solidFill>
                  <a:srgbClr val="314278"/>
                </a:solidFill>
                <a:latin typeface="Georgia"/>
                <a:cs typeface="Georgia"/>
              </a:rPr>
              <a:t>ona</a:t>
            </a:r>
            <a:r>
              <a:rPr sz="1200" b="1" spc="19" dirty="0" smtClean="0">
                <a:solidFill>
                  <a:srgbClr val="314278"/>
                </a:solidFill>
                <a:latin typeface="Georgia"/>
                <a:cs typeface="Georgia"/>
              </a:rPr>
              <a:t> </a:t>
            </a:r>
            <a:r>
              <a:rPr sz="1200" b="1" spc="0" dirty="0" smtClean="0">
                <a:solidFill>
                  <a:srgbClr val="314278"/>
                </a:solidFill>
                <a:latin typeface="Georgia"/>
                <a:cs typeface="Georgia"/>
              </a:rPr>
              <a:t>el</a:t>
            </a:r>
            <a:r>
              <a:rPr sz="1200" b="1" spc="-9" dirty="0" smtClean="0">
                <a:solidFill>
                  <a:srgbClr val="314278"/>
                </a:solidFill>
                <a:latin typeface="Georgia"/>
                <a:cs typeface="Georgia"/>
              </a:rPr>
              <a:t> </a:t>
            </a:r>
            <a:r>
              <a:rPr sz="1200" b="1" spc="0" dirty="0" smtClean="0">
                <a:solidFill>
                  <a:srgbClr val="314278"/>
                </a:solidFill>
                <a:latin typeface="Georgia"/>
                <a:cs typeface="Georgia"/>
              </a:rPr>
              <a:t>c</a:t>
            </a:r>
            <a:r>
              <a:rPr sz="1200" b="1" spc="4" dirty="0" smtClean="0">
                <a:solidFill>
                  <a:srgbClr val="314278"/>
                </a:solidFill>
                <a:latin typeface="Georgia"/>
                <a:cs typeface="Georgia"/>
              </a:rPr>
              <a:t>u</a:t>
            </a:r>
            <a:r>
              <a:rPr sz="1200" b="1" spc="0" dirty="0" smtClean="0">
                <a:solidFill>
                  <a:srgbClr val="314278"/>
                </a:solidFill>
                <a:latin typeface="Georgia"/>
                <a:cs typeface="Georgia"/>
              </a:rPr>
              <a:t>rs</a:t>
            </a:r>
            <a:r>
              <a:rPr sz="1200" b="1" spc="4" dirty="0" smtClean="0">
                <a:solidFill>
                  <a:srgbClr val="314278"/>
                </a:solidFill>
                <a:latin typeface="Georgia"/>
                <a:cs typeface="Georgia"/>
              </a:rPr>
              <a:t>o</a:t>
            </a:r>
            <a:r>
              <a:rPr sz="1200" b="1" spc="0" dirty="0" smtClean="0">
                <a:solidFill>
                  <a:srgbClr val="314278"/>
                </a:solidFill>
                <a:latin typeface="Georgia"/>
                <a:cs typeface="Georgia"/>
              </a:rPr>
              <a:t>r</a:t>
            </a:r>
            <a:r>
              <a:rPr sz="1200" b="1" spc="-9" dirty="0" smtClean="0">
                <a:solidFill>
                  <a:srgbClr val="314278"/>
                </a:solidFill>
                <a:latin typeface="Georgia"/>
                <a:cs typeface="Georgia"/>
              </a:rPr>
              <a:t> </a:t>
            </a:r>
            <a:r>
              <a:rPr sz="1200" b="1" spc="0" dirty="0" smtClean="0">
                <a:solidFill>
                  <a:srgbClr val="314278"/>
                </a:solidFill>
                <a:latin typeface="Georgia"/>
                <a:cs typeface="Georgia"/>
              </a:rPr>
              <a:t>d</a:t>
            </a:r>
            <a:r>
              <a:rPr sz="1200" b="1" spc="-4" dirty="0" smtClean="0">
                <a:solidFill>
                  <a:srgbClr val="314278"/>
                </a:solidFill>
                <a:latin typeface="Georgia"/>
                <a:cs typeface="Georgia"/>
              </a:rPr>
              <a:t>e</a:t>
            </a:r>
            <a:r>
              <a:rPr sz="1200" b="1" spc="0" dirty="0" smtClean="0">
                <a:solidFill>
                  <a:srgbClr val="314278"/>
                </a:solidFill>
                <a:latin typeface="Georgia"/>
                <a:cs typeface="Georgia"/>
              </a:rPr>
              <a:t>l</a:t>
            </a:r>
            <a:r>
              <a:rPr sz="1200" b="1" spc="-9" dirty="0" smtClean="0">
                <a:solidFill>
                  <a:srgbClr val="314278"/>
                </a:solidFill>
                <a:latin typeface="Georgia"/>
                <a:cs typeface="Georgia"/>
              </a:rPr>
              <a:t> </a:t>
            </a:r>
            <a:r>
              <a:rPr sz="1200" b="1" spc="0" dirty="0" smtClean="0">
                <a:solidFill>
                  <a:srgbClr val="314278"/>
                </a:solidFill>
                <a:latin typeface="Georgia"/>
                <a:cs typeface="Georgia"/>
              </a:rPr>
              <a:t>m</a:t>
            </a:r>
            <a:r>
              <a:rPr sz="1200" b="1" spc="4" dirty="0" smtClean="0">
                <a:solidFill>
                  <a:srgbClr val="314278"/>
                </a:solidFill>
                <a:latin typeface="Georgia"/>
                <a:cs typeface="Georgia"/>
              </a:rPr>
              <a:t>ou</a:t>
            </a:r>
            <a:r>
              <a:rPr sz="1200" b="1" spc="0" dirty="0" smtClean="0">
                <a:solidFill>
                  <a:srgbClr val="314278"/>
                </a:solidFill>
                <a:latin typeface="Georgia"/>
                <a:cs typeface="Georgia"/>
              </a:rPr>
              <a:t>se sobre</a:t>
            </a:r>
            <a:r>
              <a:rPr sz="1200" b="1" spc="-9" dirty="0" smtClean="0">
                <a:solidFill>
                  <a:srgbClr val="314278"/>
                </a:solidFill>
                <a:latin typeface="Georgia"/>
                <a:cs typeface="Georgia"/>
              </a:rPr>
              <a:t> </a:t>
            </a:r>
            <a:r>
              <a:rPr sz="1200" b="1" spc="0" dirty="0" smtClean="0">
                <a:solidFill>
                  <a:srgbClr val="314278"/>
                </a:solidFill>
                <a:latin typeface="Georgia"/>
                <a:cs typeface="Georgia"/>
              </a:rPr>
              <a:t>c</a:t>
            </a:r>
            <a:r>
              <a:rPr sz="1200" b="1" spc="-4" dirty="0" smtClean="0">
                <a:solidFill>
                  <a:srgbClr val="314278"/>
                </a:solidFill>
                <a:latin typeface="Georgia"/>
                <a:cs typeface="Georgia"/>
              </a:rPr>
              <a:t>a</a:t>
            </a:r>
            <a:r>
              <a:rPr sz="1200" b="1" spc="0" dirty="0" smtClean="0">
                <a:solidFill>
                  <a:srgbClr val="314278"/>
                </a:solidFill>
                <a:latin typeface="Georgia"/>
                <a:cs typeface="Georgia"/>
              </a:rPr>
              <a:t>da</a:t>
            </a:r>
            <a:r>
              <a:rPr sz="1200" b="1" spc="-59" dirty="0" smtClean="0">
                <a:solidFill>
                  <a:srgbClr val="314278"/>
                </a:solidFill>
                <a:latin typeface="Georgia"/>
                <a:cs typeface="Georgia"/>
              </a:rPr>
              <a:t> </a:t>
            </a:r>
            <a:r>
              <a:rPr sz="1200" b="1" spc="-4" dirty="0" smtClean="0">
                <a:solidFill>
                  <a:srgbClr val="314278"/>
                </a:solidFill>
                <a:latin typeface="Georgia"/>
                <a:cs typeface="Georgia"/>
              </a:rPr>
              <a:t>ca</a:t>
            </a:r>
            <a:r>
              <a:rPr sz="1200" b="1" spc="0" dirty="0" smtClean="0">
                <a:solidFill>
                  <a:srgbClr val="314278"/>
                </a:solidFill>
                <a:latin typeface="Georgia"/>
                <a:cs typeface="Georgia"/>
              </a:rPr>
              <a:t>mpo,</a:t>
            </a:r>
            <a:r>
              <a:rPr sz="1200" b="1" spc="24" dirty="0" smtClean="0">
                <a:solidFill>
                  <a:srgbClr val="314278"/>
                </a:solidFill>
                <a:latin typeface="Georgia"/>
                <a:cs typeface="Georgia"/>
              </a:rPr>
              <a:t> </a:t>
            </a:r>
            <a:r>
              <a:rPr sz="1200" b="1" spc="-4" dirty="0" smtClean="0">
                <a:solidFill>
                  <a:srgbClr val="314278"/>
                </a:solidFill>
                <a:latin typeface="Georgia"/>
                <a:cs typeface="Georgia"/>
              </a:rPr>
              <a:t>a</a:t>
            </a:r>
            <a:r>
              <a:rPr sz="1200" b="1" spc="0" dirty="0" smtClean="0">
                <a:solidFill>
                  <a:srgbClr val="314278"/>
                </a:solidFill>
                <a:latin typeface="Georgia"/>
                <a:cs typeface="Georgia"/>
              </a:rPr>
              <a:t>p</a:t>
            </a:r>
            <a:r>
              <a:rPr sz="1200" b="1" spc="-4" dirty="0" smtClean="0">
                <a:solidFill>
                  <a:srgbClr val="314278"/>
                </a:solidFill>
                <a:latin typeface="Georgia"/>
                <a:cs typeface="Georgia"/>
              </a:rPr>
              <a:t>a</a:t>
            </a:r>
            <a:r>
              <a:rPr sz="1200" b="1" spc="0" dirty="0" smtClean="0">
                <a:solidFill>
                  <a:srgbClr val="314278"/>
                </a:solidFill>
                <a:latin typeface="Georgia"/>
                <a:cs typeface="Georgia"/>
              </a:rPr>
              <a:t>r</a:t>
            </a:r>
            <a:r>
              <a:rPr sz="1200" b="1" spc="-4" dirty="0" smtClean="0">
                <a:solidFill>
                  <a:srgbClr val="314278"/>
                </a:solidFill>
                <a:latin typeface="Georgia"/>
                <a:cs typeface="Georgia"/>
              </a:rPr>
              <a:t>ece</a:t>
            </a:r>
            <a:r>
              <a:rPr sz="1200" b="1" spc="0" dirty="0" smtClean="0">
                <a:solidFill>
                  <a:srgbClr val="314278"/>
                </a:solidFill>
                <a:latin typeface="Georgia"/>
                <a:cs typeface="Georgia"/>
              </a:rPr>
              <a:t>rá</a:t>
            </a:r>
            <a:r>
              <a:rPr sz="1200" b="1" spc="-4" dirty="0" smtClean="0">
                <a:solidFill>
                  <a:srgbClr val="314278"/>
                </a:solidFill>
                <a:latin typeface="Georgia"/>
                <a:cs typeface="Georgia"/>
              </a:rPr>
              <a:t> d</a:t>
            </a:r>
            <a:r>
              <a:rPr sz="1200" b="1" spc="0" dirty="0" smtClean="0">
                <a:solidFill>
                  <a:srgbClr val="314278"/>
                </a:solidFill>
                <a:latin typeface="Georgia"/>
                <a:cs typeface="Georgia"/>
              </a:rPr>
              <a:t>e</a:t>
            </a:r>
            <a:r>
              <a:rPr sz="1200" b="1" spc="4" dirty="0" smtClean="0">
                <a:solidFill>
                  <a:srgbClr val="314278"/>
                </a:solidFill>
                <a:latin typeface="Georgia"/>
                <a:cs typeface="Georgia"/>
              </a:rPr>
              <a:t> f</a:t>
            </a:r>
            <a:r>
              <a:rPr sz="1200" b="1" spc="0" dirty="0" smtClean="0">
                <a:solidFill>
                  <a:srgbClr val="314278"/>
                </a:solidFill>
                <a:latin typeface="Georgia"/>
                <a:cs typeface="Georgia"/>
              </a:rPr>
              <a:t>orma</a:t>
            </a:r>
            <a:r>
              <a:rPr sz="1200" b="1" spc="-14" dirty="0" smtClean="0">
                <a:solidFill>
                  <a:srgbClr val="314278"/>
                </a:solidFill>
                <a:latin typeface="Georgia"/>
                <a:cs typeface="Georgia"/>
              </a:rPr>
              <a:t> </a:t>
            </a:r>
            <a:r>
              <a:rPr sz="1200" b="1" spc="-4" dirty="0" smtClean="0">
                <a:solidFill>
                  <a:srgbClr val="314278"/>
                </a:solidFill>
                <a:latin typeface="Georgia"/>
                <a:cs typeface="Georgia"/>
              </a:rPr>
              <a:t>a</a:t>
            </a:r>
            <a:r>
              <a:rPr sz="1200" b="1" spc="4" dirty="0" smtClean="0">
                <a:solidFill>
                  <a:srgbClr val="314278"/>
                </a:solidFill>
                <a:latin typeface="Georgia"/>
                <a:cs typeface="Georgia"/>
              </a:rPr>
              <a:t>ut</a:t>
            </a:r>
            <a:r>
              <a:rPr sz="1200" b="1" spc="0" dirty="0" smtClean="0">
                <a:solidFill>
                  <a:srgbClr val="314278"/>
                </a:solidFill>
                <a:latin typeface="Georgia"/>
                <a:cs typeface="Georgia"/>
              </a:rPr>
              <a:t>om</a:t>
            </a:r>
            <a:r>
              <a:rPr sz="1200" b="1" spc="-4" dirty="0" smtClean="0">
                <a:solidFill>
                  <a:srgbClr val="314278"/>
                </a:solidFill>
                <a:latin typeface="Georgia"/>
                <a:cs typeface="Georgia"/>
              </a:rPr>
              <a:t>á</a:t>
            </a:r>
            <a:r>
              <a:rPr sz="1200" b="1" spc="4" dirty="0" smtClean="0">
                <a:solidFill>
                  <a:srgbClr val="314278"/>
                </a:solidFill>
                <a:latin typeface="Georgia"/>
                <a:cs typeface="Georgia"/>
              </a:rPr>
              <a:t>t</a:t>
            </a:r>
            <a:r>
              <a:rPr sz="1200" b="1" spc="-4" dirty="0" smtClean="0">
                <a:solidFill>
                  <a:srgbClr val="314278"/>
                </a:solidFill>
                <a:latin typeface="Georgia"/>
                <a:cs typeface="Georgia"/>
              </a:rPr>
              <a:t>ic</a:t>
            </a:r>
            <a:r>
              <a:rPr sz="1200" b="1" spc="0" dirty="0" smtClean="0">
                <a:solidFill>
                  <a:srgbClr val="314278"/>
                </a:solidFill>
                <a:latin typeface="Georgia"/>
                <a:cs typeface="Georgia"/>
              </a:rPr>
              <a:t>a</a:t>
            </a:r>
            <a:r>
              <a:rPr sz="1200" b="1" spc="-4" dirty="0" smtClean="0">
                <a:solidFill>
                  <a:srgbClr val="314278"/>
                </a:solidFill>
                <a:latin typeface="Georgia"/>
                <a:cs typeface="Georgia"/>
              </a:rPr>
              <a:t> </a:t>
            </a:r>
            <a:r>
              <a:rPr sz="1200" b="1" spc="0" dirty="0" smtClean="0">
                <a:solidFill>
                  <a:srgbClr val="314278"/>
                </a:solidFill>
                <a:latin typeface="Georgia"/>
                <a:cs typeface="Georgia"/>
              </a:rPr>
              <a:t>a</a:t>
            </a:r>
            <a:r>
              <a:rPr sz="1200" b="1" spc="-4" dirty="0" smtClean="0">
                <a:solidFill>
                  <a:srgbClr val="314278"/>
                </a:solidFill>
                <a:latin typeface="Georgia"/>
                <a:cs typeface="Georgia"/>
              </a:rPr>
              <a:t> </a:t>
            </a:r>
            <a:r>
              <a:rPr sz="1200" b="1" spc="0" dirty="0" smtClean="0">
                <a:solidFill>
                  <a:srgbClr val="314278"/>
                </a:solidFill>
                <a:latin typeface="Georgia"/>
                <a:cs typeface="Georgia"/>
              </a:rPr>
              <a:t>la</a:t>
            </a:r>
            <a:r>
              <a:rPr sz="1200" b="1" spc="-14" dirty="0" smtClean="0">
                <a:solidFill>
                  <a:srgbClr val="314278"/>
                </a:solidFill>
                <a:latin typeface="Georgia"/>
                <a:cs typeface="Georgia"/>
              </a:rPr>
              <a:t> </a:t>
            </a:r>
            <a:r>
              <a:rPr sz="1200" b="1" spc="-4" dirty="0" smtClean="0">
                <a:solidFill>
                  <a:srgbClr val="314278"/>
                </a:solidFill>
                <a:latin typeface="Georgia"/>
                <a:cs typeface="Georgia"/>
              </a:rPr>
              <a:t>a</a:t>
            </a:r>
            <a:r>
              <a:rPr sz="1200" b="1" spc="0" dirty="0" smtClean="0">
                <a:solidFill>
                  <a:srgbClr val="314278"/>
                </a:solidFill>
                <a:latin typeface="Georgia"/>
                <a:cs typeface="Georgia"/>
              </a:rPr>
              <a:t>yuda</a:t>
            </a:r>
            <a:r>
              <a:rPr sz="1200" b="1" spc="-19" dirty="0" smtClean="0">
                <a:solidFill>
                  <a:srgbClr val="314278"/>
                </a:solidFill>
                <a:latin typeface="Georgia"/>
                <a:cs typeface="Georgia"/>
              </a:rPr>
              <a:t> </a:t>
            </a:r>
            <a:r>
              <a:rPr sz="1200" b="1" spc="-4" dirty="0" smtClean="0">
                <a:solidFill>
                  <a:srgbClr val="314278"/>
                </a:solidFill>
                <a:latin typeface="Georgia"/>
                <a:cs typeface="Georgia"/>
              </a:rPr>
              <a:t>e</a:t>
            </a:r>
            <a:r>
              <a:rPr sz="1200" b="1" spc="0" dirty="0" smtClean="0">
                <a:solidFill>
                  <a:srgbClr val="314278"/>
                </a:solidFill>
                <a:latin typeface="Georgia"/>
                <a:cs typeface="Georgia"/>
              </a:rPr>
              <a:t>n</a:t>
            </a:r>
            <a:r>
              <a:rPr sz="1200" b="1" spc="9" dirty="0" smtClean="0">
                <a:solidFill>
                  <a:srgbClr val="314278"/>
                </a:solidFill>
                <a:latin typeface="Georgia"/>
                <a:cs typeface="Georgia"/>
              </a:rPr>
              <a:t> </a:t>
            </a:r>
            <a:r>
              <a:rPr sz="1200" b="1" spc="4" dirty="0" err="1" smtClean="0">
                <a:solidFill>
                  <a:srgbClr val="314278"/>
                </a:solidFill>
                <a:latin typeface="Georgia"/>
                <a:cs typeface="Georgia"/>
              </a:rPr>
              <a:t>l</a:t>
            </a:r>
            <a:r>
              <a:rPr sz="1200" b="1" spc="-4" dirty="0" err="1" smtClean="0">
                <a:solidFill>
                  <a:srgbClr val="314278"/>
                </a:solidFill>
                <a:latin typeface="Georgia"/>
                <a:cs typeface="Georgia"/>
              </a:rPr>
              <a:t>í</a:t>
            </a:r>
            <a:r>
              <a:rPr sz="1200" b="1" spc="0" dirty="0" err="1" smtClean="0">
                <a:solidFill>
                  <a:srgbClr val="314278"/>
                </a:solidFill>
                <a:latin typeface="Georgia"/>
                <a:cs typeface="Georgia"/>
              </a:rPr>
              <a:t>n</a:t>
            </a:r>
            <a:r>
              <a:rPr sz="1200" b="1" spc="-4" dirty="0" err="1" smtClean="0">
                <a:solidFill>
                  <a:srgbClr val="314278"/>
                </a:solidFill>
                <a:latin typeface="Georgia"/>
                <a:cs typeface="Georgia"/>
              </a:rPr>
              <a:t>ea</a:t>
            </a:r>
            <a:r>
              <a:rPr sz="1200" b="1" spc="0" dirty="0" smtClean="0">
                <a:solidFill>
                  <a:srgbClr val="314278"/>
                </a:solidFill>
                <a:latin typeface="Georgia"/>
                <a:cs typeface="Georgia"/>
              </a:rPr>
              <a:t>.</a:t>
            </a:r>
            <a:endParaRPr lang="es-ES" sz="1200" b="1" dirty="0" smtClean="0">
              <a:solidFill>
                <a:srgbClr val="314278"/>
              </a:solidFill>
              <a:latin typeface="Georgia"/>
              <a:cs typeface="Georgia"/>
            </a:endParaRPr>
          </a:p>
          <a:p>
            <a:pPr marL="12700">
              <a:lnSpc>
                <a:spcPts val="1300"/>
              </a:lnSpc>
              <a:spcBef>
                <a:spcPts val="90"/>
              </a:spcBef>
            </a:pPr>
            <a:r>
              <a:rPr sz="1200" b="1" spc="0" dirty="0" smtClean="0">
                <a:solidFill>
                  <a:srgbClr val="314278"/>
                </a:solidFill>
                <a:latin typeface="Georgia"/>
                <a:cs typeface="Georgia"/>
              </a:rPr>
              <a:t> P</a:t>
            </a:r>
            <a:r>
              <a:rPr sz="1200" b="1" spc="-4" dirty="0" smtClean="0">
                <a:solidFill>
                  <a:srgbClr val="314278"/>
                </a:solidFill>
                <a:latin typeface="Georgia"/>
                <a:cs typeface="Georgia"/>
              </a:rPr>
              <a:t>a</a:t>
            </a:r>
            <a:r>
              <a:rPr sz="1200" b="1" spc="0" dirty="0" smtClean="0">
                <a:solidFill>
                  <a:srgbClr val="314278"/>
                </a:solidFill>
                <a:latin typeface="Georgia"/>
                <a:cs typeface="Georgia"/>
              </a:rPr>
              <a:t>ra</a:t>
            </a:r>
            <a:r>
              <a:rPr sz="1200" b="1" spc="-4" dirty="0" smtClean="0">
                <a:solidFill>
                  <a:srgbClr val="314278"/>
                </a:solidFill>
                <a:latin typeface="Georgia"/>
                <a:cs typeface="Georgia"/>
              </a:rPr>
              <a:t> </a:t>
            </a:r>
            <a:r>
              <a:rPr sz="1200" b="1" spc="0" dirty="0" smtClean="0">
                <a:solidFill>
                  <a:srgbClr val="314278"/>
                </a:solidFill>
                <a:latin typeface="Georgia"/>
                <a:cs typeface="Georgia"/>
              </a:rPr>
              <a:t>m</a:t>
            </a:r>
            <a:r>
              <a:rPr sz="1200" b="1" spc="-4" dirty="0" smtClean="0">
                <a:solidFill>
                  <a:srgbClr val="314278"/>
                </a:solidFill>
                <a:latin typeface="Georgia"/>
                <a:cs typeface="Georgia"/>
              </a:rPr>
              <a:t>a</a:t>
            </a:r>
            <a:r>
              <a:rPr sz="1200" b="1" spc="0" dirty="0" smtClean="0">
                <a:solidFill>
                  <a:srgbClr val="314278"/>
                </a:solidFill>
                <a:latin typeface="Georgia"/>
                <a:cs typeface="Georgia"/>
              </a:rPr>
              <a:t>yor </a:t>
            </a:r>
            <a:r>
              <a:rPr sz="1200" b="1" spc="-4" dirty="0" smtClean="0">
                <a:solidFill>
                  <a:srgbClr val="314278"/>
                </a:solidFill>
                <a:latin typeface="Georgia"/>
                <a:cs typeface="Georgia"/>
              </a:rPr>
              <a:t>i</a:t>
            </a:r>
            <a:r>
              <a:rPr sz="1200" b="1" spc="0" dirty="0" smtClean="0">
                <a:solidFill>
                  <a:srgbClr val="314278"/>
                </a:solidFill>
                <a:latin typeface="Georgia"/>
                <a:cs typeface="Georgia"/>
              </a:rPr>
              <a:t>n</a:t>
            </a:r>
            <a:r>
              <a:rPr sz="1200" b="1" spc="4" dirty="0" smtClean="0">
                <a:solidFill>
                  <a:srgbClr val="314278"/>
                </a:solidFill>
                <a:latin typeface="Georgia"/>
                <a:cs typeface="Georgia"/>
              </a:rPr>
              <a:t>f</a:t>
            </a:r>
            <a:r>
              <a:rPr sz="1200" b="1" spc="0" dirty="0" smtClean="0">
                <a:solidFill>
                  <a:srgbClr val="314278"/>
                </a:solidFill>
                <a:latin typeface="Georgia"/>
                <a:cs typeface="Georgia"/>
              </a:rPr>
              <a:t>orm</a:t>
            </a:r>
            <a:r>
              <a:rPr sz="1200" b="1" spc="-4" dirty="0" smtClean="0">
                <a:solidFill>
                  <a:srgbClr val="314278"/>
                </a:solidFill>
                <a:latin typeface="Georgia"/>
                <a:cs typeface="Georgia"/>
              </a:rPr>
              <a:t>aci</a:t>
            </a:r>
            <a:r>
              <a:rPr sz="1200" b="1" spc="0" dirty="0" smtClean="0">
                <a:solidFill>
                  <a:srgbClr val="314278"/>
                </a:solidFill>
                <a:latin typeface="Georgia"/>
                <a:cs typeface="Georgia"/>
              </a:rPr>
              <a:t>ón,</a:t>
            </a:r>
            <a:r>
              <a:rPr sz="1200" b="1" spc="19" dirty="0" smtClean="0">
                <a:solidFill>
                  <a:srgbClr val="314278"/>
                </a:solidFill>
                <a:latin typeface="Georgia"/>
                <a:cs typeface="Georgia"/>
              </a:rPr>
              <a:t> </a:t>
            </a:r>
            <a:r>
              <a:rPr sz="1200" b="1" spc="0" dirty="0" smtClean="0">
                <a:solidFill>
                  <a:srgbClr val="314278"/>
                </a:solidFill>
                <a:latin typeface="Georgia"/>
                <a:cs typeface="Georgia"/>
              </a:rPr>
              <a:t>se</a:t>
            </a:r>
            <a:r>
              <a:rPr sz="1200" b="1" spc="-4" dirty="0" smtClean="0">
                <a:solidFill>
                  <a:srgbClr val="314278"/>
                </a:solidFill>
                <a:latin typeface="Georgia"/>
                <a:cs typeface="Georgia"/>
              </a:rPr>
              <a:t> s</a:t>
            </a:r>
            <a:r>
              <a:rPr sz="1200" b="1" spc="4" dirty="0" smtClean="0">
                <a:solidFill>
                  <a:srgbClr val="314278"/>
                </a:solidFill>
                <a:latin typeface="Georgia"/>
                <a:cs typeface="Georgia"/>
              </a:rPr>
              <a:t>u</a:t>
            </a:r>
            <a:r>
              <a:rPr sz="1200" b="1" spc="0" dirty="0" smtClean="0">
                <a:solidFill>
                  <a:srgbClr val="314278"/>
                </a:solidFill>
                <a:latin typeface="Georgia"/>
                <a:cs typeface="Georgia"/>
              </a:rPr>
              <a:t>gi</a:t>
            </a:r>
            <a:r>
              <a:rPr sz="1200" b="1" spc="-4" dirty="0" smtClean="0">
                <a:solidFill>
                  <a:srgbClr val="314278"/>
                </a:solidFill>
                <a:latin typeface="Georgia"/>
                <a:cs typeface="Georgia"/>
              </a:rPr>
              <a:t>e</a:t>
            </a:r>
            <a:r>
              <a:rPr sz="1200" b="1" spc="0" dirty="0" smtClean="0">
                <a:solidFill>
                  <a:srgbClr val="314278"/>
                </a:solidFill>
                <a:latin typeface="Georgia"/>
                <a:cs typeface="Georgia"/>
              </a:rPr>
              <a:t>re</a:t>
            </a:r>
            <a:r>
              <a:rPr sz="1200" b="1" spc="-29" dirty="0" smtClean="0">
                <a:solidFill>
                  <a:srgbClr val="314278"/>
                </a:solidFill>
                <a:latin typeface="Georgia"/>
                <a:cs typeface="Georgia"/>
              </a:rPr>
              <a:t> </a:t>
            </a:r>
            <a:r>
              <a:rPr sz="1200" b="1" spc="-4" dirty="0" smtClean="0">
                <a:solidFill>
                  <a:srgbClr val="314278"/>
                </a:solidFill>
                <a:latin typeface="Georgia"/>
                <a:cs typeface="Georgia"/>
              </a:rPr>
              <a:t>c</a:t>
            </a:r>
            <a:r>
              <a:rPr sz="1200" b="1" spc="0" dirty="0" smtClean="0">
                <a:solidFill>
                  <a:srgbClr val="314278"/>
                </a:solidFill>
                <a:latin typeface="Georgia"/>
                <a:cs typeface="Georgia"/>
              </a:rPr>
              <a:t>onsu</a:t>
            </a:r>
            <a:r>
              <a:rPr sz="1200" b="1" spc="4" dirty="0" smtClean="0">
                <a:solidFill>
                  <a:srgbClr val="314278"/>
                </a:solidFill>
                <a:latin typeface="Georgia"/>
                <a:cs typeface="Georgia"/>
              </a:rPr>
              <a:t>lt</a:t>
            </a:r>
            <a:r>
              <a:rPr sz="1200" b="1" spc="-4" dirty="0" smtClean="0">
                <a:solidFill>
                  <a:srgbClr val="314278"/>
                </a:solidFill>
                <a:latin typeface="Georgia"/>
                <a:cs typeface="Georgia"/>
              </a:rPr>
              <a:t>a</a:t>
            </a:r>
            <a:r>
              <a:rPr sz="1200" b="1" spc="0" dirty="0" smtClean="0">
                <a:solidFill>
                  <a:srgbClr val="314278"/>
                </a:solidFill>
                <a:latin typeface="Georgia"/>
                <a:cs typeface="Georgia"/>
              </a:rPr>
              <a:t>r </a:t>
            </a:r>
            <a:r>
              <a:rPr sz="1200" b="1" spc="-4" dirty="0" smtClean="0">
                <a:solidFill>
                  <a:srgbClr val="314278"/>
                </a:solidFill>
                <a:latin typeface="Georgia"/>
                <a:cs typeface="Georgia"/>
              </a:rPr>
              <a:t>e</a:t>
            </a:r>
            <a:r>
              <a:rPr sz="1200" b="1" spc="0" dirty="0" smtClean="0">
                <a:solidFill>
                  <a:srgbClr val="314278"/>
                </a:solidFill>
                <a:latin typeface="Georgia"/>
                <a:cs typeface="Georgia"/>
              </a:rPr>
              <a:t>l</a:t>
            </a:r>
            <a:r>
              <a:rPr sz="1200" b="1" spc="-9" dirty="0" smtClean="0">
                <a:solidFill>
                  <a:srgbClr val="314278"/>
                </a:solidFill>
                <a:latin typeface="Georgia"/>
                <a:cs typeface="Georgia"/>
              </a:rPr>
              <a:t> </a:t>
            </a:r>
            <a:r>
              <a:rPr sz="1200" b="1" spc="0" dirty="0" smtClean="0">
                <a:solidFill>
                  <a:srgbClr val="314278"/>
                </a:solidFill>
                <a:latin typeface="Georgia"/>
                <a:cs typeface="Georgia"/>
              </a:rPr>
              <a:t>m</a:t>
            </a:r>
            <a:r>
              <a:rPr sz="1200" b="1" spc="-4" dirty="0" smtClean="0">
                <a:solidFill>
                  <a:srgbClr val="314278"/>
                </a:solidFill>
                <a:latin typeface="Georgia"/>
                <a:cs typeface="Georgia"/>
              </a:rPr>
              <a:t>a</a:t>
            </a:r>
            <a:r>
              <a:rPr sz="1200" b="1" spc="0" dirty="0" smtClean="0">
                <a:solidFill>
                  <a:srgbClr val="314278"/>
                </a:solidFill>
                <a:latin typeface="Georgia"/>
                <a:cs typeface="Georgia"/>
              </a:rPr>
              <a:t>n</a:t>
            </a:r>
            <a:r>
              <a:rPr sz="1200" b="1" spc="4" dirty="0" smtClean="0">
                <a:solidFill>
                  <a:srgbClr val="314278"/>
                </a:solidFill>
                <a:latin typeface="Georgia"/>
                <a:cs typeface="Georgia"/>
              </a:rPr>
              <a:t>u</a:t>
            </a:r>
            <a:r>
              <a:rPr sz="1200" b="1" spc="-4" dirty="0" smtClean="0">
                <a:solidFill>
                  <a:srgbClr val="314278"/>
                </a:solidFill>
                <a:latin typeface="Georgia"/>
                <a:cs typeface="Georgia"/>
              </a:rPr>
              <a:t>a</a:t>
            </a:r>
            <a:r>
              <a:rPr sz="1200" b="1" spc="0" dirty="0" smtClean="0">
                <a:solidFill>
                  <a:srgbClr val="314278"/>
                </a:solidFill>
                <a:latin typeface="Georgia"/>
                <a:cs typeface="Georgia"/>
              </a:rPr>
              <a:t>l</a:t>
            </a:r>
            <a:r>
              <a:rPr sz="1200" b="1" spc="-9" dirty="0" smtClean="0">
                <a:solidFill>
                  <a:srgbClr val="314278"/>
                </a:solidFill>
                <a:latin typeface="Georgia"/>
                <a:cs typeface="Georgia"/>
              </a:rPr>
              <a:t> </a:t>
            </a:r>
            <a:r>
              <a:rPr sz="1200" b="1" spc="-4" dirty="0" smtClean="0">
                <a:solidFill>
                  <a:srgbClr val="314278"/>
                </a:solidFill>
                <a:latin typeface="Georgia"/>
                <a:cs typeface="Georgia"/>
              </a:rPr>
              <a:t>d</a:t>
            </a:r>
            <a:r>
              <a:rPr sz="1200" b="1" spc="0" dirty="0" smtClean="0">
                <a:solidFill>
                  <a:srgbClr val="314278"/>
                </a:solidFill>
                <a:latin typeface="Georgia"/>
                <a:cs typeface="Georgia"/>
              </a:rPr>
              <a:t>e</a:t>
            </a:r>
            <a:r>
              <a:rPr sz="1200" b="1" spc="-4" dirty="0" smtClean="0">
                <a:solidFill>
                  <a:srgbClr val="314278"/>
                </a:solidFill>
                <a:latin typeface="Georgia"/>
                <a:cs typeface="Georgia"/>
              </a:rPr>
              <a:t> </a:t>
            </a:r>
            <a:r>
              <a:rPr sz="1200" b="1" spc="4" dirty="0" smtClean="0">
                <a:solidFill>
                  <a:srgbClr val="314278"/>
                </a:solidFill>
                <a:latin typeface="Georgia"/>
                <a:cs typeface="Georgia"/>
              </a:rPr>
              <a:t>u</a:t>
            </a:r>
            <a:r>
              <a:rPr sz="1200" b="1" spc="0" dirty="0" smtClean="0">
                <a:solidFill>
                  <a:srgbClr val="314278"/>
                </a:solidFill>
                <a:latin typeface="Georgia"/>
                <a:cs typeface="Georgia"/>
              </a:rPr>
              <a:t>su</a:t>
            </a:r>
            <a:r>
              <a:rPr sz="1200" b="1" spc="-4" dirty="0" smtClean="0">
                <a:solidFill>
                  <a:srgbClr val="314278"/>
                </a:solidFill>
                <a:latin typeface="Georgia"/>
                <a:cs typeface="Georgia"/>
              </a:rPr>
              <a:t>a</a:t>
            </a:r>
            <a:r>
              <a:rPr sz="1200" b="1" spc="0" dirty="0" smtClean="0">
                <a:solidFill>
                  <a:srgbClr val="314278"/>
                </a:solidFill>
                <a:latin typeface="Georgia"/>
                <a:cs typeface="Georgia"/>
              </a:rPr>
              <a:t>r</a:t>
            </a:r>
            <a:r>
              <a:rPr sz="1200" b="1" spc="-4" dirty="0" smtClean="0">
                <a:solidFill>
                  <a:srgbClr val="314278"/>
                </a:solidFill>
                <a:latin typeface="Georgia"/>
                <a:cs typeface="Georgia"/>
              </a:rPr>
              <a:t>i</a:t>
            </a:r>
            <a:r>
              <a:rPr sz="1200" b="1" spc="0" dirty="0" smtClean="0">
                <a:solidFill>
                  <a:srgbClr val="314278"/>
                </a:solidFill>
                <a:latin typeface="Georgia"/>
                <a:cs typeface="Georgia"/>
              </a:rPr>
              <a:t>o</a:t>
            </a:r>
            <a:r>
              <a:rPr sz="1200" b="1" spc="-25" dirty="0" smtClean="0">
                <a:solidFill>
                  <a:srgbClr val="314278"/>
                </a:solidFill>
                <a:latin typeface="Georgia"/>
                <a:cs typeface="Georgia"/>
              </a:rPr>
              <a:t> </a:t>
            </a:r>
            <a:r>
              <a:rPr sz="1200" b="1" spc="-4" dirty="0" smtClean="0">
                <a:solidFill>
                  <a:srgbClr val="314278"/>
                </a:solidFill>
                <a:latin typeface="Georgia"/>
                <a:cs typeface="Georgia"/>
              </a:rPr>
              <a:t>di</a:t>
            </a:r>
            <a:r>
              <a:rPr sz="1200" b="1" spc="0" dirty="0" smtClean="0">
                <a:solidFill>
                  <a:srgbClr val="314278"/>
                </a:solidFill>
                <a:latin typeface="Georgia"/>
                <a:cs typeface="Georgia"/>
              </a:rPr>
              <a:t>s</a:t>
            </a:r>
            <a:r>
              <a:rPr sz="1200" b="1" spc="-4" dirty="0" smtClean="0">
                <a:solidFill>
                  <a:srgbClr val="314278"/>
                </a:solidFill>
                <a:latin typeface="Georgia"/>
                <a:cs typeface="Georgia"/>
              </a:rPr>
              <a:t>p</a:t>
            </a:r>
            <a:r>
              <a:rPr sz="1200" b="1" spc="0" dirty="0" smtClean="0">
                <a:solidFill>
                  <a:srgbClr val="314278"/>
                </a:solidFill>
                <a:latin typeface="Georgia"/>
                <a:cs typeface="Georgia"/>
              </a:rPr>
              <a:t>oni</a:t>
            </a:r>
            <a:r>
              <a:rPr sz="1200" b="1" spc="-4" dirty="0" smtClean="0">
                <a:solidFill>
                  <a:srgbClr val="314278"/>
                </a:solidFill>
                <a:latin typeface="Georgia"/>
                <a:cs typeface="Georgia"/>
              </a:rPr>
              <a:t>b</a:t>
            </a:r>
            <a:r>
              <a:rPr sz="1200" b="1" spc="4" dirty="0" smtClean="0">
                <a:solidFill>
                  <a:srgbClr val="314278"/>
                </a:solidFill>
                <a:latin typeface="Georgia"/>
                <a:cs typeface="Georgia"/>
              </a:rPr>
              <a:t>l</a:t>
            </a:r>
            <a:r>
              <a:rPr sz="1200" b="1" spc="0" dirty="0" smtClean="0">
                <a:solidFill>
                  <a:srgbClr val="314278"/>
                </a:solidFill>
                <a:latin typeface="Georgia"/>
                <a:cs typeface="Georgia"/>
              </a:rPr>
              <a:t>e</a:t>
            </a:r>
            <a:r>
              <a:rPr sz="1200" b="1" spc="14" dirty="0" smtClean="0">
                <a:solidFill>
                  <a:srgbClr val="314278"/>
                </a:solidFill>
                <a:latin typeface="Georgia"/>
                <a:cs typeface="Georgia"/>
              </a:rPr>
              <a:t> </a:t>
            </a:r>
            <a:r>
              <a:rPr sz="1200" b="1" spc="-4" dirty="0" smtClean="0">
                <a:solidFill>
                  <a:srgbClr val="314278"/>
                </a:solidFill>
                <a:latin typeface="Georgia"/>
                <a:cs typeface="Georgia"/>
              </a:rPr>
              <a:t>e</a:t>
            </a:r>
            <a:r>
              <a:rPr sz="1200" b="1" spc="0" dirty="0" smtClean="0">
                <a:solidFill>
                  <a:srgbClr val="314278"/>
                </a:solidFill>
                <a:latin typeface="Georgia"/>
                <a:cs typeface="Georgia"/>
              </a:rPr>
              <a:t>n la</a:t>
            </a:r>
            <a:r>
              <a:rPr sz="1200" b="1" spc="-14" dirty="0" smtClean="0">
                <a:solidFill>
                  <a:srgbClr val="314278"/>
                </a:solidFill>
                <a:latin typeface="Georgia"/>
                <a:cs typeface="Georgia"/>
              </a:rPr>
              <a:t> </a:t>
            </a:r>
            <a:r>
              <a:rPr sz="1200" b="1" spc="0" dirty="0" smtClean="0">
                <a:solidFill>
                  <a:srgbClr val="314278"/>
                </a:solidFill>
                <a:latin typeface="Georgia"/>
                <a:cs typeface="Georgia"/>
              </a:rPr>
              <a:t>s</a:t>
            </a:r>
            <a:r>
              <a:rPr sz="1200" b="1" spc="-4" dirty="0" smtClean="0">
                <a:solidFill>
                  <a:srgbClr val="314278"/>
                </a:solidFill>
                <a:latin typeface="Georgia"/>
                <a:cs typeface="Georgia"/>
              </a:rPr>
              <a:t>ecci</a:t>
            </a:r>
            <a:r>
              <a:rPr sz="1200" b="1" spc="0" dirty="0" smtClean="0">
                <a:solidFill>
                  <a:srgbClr val="314278"/>
                </a:solidFill>
                <a:latin typeface="Georgia"/>
                <a:cs typeface="Georgia"/>
              </a:rPr>
              <a:t>ón</a:t>
            </a:r>
            <a:r>
              <a:rPr sz="1200" b="1" spc="24" dirty="0" smtClean="0">
                <a:solidFill>
                  <a:srgbClr val="314278"/>
                </a:solidFill>
                <a:latin typeface="Georgia"/>
                <a:cs typeface="Georgia"/>
              </a:rPr>
              <a:t> </a:t>
            </a:r>
            <a:r>
              <a:rPr sz="1200" b="1" spc="0" dirty="0" smtClean="0">
                <a:solidFill>
                  <a:srgbClr val="314278"/>
                </a:solidFill>
                <a:latin typeface="Georgia"/>
                <a:cs typeface="Georgia"/>
              </a:rPr>
              <a:t>“</a:t>
            </a:r>
            <a:r>
              <a:rPr sz="1200" b="1" spc="0" dirty="0" smtClean="0">
                <a:solidFill>
                  <a:srgbClr val="FF0000"/>
                </a:solidFill>
                <a:latin typeface="Georgia"/>
                <a:cs typeface="Georgia"/>
              </a:rPr>
              <a:t>Ayud</a:t>
            </a:r>
            <a:r>
              <a:rPr sz="1200" b="1" spc="-4" dirty="0" smtClean="0">
                <a:solidFill>
                  <a:srgbClr val="FF0000"/>
                </a:solidFill>
                <a:latin typeface="Georgia"/>
                <a:cs typeface="Georgia"/>
              </a:rPr>
              <a:t>a</a:t>
            </a:r>
            <a:r>
              <a:rPr sz="1200" b="1" spc="0" dirty="0" smtClean="0">
                <a:solidFill>
                  <a:srgbClr val="FF0000"/>
                </a:solidFill>
                <a:latin typeface="Georgia"/>
                <a:cs typeface="Georgia"/>
              </a:rPr>
              <a:t>”.</a:t>
            </a:r>
            <a:endParaRPr sz="1200" b="1" dirty="0">
              <a:solidFill>
                <a:srgbClr val="FF0000"/>
              </a:solidFill>
              <a:latin typeface="Georgia"/>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20" name="object 2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7" name="object 17"/>
          <p:cNvSpPr/>
          <p:nvPr/>
        </p:nvSpPr>
        <p:spPr>
          <a:xfrm>
            <a:off x="234697" y="4439920"/>
            <a:ext cx="8292083" cy="1924304"/>
          </a:xfrm>
          <a:custGeom>
            <a:avLst/>
            <a:gdLst/>
            <a:ahLst/>
            <a:cxnLst/>
            <a:rect l="l" t="t" r="r" b="b"/>
            <a:pathLst>
              <a:path w="8292083" h="1443228">
                <a:moveTo>
                  <a:pt x="0" y="1443228"/>
                </a:moveTo>
                <a:lnTo>
                  <a:pt x="8292083" y="1443228"/>
                </a:lnTo>
                <a:lnTo>
                  <a:pt x="8292083" y="0"/>
                </a:lnTo>
                <a:lnTo>
                  <a:pt x="0" y="0"/>
                </a:lnTo>
                <a:lnTo>
                  <a:pt x="0" y="1443228"/>
                </a:lnTo>
                <a:close/>
              </a:path>
            </a:pathLst>
          </a:custGeom>
          <a:ln w="9144">
            <a:solidFill>
              <a:srgbClr val="7E7E7E"/>
            </a:solidFill>
          </a:ln>
        </p:spPr>
        <p:txBody>
          <a:bodyPr wrap="square" lIns="0" tIns="0" rIns="0" bIns="0" rtlCol="0">
            <a:noAutofit/>
          </a:bodyPr>
          <a:lstStyle/>
          <a:p>
            <a:endParaRPr/>
          </a:p>
        </p:txBody>
      </p:sp>
      <p:sp>
        <p:nvSpPr>
          <p:cNvPr id="11" name="object 11"/>
          <p:cNvSpPr/>
          <p:nvPr/>
        </p:nvSpPr>
        <p:spPr>
          <a:xfrm>
            <a:off x="2721865" y="1550416"/>
            <a:ext cx="3592067" cy="2633472"/>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2717293" y="1544319"/>
            <a:ext cx="3601211" cy="2645664"/>
          </a:xfrm>
          <a:custGeom>
            <a:avLst/>
            <a:gdLst/>
            <a:ahLst/>
            <a:cxnLst/>
            <a:rect l="l" t="t" r="r" b="b"/>
            <a:pathLst>
              <a:path w="3601211" h="1984248">
                <a:moveTo>
                  <a:pt x="0" y="1984248"/>
                </a:moveTo>
                <a:lnTo>
                  <a:pt x="3601211" y="1984248"/>
                </a:lnTo>
                <a:lnTo>
                  <a:pt x="3601211" y="0"/>
                </a:lnTo>
                <a:lnTo>
                  <a:pt x="0" y="0"/>
                </a:lnTo>
                <a:lnTo>
                  <a:pt x="0" y="1984248"/>
                </a:lnTo>
                <a:close/>
              </a:path>
            </a:pathLst>
          </a:custGeom>
          <a:ln w="9144">
            <a:solidFill>
              <a:srgbClr val="7E7E7E"/>
            </a:solidFill>
          </a:ln>
        </p:spPr>
        <p:txBody>
          <a:bodyPr wrap="square" lIns="0" tIns="0" rIns="0" bIns="0" rtlCol="0">
            <a:noAutofit/>
          </a:bodyPr>
          <a:lstStyle/>
          <a:p>
            <a:endParaRPr/>
          </a:p>
        </p:txBody>
      </p:sp>
      <p:sp>
        <p:nvSpPr>
          <p:cNvPr id="13" name="object 13"/>
          <p:cNvSpPr/>
          <p:nvPr/>
        </p:nvSpPr>
        <p:spPr>
          <a:xfrm>
            <a:off x="1835696" y="2780928"/>
            <a:ext cx="899033" cy="321733"/>
          </a:xfrm>
          <a:custGeom>
            <a:avLst/>
            <a:gdLst/>
            <a:ahLst/>
            <a:cxnLst/>
            <a:rect l="l" t="t" r="r" b="b"/>
            <a:pathLst>
              <a:path w="899033" h="241300">
                <a:moveTo>
                  <a:pt x="835787" y="213487"/>
                </a:moveTo>
                <a:lnTo>
                  <a:pt x="823491" y="210529"/>
                </a:lnTo>
                <a:lnTo>
                  <a:pt x="816102" y="241300"/>
                </a:lnTo>
                <a:lnTo>
                  <a:pt x="899033" y="222123"/>
                </a:lnTo>
                <a:lnTo>
                  <a:pt x="835787" y="213487"/>
                </a:lnTo>
                <a:close/>
              </a:path>
              <a:path w="899033" h="241300">
                <a:moveTo>
                  <a:pt x="838835" y="201041"/>
                </a:moveTo>
                <a:lnTo>
                  <a:pt x="833882" y="167259"/>
                </a:lnTo>
                <a:lnTo>
                  <a:pt x="826483" y="198069"/>
                </a:lnTo>
                <a:lnTo>
                  <a:pt x="838835" y="201041"/>
                </a:lnTo>
                <a:close/>
              </a:path>
              <a:path w="899033" h="241300">
                <a:moveTo>
                  <a:pt x="3048" y="0"/>
                </a:moveTo>
                <a:lnTo>
                  <a:pt x="0" y="12446"/>
                </a:lnTo>
                <a:lnTo>
                  <a:pt x="823491" y="210529"/>
                </a:lnTo>
                <a:lnTo>
                  <a:pt x="835787" y="213487"/>
                </a:lnTo>
                <a:lnTo>
                  <a:pt x="899033" y="222123"/>
                </a:lnTo>
                <a:lnTo>
                  <a:pt x="833882" y="167259"/>
                </a:lnTo>
                <a:lnTo>
                  <a:pt x="838835" y="201041"/>
                </a:lnTo>
                <a:lnTo>
                  <a:pt x="826483" y="198069"/>
                </a:lnTo>
                <a:lnTo>
                  <a:pt x="3048" y="0"/>
                </a:lnTo>
                <a:close/>
              </a:path>
            </a:pathLst>
          </a:custGeom>
          <a:solidFill>
            <a:srgbClr val="FF0000"/>
          </a:solidFill>
        </p:spPr>
        <p:txBody>
          <a:bodyPr wrap="square" lIns="0" tIns="0" rIns="0" bIns="0" rtlCol="0">
            <a:noAutofit/>
          </a:bodyPr>
          <a:lstStyle/>
          <a:p>
            <a:endParaRPr/>
          </a:p>
        </p:txBody>
      </p:sp>
      <p:sp>
        <p:nvSpPr>
          <p:cNvPr id="14" name="object 14"/>
          <p:cNvSpPr/>
          <p:nvPr/>
        </p:nvSpPr>
        <p:spPr>
          <a:xfrm>
            <a:off x="2699792" y="2996952"/>
            <a:ext cx="2535936" cy="203200"/>
          </a:xfrm>
          <a:custGeom>
            <a:avLst/>
            <a:gdLst/>
            <a:ahLst/>
            <a:cxnLst/>
            <a:rect l="l" t="t" r="r" b="b"/>
            <a:pathLst>
              <a:path w="2535936" h="152400">
                <a:moveTo>
                  <a:pt x="0" y="76200"/>
                </a:moveTo>
                <a:lnTo>
                  <a:pt x="36850" y="57903"/>
                </a:lnTo>
                <a:lnTo>
                  <a:pt x="99643" y="46559"/>
                </a:lnTo>
                <a:lnTo>
                  <a:pt x="141528" y="41202"/>
                </a:lnTo>
                <a:lnTo>
                  <a:pt x="189971" y="36081"/>
                </a:lnTo>
                <a:lnTo>
                  <a:pt x="244644" y="31217"/>
                </a:lnTo>
                <a:lnTo>
                  <a:pt x="305223" y="26629"/>
                </a:lnTo>
                <a:lnTo>
                  <a:pt x="371379" y="22336"/>
                </a:lnTo>
                <a:lnTo>
                  <a:pt x="442788" y="18358"/>
                </a:lnTo>
                <a:lnTo>
                  <a:pt x="519123" y="14715"/>
                </a:lnTo>
                <a:lnTo>
                  <a:pt x="600057" y="11427"/>
                </a:lnTo>
                <a:lnTo>
                  <a:pt x="685264" y="8514"/>
                </a:lnTo>
                <a:lnTo>
                  <a:pt x="774418" y="5994"/>
                </a:lnTo>
                <a:lnTo>
                  <a:pt x="867192" y="3889"/>
                </a:lnTo>
                <a:lnTo>
                  <a:pt x="963261" y="2217"/>
                </a:lnTo>
                <a:lnTo>
                  <a:pt x="1062297" y="998"/>
                </a:lnTo>
                <a:lnTo>
                  <a:pt x="1163975" y="252"/>
                </a:lnTo>
                <a:lnTo>
                  <a:pt x="1267967" y="0"/>
                </a:lnTo>
                <a:lnTo>
                  <a:pt x="1371960" y="252"/>
                </a:lnTo>
                <a:lnTo>
                  <a:pt x="1473638" y="998"/>
                </a:lnTo>
                <a:lnTo>
                  <a:pt x="1572674" y="2217"/>
                </a:lnTo>
                <a:lnTo>
                  <a:pt x="1668743" y="3889"/>
                </a:lnTo>
                <a:lnTo>
                  <a:pt x="1761517" y="5994"/>
                </a:lnTo>
                <a:lnTo>
                  <a:pt x="1850671" y="8514"/>
                </a:lnTo>
                <a:lnTo>
                  <a:pt x="1935878" y="11427"/>
                </a:lnTo>
                <a:lnTo>
                  <a:pt x="2016812" y="14715"/>
                </a:lnTo>
                <a:lnTo>
                  <a:pt x="2093147" y="18358"/>
                </a:lnTo>
                <a:lnTo>
                  <a:pt x="2164556" y="22336"/>
                </a:lnTo>
                <a:lnTo>
                  <a:pt x="2230712" y="26629"/>
                </a:lnTo>
                <a:lnTo>
                  <a:pt x="2291291" y="31217"/>
                </a:lnTo>
                <a:lnTo>
                  <a:pt x="2345964" y="36081"/>
                </a:lnTo>
                <a:lnTo>
                  <a:pt x="2394407" y="41202"/>
                </a:lnTo>
                <a:lnTo>
                  <a:pt x="2436292" y="46559"/>
                </a:lnTo>
                <a:lnTo>
                  <a:pt x="2499085" y="57903"/>
                </a:lnTo>
                <a:lnTo>
                  <a:pt x="2535936" y="76200"/>
                </a:lnTo>
                <a:lnTo>
                  <a:pt x="2531732" y="82443"/>
                </a:lnTo>
                <a:lnTo>
                  <a:pt x="2471294" y="100267"/>
                </a:lnTo>
                <a:lnTo>
                  <a:pt x="2394407" y="111197"/>
                </a:lnTo>
                <a:lnTo>
                  <a:pt x="2345964" y="116318"/>
                </a:lnTo>
                <a:lnTo>
                  <a:pt x="2291291" y="121182"/>
                </a:lnTo>
                <a:lnTo>
                  <a:pt x="2230712" y="125770"/>
                </a:lnTo>
                <a:lnTo>
                  <a:pt x="2164556" y="130063"/>
                </a:lnTo>
                <a:lnTo>
                  <a:pt x="2093147" y="134041"/>
                </a:lnTo>
                <a:lnTo>
                  <a:pt x="2016812" y="137684"/>
                </a:lnTo>
                <a:lnTo>
                  <a:pt x="1935878" y="140972"/>
                </a:lnTo>
                <a:lnTo>
                  <a:pt x="1850671" y="143885"/>
                </a:lnTo>
                <a:lnTo>
                  <a:pt x="1761517" y="146405"/>
                </a:lnTo>
                <a:lnTo>
                  <a:pt x="1668743" y="148510"/>
                </a:lnTo>
                <a:lnTo>
                  <a:pt x="1572674" y="150182"/>
                </a:lnTo>
                <a:lnTo>
                  <a:pt x="1473638" y="151401"/>
                </a:lnTo>
                <a:lnTo>
                  <a:pt x="1371960" y="152147"/>
                </a:lnTo>
                <a:lnTo>
                  <a:pt x="1267967" y="152400"/>
                </a:lnTo>
                <a:lnTo>
                  <a:pt x="1163975" y="152147"/>
                </a:lnTo>
                <a:lnTo>
                  <a:pt x="1062297" y="151401"/>
                </a:lnTo>
                <a:lnTo>
                  <a:pt x="963261" y="150182"/>
                </a:lnTo>
                <a:lnTo>
                  <a:pt x="867192" y="148510"/>
                </a:lnTo>
                <a:lnTo>
                  <a:pt x="774418" y="146405"/>
                </a:lnTo>
                <a:lnTo>
                  <a:pt x="685264" y="143885"/>
                </a:lnTo>
                <a:lnTo>
                  <a:pt x="600057" y="140972"/>
                </a:lnTo>
                <a:lnTo>
                  <a:pt x="519123" y="137684"/>
                </a:lnTo>
                <a:lnTo>
                  <a:pt x="442788" y="134041"/>
                </a:lnTo>
                <a:lnTo>
                  <a:pt x="371379" y="130063"/>
                </a:lnTo>
                <a:lnTo>
                  <a:pt x="305223" y="125770"/>
                </a:lnTo>
                <a:lnTo>
                  <a:pt x="244644" y="121182"/>
                </a:lnTo>
                <a:lnTo>
                  <a:pt x="189971" y="116318"/>
                </a:lnTo>
                <a:lnTo>
                  <a:pt x="141528" y="111197"/>
                </a:lnTo>
                <a:lnTo>
                  <a:pt x="99643" y="105840"/>
                </a:lnTo>
                <a:lnTo>
                  <a:pt x="36850" y="94496"/>
                </a:lnTo>
                <a:lnTo>
                  <a:pt x="0" y="76200"/>
                </a:lnTo>
                <a:close/>
              </a:path>
            </a:pathLst>
          </a:custGeom>
          <a:ln w="12192">
            <a:solidFill>
              <a:srgbClr val="FF0000"/>
            </a:solidFill>
          </a:ln>
        </p:spPr>
        <p:txBody>
          <a:bodyPr wrap="square" lIns="0" tIns="0" rIns="0" bIns="0" rtlCol="0">
            <a:noAutofit/>
          </a:bodyPr>
          <a:lstStyle/>
          <a:p>
            <a:endParaRPr/>
          </a:p>
        </p:txBody>
      </p:sp>
      <p:sp>
        <p:nvSpPr>
          <p:cNvPr id="8" name="object 8"/>
          <p:cNvSpPr txBox="1"/>
          <p:nvPr/>
        </p:nvSpPr>
        <p:spPr>
          <a:xfrm>
            <a:off x="253391" y="1005892"/>
            <a:ext cx="8513677" cy="338667"/>
          </a:xfrm>
          <a:prstGeom prst="rect">
            <a:avLst/>
          </a:prstGeom>
        </p:spPr>
        <p:txBody>
          <a:bodyPr wrap="square" lIns="0" tIns="0" rIns="0" bIns="0" rtlCol="0">
            <a:noAutofit/>
          </a:bodyPr>
          <a:lstStyle/>
          <a:p>
            <a:pPr marL="12700">
              <a:lnSpc>
                <a:spcPts val="1945"/>
              </a:lnSpc>
              <a:spcBef>
                <a:spcPts val="97"/>
              </a:spcBef>
            </a:pPr>
            <a:r>
              <a:rPr sz="2000" b="1" spc="-4" dirty="0" smtClean="0">
                <a:solidFill>
                  <a:srgbClr val="314278"/>
                </a:solidFill>
                <a:latin typeface="Cambria" pitchFamily="18" charset="0"/>
                <a:cs typeface="Georgia"/>
              </a:rPr>
              <a:t>P</a:t>
            </a:r>
            <a:r>
              <a:rPr sz="2000" b="1" spc="0" dirty="0" smtClean="0">
                <a:solidFill>
                  <a:srgbClr val="314278"/>
                </a:solidFill>
                <a:latin typeface="Cambria" pitchFamily="18" charset="0"/>
                <a:cs typeface="Georgia"/>
              </a:rPr>
              <a:t>a</a:t>
            </a:r>
            <a:r>
              <a:rPr sz="2000" b="1" spc="4" dirty="0" smtClean="0">
                <a:solidFill>
                  <a:srgbClr val="314278"/>
                </a:solidFill>
                <a:latin typeface="Cambria" pitchFamily="18" charset="0"/>
                <a:cs typeface="Georgia"/>
              </a:rPr>
              <a:t>s</a:t>
            </a:r>
            <a:r>
              <a:rPr sz="2000" b="1" spc="0" dirty="0" smtClean="0">
                <a:solidFill>
                  <a:srgbClr val="314278"/>
                </a:solidFill>
                <a:latin typeface="Cambria" pitchFamily="18" charset="0"/>
                <a:cs typeface="Georgia"/>
              </a:rPr>
              <a:t>o</a:t>
            </a:r>
            <a:r>
              <a:rPr sz="2000" b="1" spc="9" dirty="0" smtClean="0">
                <a:solidFill>
                  <a:srgbClr val="314278"/>
                </a:solidFill>
                <a:latin typeface="Cambria" pitchFamily="18" charset="0"/>
                <a:cs typeface="Georgia"/>
              </a:rPr>
              <a:t> </a:t>
            </a:r>
            <a:r>
              <a:rPr lang="es-ES" sz="2000" b="1" spc="9" dirty="0" smtClean="0">
                <a:solidFill>
                  <a:srgbClr val="314278"/>
                </a:solidFill>
                <a:latin typeface="Cambria" pitchFamily="18" charset="0"/>
                <a:cs typeface="Georgia"/>
              </a:rPr>
              <a:t>9</a:t>
            </a:r>
            <a:r>
              <a:rPr sz="2000" b="1" spc="0" dirty="0" smtClean="0">
                <a:solidFill>
                  <a:srgbClr val="314278"/>
                </a:solidFill>
                <a:latin typeface="Cambria" pitchFamily="18" charset="0"/>
                <a:cs typeface="Georgia"/>
              </a:rPr>
              <a:t>:</a:t>
            </a:r>
            <a:r>
              <a:rPr sz="2000" b="1" spc="19" dirty="0" smtClean="0">
                <a:solidFill>
                  <a:srgbClr val="314278"/>
                </a:solidFill>
                <a:latin typeface="Cambria" pitchFamily="18" charset="0"/>
                <a:cs typeface="Georgia"/>
              </a:rPr>
              <a:t> </a:t>
            </a:r>
            <a:r>
              <a:rPr lang="es-ES" sz="2000" b="1" spc="-4" dirty="0" smtClean="0">
                <a:solidFill>
                  <a:srgbClr val="314278"/>
                </a:solidFill>
                <a:latin typeface="Cambria" pitchFamily="18" charset="0"/>
                <a:cs typeface="Georgia"/>
              </a:rPr>
              <a:t>Formulario para la declaración inicial.</a:t>
            </a:r>
            <a:endParaRPr lang="es-ES" sz="2000" b="1" spc="0" dirty="0" smtClean="0">
              <a:solidFill>
                <a:srgbClr val="314278"/>
              </a:solidFill>
              <a:latin typeface="Cambria" pitchFamily="18" charset="0"/>
              <a:cs typeface="Georgia"/>
            </a:endParaRPr>
          </a:p>
          <a:p>
            <a:pPr marL="12700">
              <a:lnSpc>
                <a:spcPts val="1945"/>
              </a:lnSpc>
              <a:spcBef>
                <a:spcPts val="97"/>
              </a:spcBef>
            </a:pPr>
            <a:endParaRPr sz="1800" dirty="0">
              <a:latin typeface="Georgia"/>
              <a:cs typeface="Georgia"/>
            </a:endParaRPr>
          </a:p>
        </p:txBody>
      </p:sp>
      <p:sp>
        <p:nvSpPr>
          <p:cNvPr id="6" name="object 6"/>
          <p:cNvSpPr txBox="1"/>
          <p:nvPr/>
        </p:nvSpPr>
        <p:spPr>
          <a:xfrm>
            <a:off x="1115616" y="2564904"/>
            <a:ext cx="636214" cy="237067"/>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314278"/>
                </a:solidFill>
                <a:latin typeface="Georgia"/>
                <a:cs typeface="Georgia"/>
              </a:rPr>
              <a:t>Clic</a:t>
            </a:r>
            <a:r>
              <a:rPr sz="1200" spc="4" dirty="0" smtClean="0">
                <a:solidFill>
                  <a:srgbClr val="314278"/>
                </a:solidFill>
                <a:latin typeface="Georgia"/>
                <a:cs typeface="Georgia"/>
              </a:rPr>
              <a:t> </a:t>
            </a:r>
            <a:r>
              <a:rPr sz="1200" spc="0" dirty="0" smtClean="0">
                <a:solidFill>
                  <a:srgbClr val="314278"/>
                </a:solidFill>
                <a:latin typeface="Georgia"/>
                <a:cs typeface="Georgia"/>
              </a:rPr>
              <a:t>aq</a:t>
            </a:r>
            <a:r>
              <a:rPr sz="1200" spc="9" dirty="0" smtClean="0">
                <a:solidFill>
                  <a:srgbClr val="314278"/>
                </a:solidFill>
                <a:latin typeface="Georgia"/>
                <a:cs typeface="Georgia"/>
              </a:rPr>
              <a:t>u</a:t>
            </a:r>
            <a:r>
              <a:rPr sz="1200" spc="0" dirty="0" smtClean="0">
                <a:solidFill>
                  <a:srgbClr val="314278"/>
                </a:solidFill>
                <a:latin typeface="Georgia"/>
                <a:cs typeface="Georgia"/>
              </a:rPr>
              <a:t>í</a:t>
            </a:r>
            <a:endParaRPr sz="1200" dirty="0">
              <a:latin typeface="Georgia"/>
              <a:cs typeface="Georgia"/>
            </a:endParaRPr>
          </a:p>
        </p:txBody>
      </p:sp>
      <p:sp>
        <p:nvSpPr>
          <p:cNvPr id="5" name="object 5"/>
          <p:cNvSpPr txBox="1"/>
          <p:nvPr/>
        </p:nvSpPr>
        <p:spPr>
          <a:xfrm>
            <a:off x="6400928" y="2755652"/>
            <a:ext cx="792119" cy="237067"/>
          </a:xfrm>
          <a:prstGeom prst="rect">
            <a:avLst/>
          </a:prstGeom>
        </p:spPr>
        <p:txBody>
          <a:bodyPr wrap="square" lIns="0" tIns="0" rIns="0" bIns="0" rtlCol="0">
            <a:noAutofit/>
          </a:bodyPr>
          <a:lstStyle/>
          <a:p>
            <a:pPr marL="12700">
              <a:lnSpc>
                <a:spcPts val="1330"/>
              </a:lnSpc>
              <a:spcBef>
                <a:spcPts val="66"/>
              </a:spcBef>
            </a:pPr>
            <a:endParaRPr sz="1200" dirty="0">
              <a:latin typeface="Georgia"/>
              <a:cs typeface="Georgia"/>
            </a:endParaRPr>
          </a:p>
        </p:txBody>
      </p:sp>
      <p:sp>
        <p:nvSpPr>
          <p:cNvPr id="2" name="object 2"/>
          <p:cNvSpPr txBox="1"/>
          <p:nvPr/>
        </p:nvSpPr>
        <p:spPr>
          <a:xfrm>
            <a:off x="2717293" y="1544319"/>
            <a:ext cx="3601211" cy="2645664"/>
          </a:xfrm>
          <a:prstGeom prst="rect">
            <a:avLst/>
          </a:prstGeom>
        </p:spPr>
        <p:txBody>
          <a:bodyPr wrap="square" lIns="0" tIns="0" rIns="0" bIns="0" rtlCol="0">
            <a:noAutofit/>
          </a:bodyPr>
          <a:lstStyle/>
          <a:p>
            <a:pPr marL="25400">
              <a:lnSpc>
                <a:spcPts val="1000"/>
              </a:lnSpc>
            </a:pPr>
            <a:endParaRPr sz="1000"/>
          </a:p>
        </p:txBody>
      </p:sp>
      <p:sp>
        <p:nvSpPr>
          <p:cNvPr id="23"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4"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167740" y="973719"/>
            <a:ext cx="8976259" cy="1015121"/>
          </a:xfrm>
          <a:prstGeom prst="rect">
            <a:avLst/>
          </a:prstGeom>
        </p:spPr>
        <p:txBody>
          <a:bodyPr wrap="square" lIns="0" tIns="0" rIns="0" bIns="0" rtlCol="0">
            <a:noAutofit/>
          </a:bodyPr>
          <a:lstStyle/>
          <a:p>
            <a:pPr marL="12700" algn="ctr">
              <a:lnSpc>
                <a:spcPts val="1945"/>
              </a:lnSpc>
              <a:spcBef>
                <a:spcPts val="97"/>
              </a:spcBef>
            </a:pPr>
            <a:endParaRPr lang="es-ES" sz="2400" b="1" spc="0" dirty="0" smtClean="0">
              <a:solidFill>
                <a:srgbClr val="314278"/>
              </a:solidFill>
              <a:latin typeface="Georgia"/>
              <a:cs typeface="Georgia"/>
            </a:endParaRPr>
          </a:p>
          <a:p>
            <a:pPr marL="12700" algn="ctr">
              <a:lnSpc>
                <a:spcPts val="1945"/>
              </a:lnSpc>
              <a:spcBef>
                <a:spcPts val="97"/>
              </a:spcBef>
            </a:pPr>
            <a:r>
              <a:rPr lang="es-ES" sz="2400" b="1" spc="0" dirty="0" smtClean="0">
                <a:solidFill>
                  <a:srgbClr val="314278"/>
                </a:solidFill>
                <a:latin typeface="Georgia"/>
                <a:cs typeface="Georgia"/>
              </a:rPr>
              <a:t>Completar  Apartado por apartado por SI o por NO</a:t>
            </a:r>
          </a:p>
          <a:p>
            <a:pPr marL="12700">
              <a:lnSpc>
                <a:spcPts val="1945"/>
              </a:lnSpc>
              <a:spcBef>
                <a:spcPts val="97"/>
              </a:spcBef>
            </a:pPr>
            <a:endParaRPr lang="es-ES" sz="2800" dirty="0" smtClean="0">
              <a:solidFill>
                <a:srgbClr val="314278"/>
              </a:solidFill>
              <a:latin typeface="Georgia"/>
              <a:cs typeface="Georgia"/>
            </a:endParaRPr>
          </a:p>
          <a:p>
            <a:pPr marL="12700">
              <a:lnSpc>
                <a:spcPts val="1945"/>
              </a:lnSpc>
              <a:spcBef>
                <a:spcPts val="97"/>
              </a:spcBef>
            </a:pPr>
            <a:r>
              <a:rPr sz="2800" spc="0" dirty="0" smtClean="0">
                <a:solidFill>
                  <a:srgbClr val="314278"/>
                </a:solidFill>
                <a:latin typeface="Georgia"/>
                <a:cs typeface="Georgia"/>
              </a:rPr>
              <a:t> </a:t>
            </a:r>
            <a:endParaRPr sz="2800" dirty="0">
              <a:latin typeface="Georgia"/>
              <a:cs typeface="Georgia"/>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026" name="Picture 2" descr="C:\Users\X1\Desktop\Scaneados\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38" y="2013992"/>
            <a:ext cx="9099232" cy="25922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2" name="object 12"/>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txBox="1"/>
          <p:nvPr/>
        </p:nvSpPr>
        <p:spPr>
          <a:xfrm>
            <a:off x="215900" y="910060"/>
            <a:ext cx="5115014" cy="339072"/>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9.2: 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 </a:t>
            </a:r>
            <a:r>
              <a:rPr sz="1800" spc="4" dirty="0" smtClean="0">
                <a:solidFill>
                  <a:srgbClr val="314278"/>
                </a:solidFill>
                <a:latin typeface="Georgia"/>
                <a:cs typeface="Georgia"/>
              </a:rPr>
              <a:t>“</a:t>
            </a:r>
            <a:r>
              <a:rPr sz="1800" spc="0" dirty="0" smtClean="0">
                <a:solidFill>
                  <a:srgbClr val="314278"/>
                </a:solidFill>
                <a:latin typeface="Georgia"/>
                <a:cs typeface="Georgia"/>
              </a:rPr>
              <a:t>NO”</a:t>
            </a:r>
            <a:r>
              <a:rPr sz="1800" spc="-9" dirty="0" smtClean="0">
                <a:solidFill>
                  <a:srgbClr val="314278"/>
                </a:solidFill>
                <a:latin typeface="Georgia"/>
                <a:cs typeface="Georgia"/>
              </a:rPr>
              <a:t> </a:t>
            </a:r>
            <a:r>
              <a:rPr sz="1800" spc="0" dirty="0" smtClean="0">
                <a:solidFill>
                  <a:srgbClr val="314278"/>
                </a:solidFill>
                <a:latin typeface="Georgia"/>
                <a:cs typeface="Georgia"/>
              </a:rPr>
              <a:t>si pos</a:t>
            </a:r>
            <a:r>
              <a:rPr sz="1800" spc="4" dirty="0" smtClean="0">
                <a:solidFill>
                  <a:srgbClr val="314278"/>
                </a:solidFill>
                <a:latin typeface="Georgia"/>
                <a:cs typeface="Georgia"/>
              </a:rPr>
              <a:t>e</a:t>
            </a:r>
            <a:r>
              <a:rPr sz="1800" spc="0" dirty="0" smtClean="0">
                <a:solidFill>
                  <a:srgbClr val="314278"/>
                </a:solidFill>
                <a:latin typeface="Georgia"/>
                <a:cs typeface="Georgia"/>
              </a:rPr>
              <a:t>e</a:t>
            </a:r>
            <a:r>
              <a:rPr sz="1800" spc="-9" dirty="0" smtClean="0">
                <a:solidFill>
                  <a:srgbClr val="314278"/>
                </a:solidFill>
                <a:latin typeface="Georgia"/>
                <a:cs typeface="Georgia"/>
              </a:rPr>
              <a:t> </a:t>
            </a:r>
            <a:r>
              <a:rPr sz="1800" spc="0" dirty="0" smtClean="0">
                <a:solidFill>
                  <a:srgbClr val="314278"/>
                </a:solidFill>
                <a:latin typeface="Georgia"/>
                <a:cs typeface="Georgia"/>
              </a:rPr>
              <a:t>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endParaRPr sz="1800">
              <a:latin typeface="Georgia"/>
              <a:cs typeface="Georgia"/>
            </a:endParaRPr>
          </a:p>
        </p:txBody>
      </p:sp>
      <p:sp>
        <p:nvSpPr>
          <p:cNvPr id="5" name="object 5"/>
          <p:cNvSpPr txBox="1"/>
          <p:nvPr/>
        </p:nvSpPr>
        <p:spPr>
          <a:xfrm>
            <a:off x="5327488" y="910060"/>
            <a:ext cx="2977306" cy="339072"/>
          </a:xfrm>
          <a:prstGeom prst="rect">
            <a:avLst/>
          </a:prstGeom>
        </p:spPr>
        <p:txBody>
          <a:bodyPr wrap="square" lIns="0" tIns="0" rIns="0" bIns="0" rtlCol="0">
            <a:noAutofit/>
          </a:bodyPr>
          <a:lstStyle/>
          <a:p>
            <a:pPr marL="12700">
              <a:lnSpc>
                <a:spcPts val="1950"/>
              </a:lnSpc>
              <a:spcBef>
                <a:spcPts val="97"/>
              </a:spcBef>
            </a:pP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9" dirty="0" smtClean="0">
                <a:solidFill>
                  <a:srgbClr val="314278"/>
                </a:solidFill>
                <a:latin typeface="Georgia"/>
                <a:cs typeface="Georgia"/>
              </a:rPr>
              <a:t> </a:t>
            </a:r>
            <a:r>
              <a:rPr sz="1800" spc="-4" dirty="0" smtClean="0">
                <a:solidFill>
                  <a:srgbClr val="314278"/>
                </a:solidFill>
                <a:latin typeface="Georgia"/>
                <a:cs typeface="Georgia"/>
              </a:rPr>
              <a:t>0</a:t>
            </a:r>
            <a:r>
              <a:rPr lang="es-AR" sz="1800" spc="-4" dirty="0" smtClean="0">
                <a:solidFill>
                  <a:srgbClr val="314278"/>
                </a:solidFill>
                <a:latin typeface="Georgia"/>
                <a:cs typeface="Georgia"/>
              </a:rPr>
              <a:t>1</a:t>
            </a:r>
            <a:r>
              <a:rPr sz="1800" spc="-4" dirty="0" smtClean="0">
                <a:solidFill>
                  <a:srgbClr val="314278"/>
                </a:solidFill>
                <a:latin typeface="Georgia"/>
                <a:cs typeface="Georgia"/>
              </a:rPr>
              <a:t>2</a:t>
            </a:r>
            <a:endParaRPr sz="1800" dirty="0">
              <a:latin typeface="Georgia"/>
              <a:cs typeface="Georgia"/>
            </a:endParaRPr>
          </a:p>
        </p:txBody>
      </p:sp>
      <p:sp>
        <p:nvSpPr>
          <p:cNvPr id="4" name="object 4"/>
          <p:cNvSpPr txBox="1"/>
          <p:nvPr/>
        </p:nvSpPr>
        <p:spPr>
          <a:xfrm>
            <a:off x="153416" y="5913041"/>
            <a:ext cx="7873562" cy="456600"/>
          </a:xfrm>
          <a:prstGeom prst="rect">
            <a:avLst/>
          </a:prstGeom>
        </p:spPr>
        <p:txBody>
          <a:bodyPr wrap="square" lIns="0" tIns="0" rIns="0" bIns="0" rtlCol="0">
            <a:noAutofit/>
          </a:bodyPr>
          <a:lstStyle/>
          <a:p>
            <a:pPr marL="12700">
              <a:lnSpc>
                <a:spcPts val="1330"/>
              </a:lnSpc>
              <a:spcBef>
                <a:spcPts val="66"/>
              </a:spcBef>
            </a:pPr>
            <a:endParaRPr sz="1200" dirty="0">
              <a:latin typeface="Georgia"/>
              <a:cs typeface="Georgia"/>
            </a:endParaRPr>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050" name="Picture 2" descr="C:\Users\X1\Desktop\Scaneados\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49132"/>
            <a:ext cx="9144000" cy="52762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2" name="object 12"/>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txBox="1"/>
          <p:nvPr/>
        </p:nvSpPr>
        <p:spPr>
          <a:xfrm>
            <a:off x="215900" y="910060"/>
            <a:ext cx="5113490" cy="339072"/>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9.3: 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 </a:t>
            </a:r>
            <a:r>
              <a:rPr sz="1800" spc="4" dirty="0" smtClean="0">
                <a:solidFill>
                  <a:srgbClr val="314278"/>
                </a:solidFill>
                <a:latin typeface="Georgia"/>
                <a:cs typeface="Georgia"/>
              </a:rPr>
              <a:t>“</a:t>
            </a:r>
            <a:r>
              <a:rPr sz="1800" spc="0" dirty="0" smtClean="0">
                <a:solidFill>
                  <a:srgbClr val="314278"/>
                </a:solidFill>
                <a:latin typeface="Georgia"/>
                <a:cs typeface="Georgia"/>
              </a:rPr>
              <a:t>NO”</a:t>
            </a:r>
            <a:r>
              <a:rPr sz="1800" spc="-9" dirty="0" smtClean="0">
                <a:solidFill>
                  <a:srgbClr val="314278"/>
                </a:solidFill>
                <a:latin typeface="Georgia"/>
                <a:cs typeface="Georgia"/>
              </a:rPr>
              <a:t> </a:t>
            </a:r>
            <a:r>
              <a:rPr sz="1800" spc="0" dirty="0" smtClean="0">
                <a:solidFill>
                  <a:srgbClr val="314278"/>
                </a:solidFill>
                <a:latin typeface="Georgia"/>
                <a:cs typeface="Georgia"/>
              </a:rPr>
              <a:t>si pos</a:t>
            </a:r>
            <a:r>
              <a:rPr sz="1800" spc="4" dirty="0" smtClean="0">
                <a:solidFill>
                  <a:srgbClr val="314278"/>
                </a:solidFill>
                <a:latin typeface="Georgia"/>
                <a:cs typeface="Georgia"/>
              </a:rPr>
              <a:t>e</a:t>
            </a:r>
            <a:r>
              <a:rPr sz="1800" spc="0" dirty="0" smtClean="0">
                <a:solidFill>
                  <a:srgbClr val="314278"/>
                </a:solidFill>
                <a:latin typeface="Georgia"/>
                <a:cs typeface="Georgia"/>
              </a:rPr>
              <a:t>e</a:t>
            </a:r>
            <a:r>
              <a:rPr sz="1800" spc="-9" dirty="0" smtClean="0">
                <a:solidFill>
                  <a:srgbClr val="314278"/>
                </a:solidFill>
                <a:latin typeface="Georgia"/>
                <a:cs typeface="Georgia"/>
              </a:rPr>
              <a:t> </a:t>
            </a:r>
            <a:r>
              <a:rPr sz="1800" spc="0" dirty="0" smtClean="0">
                <a:solidFill>
                  <a:srgbClr val="314278"/>
                </a:solidFill>
                <a:latin typeface="Georgia"/>
                <a:cs typeface="Georgia"/>
              </a:rPr>
              <a:t>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endParaRPr sz="1800">
              <a:latin typeface="Georgia"/>
              <a:cs typeface="Georgia"/>
            </a:endParaRPr>
          </a:p>
        </p:txBody>
      </p:sp>
      <p:sp>
        <p:nvSpPr>
          <p:cNvPr id="5" name="object 5"/>
          <p:cNvSpPr txBox="1"/>
          <p:nvPr/>
        </p:nvSpPr>
        <p:spPr>
          <a:xfrm>
            <a:off x="5325965" y="910060"/>
            <a:ext cx="2975741" cy="339072"/>
          </a:xfrm>
          <a:prstGeom prst="rect">
            <a:avLst/>
          </a:prstGeom>
        </p:spPr>
        <p:txBody>
          <a:bodyPr wrap="square" lIns="0" tIns="0" rIns="0" bIns="0" rtlCol="0">
            <a:noAutofit/>
          </a:bodyPr>
          <a:lstStyle/>
          <a:p>
            <a:pPr marL="12700">
              <a:lnSpc>
                <a:spcPts val="1950"/>
              </a:lnSpc>
              <a:spcBef>
                <a:spcPts val="97"/>
              </a:spcBef>
            </a:pP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9" dirty="0" smtClean="0">
                <a:solidFill>
                  <a:srgbClr val="314278"/>
                </a:solidFill>
                <a:latin typeface="Georgia"/>
                <a:cs typeface="Georgia"/>
              </a:rPr>
              <a:t> </a:t>
            </a:r>
            <a:endParaRPr sz="1800" dirty="0">
              <a:latin typeface="Georgia"/>
              <a:cs typeface="Georgia"/>
            </a:endParaRPr>
          </a:p>
        </p:txBody>
      </p:sp>
      <p:sp>
        <p:nvSpPr>
          <p:cNvPr id="4" name="object 4"/>
          <p:cNvSpPr txBox="1"/>
          <p:nvPr/>
        </p:nvSpPr>
        <p:spPr>
          <a:xfrm>
            <a:off x="363424" y="5459906"/>
            <a:ext cx="7861167" cy="456521"/>
          </a:xfrm>
          <a:prstGeom prst="rect">
            <a:avLst/>
          </a:prstGeom>
        </p:spPr>
        <p:txBody>
          <a:bodyPr wrap="square" lIns="0" tIns="0" rIns="0" bIns="0" rtlCol="0">
            <a:noAutofit/>
          </a:bodyPr>
          <a:lstStyle/>
          <a:p>
            <a:pPr marL="12700">
              <a:lnSpc>
                <a:spcPts val="1300"/>
              </a:lnSpc>
              <a:spcBef>
                <a:spcPts val="90"/>
              </a:spcBef>
            </a:pPr>
            <a:endParaRPr sz="1200" dirty="0">
              <a:latin typeface="Georgia"/>
              <a:cs typeface="Georgia"/>
            </a:endParaRPr>
          </a:p>
        </p:txBody>
      </p:sp>
      <p:sp>
        <p:nvSpPr>
          <p:cNvPr id="15"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6"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3074" name="Picture 2" descr="C:\Users\X1\Desktop\Scaneados\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49132"/>
            <a:ext cx="9143999" cy="38360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46545" y="5085185"/>
            <a:ext cx="9190543" cy="1809726"/>
          </a:xfrm>
          <a:prstGeom prst="rect">
            <a:avLst/>
          </a:prstGeom>
          <a:noFill/>
        </p:spPr>
        <p:txBody>
          <a:bodyPr wrap="square" rtlCol="0">
            <a:spAutoFit/>
          </a:bodyPr>
          <a:lstStyle/>
          <a:p>
            <a:pPr>
              <a:lnSpc>
                <a:spcPct val="90000"/>
              </a:lnSpc>
            </a:pPr>
            <a:r>
              <a:rPr lang="es-ES" sz="1600" dirty="0" smtClean="0">
                <a:solidFill>
                  <a:srgbClr val="FF0000"/>
                </a:solidFill>
              </a:rPr>
              <a:t>A </a:t>
            </a:r>
            <a:r>
              <a:rPr lang="es-ES" sz="1600" dirty="0">
                <a:solidFill>
                  <a:srgbClr val="FF0000"/>
                </a:solidFill>
              </a:rPr>
              <a:t>los efectos de este relevamiento, las sucursales son empresas de inversión directa de no residentes.  </a:t>
            </a:r>
          </a:p>
          <a:p>
            <a:pPr>
              <a:lnSpc>
                <a:spcPct val="90000"/>
              </a:lnSpc>
            </a:pPr>
            <a:r>
              <a:rPr lang="es-ES" sz="1600" dirty="0"/>
              <a:t>La sección XV de la Ley de Sociedades Comerciales considera a una sucursal como una descentralización de la casa matriz de la compañía. </a:t>
            </a:r>
            <a:r>
              <a:rPr lang="es-ES" sz="1200" dirty="0"/>
              <a:t>La sucursal es regida por las leyes del país de origen de su Casa Matriz y por consiguiente está autorizada a realizar todos los actos que le estén permitidos a su Casa Matriz. Como resultado de la relación establecida entre la Casa Matriz y la Sucursal, la primera es responsable indirecta de las operaciones realizadas por la Sucursal. Si bien la Sucursal no tiene limitaciones para poseer activos propios, no está obligada a tener un capital social determinado. No obstante, debe llevar su contabilidad separada de la Casa Matriz y presentar sus Estados Contables anualmente ante el Registro Público de Comercio. </a:t>
            </a:r>
            <a:endParaRPr lang="es-AR" sz="1200" dirty="0"/>
          </a:p>
        </p:txBody>
      </p:sp>
    </p:spTree>
  </p:cSld>
  <p:clrMapOvr>
    <a:masterClrMapping/>
  </p:clrMapOvr>
  <p:transition spd="med">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215900" y="910060"/>
            <a:ext cx="8091872" cy="339072"/>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9.4: 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 </a:t>
            </a:r>
            <a:r>
              <a:rPr sz="1800" spc="4" dirty="0" smtClean="0">
                <a:solidFill>
                  <a:srgbClr val="314278"/>
                </a:solidFill>
                <a:latin typeface="Georgia"/>
                <a:cs typeface="Georgia"/>
              </a:rPr>
              <a:t>“</a:t>
            </a:r>
            <a:r>
              <a:rPr sz="1800" spc="0" dirty="0" smtClean="0">
                <a:solidFill>
                  <a:srgbClr val="314278"/>
                </a:solidFill>
                <a:latin typeface="Georgia"/>
                <a:cs typeface="Georgia"/>
              </a:rPr>
              <a:t>NO”</a:t>
            </a:r>
            <a:r>
              <a:rPr sz="1800" spc="-9" dirty="0" smtClean="0">
                <a:solidFill>
                  <a:srgbClr val="314278"/>
                </a:solidFill>
                <a:latin typeface="Georgia"/>
                <a:cs typeface="Georgia"/>
              </a:rPr>
              <a:t> </a:t>
            </a:r>
            <a:r>
              <a:rPr sz="1800" spc="0" dirty="0" smtClean="0">
                <a:solidFill>
                  <a:srgbClr val="314278"/>
                </a:solidFill>
                <a:latin typeface="Georgia"/>
                <a:cs typeface="Georgia"/>
              </a:rPr>
              <a:t>si pos</a:t>
            </a:r>
            <a:r>
              <a:rPr sz="1800" spc="4" dirty="0" smtClean="0">
                <a:solidFill>
                  <a:srgbClr val="314278"/>
                </a:solidFill>
                <a:latin typeface="Georgia"/>
                <a:cs typeface="Georgia"/>
              </a:rPr>
              <a:t>e</a:t>
            </a:r>
            <a:r>
              <a:rPr sz="1800" spc="0" dirty="0" smtClean="0">
                <a:solidFill>
                  <a:srgbClr val="314278"/>
                </a:solidFill>
                <a:latin typeface="Georgia"/>
                <a:cs typeface="Georgia"/>
              </a:rPr>
              <a:t>e</a:t>
            </a:r>
            <a:r>
              <a:rPr sz="1800" spc="-9" dirty="0" smtClean="0">
                <a:solidFill>
                  <a:srgbClr val="314278"/>
                </a:solidFill>
                <a:latin typeface="Georgia"/>
                <a:cs typeface="Georgia"/>
              </a:rPr>
              <a:t> </a:t>
            </a:r>
            <a:r>
              <a:rPr sz="1800" spc="0" dirty="0" smtClean="0">
                <a:solidFill>
                  <a:srgbClr val="314278"/>
                </a:solidFill>
                <a:latin typeface="Georgia"/>
                <a:cs typeface="Georgia"/>
              </a:rPr>
              <a:t>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r>
              <a:rPr sz="1800" spc="9" dirty="0" smtClean="0">
                <a:solidFill>
                  <a:srgbClr val="314278"/>
                </a:solidFill>
                <a:latin typeface="Georgia"/>
                <a:cs typeface="Georgia"/>
              </a:rPr>
              <a:t> </a:t>
            </a: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9" dirty="0" smtClean="0">
                <a:solidFill>
                  <a:srgbClr val="314278"/>
                </a:solidFill>
                <a:latin typeface="Georgia"/>
                <a:cs typeface="Georgia"/>
              </a:rPr>
              <a:t> </a:t>
            </a:r>
            <a:endParaRPr sz="1800" dirty="0">
              <a:latin typeface="Georgia"/>
              <a:cs typeface="Georgia"/>
            </a:endParaRPr>
          </a:p>
        </p:txBody>
      </p:sp>
      <p:sp>
        <p:nvSpPr>
          <p:cNvPr id="4" name="object 4"/>
          <p:cNvSpPr txBox="1"/>
          <p:nvPr/>
        </p:nvSpPr>
        <p:spPr>
          <a:xfrm>
            <a:off x="363424" y="5459906"/>
            <a:ext cx="8204683" cy="456521"/>
          </a:xfrm>
          <a:prstGeom prst="rect">
            <a:avLst/>
          </a:prstGeom>
        </p:spPr>
        <p:txBody>
          <a:bodyPr wrap="square" lIns="0" tIns="0" rIns="0" bIns="0" rtlCol="0">
            <a:noAutofit/>
          </a:bodyPr>
          <a:lstStyle/>
          <a:p>
            <a:pPr marL="12700">
              <a:lnSpc>
                <a:spcPts val="1300"/>
              </a:lnSpc>
              <a:spcBef>
                <a:spcPts val="90"/>
              </a:spcBef>
            </a:pPr>
            <a:endParaRPr sz="1200" dirty="0">
              <a:latin typeface="Georgia"/>
              <a:cs typeface="Georgia"/>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4098" name="Picture 2" descr="C:\Users\X1\Desktop\Scaneados\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592" y="1484784"/>
            <a:ext cx="9179592" cy="48969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redondeado"/>
          <p:cNvSpPr/>
          <p:nvPr/>
        </p:nvSpPr>
        <p:spPr>
          <a:xfrm>
            <a:off x="1043608" y="5459906"/>
            <a:ext cx="8100392" cy="921869"/>
          </a:xfrm>
          <a:prstGeom prst="round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
        <p:nvSpPr>
          <p:cNvPr id="3" name="2 CuadroTexto"/>
          <p:cNvSpPr txBox="1"/>
          <p:nvPr/>
        </p:nvSpPr>
        <p:spPr>
          <a:xfrm>
            <a:off x="266802" y="6525344"/>
            <a:ext cx="8040970" cy="424732"/>
          </a:xfrm>
          <a:prstGeom prst="rect">
            <a:avLst/>
          </a:prstGeom>
          <a:noFill/>
        </p:spPr>
        <p:txBody>
          <a:bodyPr wrap="square" rtlCol="0">
            <a:spAutoFit/>
          </a:bodyPr>
          <a:lstStyle/>
          <a:p>
            <a:pPr>
              <a:lnSpc>
                <a:spcPct val="90000"/>
              </a:lnSpc>
            </a:pPr>
            <a:r>
              <a:rPr lang="es-AR" sz="2400" dirty="0" smtClean="0"/>
              <a:t>               </a:t>
            </a:r>
            <a:r>
              <a:rPr lang="es-AR" sz="2400" dirty="0" err="1" smtClean="0"/>
              <a:t>Item</a:t>
            </a:r>
            <a:r>
              <a:rPr lang="es-AR" sz="2400" dirty="0" smtClean="0"/>
              <a:t> Exclusivo </a:t>
            </a:r>
            <a:r>
              <a:rPr lang="es-AR" sz="2400" dirty="0" err="1" smtClean="0"/>
              <a:t>Soc</a:t>
            </a:r>
            <a:r>
              <a:rPr lang="es-AR" sz="2400" dirty="0" smtClean="0"/>
              <a:t> Captadoras de depósitos</a:t>
            </a:r>
            <a:endParaRPr lang="es-AR" sz="2400" dirty="0"/>
          </a:p>
        </p:txBody>
      </p:sp>
    </p:spTree>
  </p:cSld>
  <p:clrMapOvr>
    <a:masterClrMapping/>
  </p:clrMapOvr>
  <p:transition spd="med">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215900" y="910060"/>
            <a:ext cx="8091872" cy="339072"/>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9.4: 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 </a:t>
            </a:r>
            <a:r>
              <a:rPr sz="1800" spc="4" dirty="0" smtClean="0">
                <a:solidFill>
                  <a:srgbClr val="314278"/>
                </a:solidFill>
                <a:latin typeface="Georgia"/>
                <a:cs typeface="Georgia"/>
              </a:rPr>
              <a:t>“</a:t>
            </a:r>
            <a:r>
              <a:rPr sz="1800" spc="0" dirty="0" smtClean="0">
                <a:solidFill>
                  <a:srgbClr val="314278"/>
                </a:solidFill>
                <a:latin typeface="Georgia"/>
                <a:cs typeface="Georgia"/>
              </a:rPr>
              <a:t>NO”</a:t>
            </a:r>
            <a:r>
              <a:rPr sz="1800" spc="-9" dirty="0" smtClean="0">
                <a:solidFill>
                  <a:srgbClr val="314278"/>
                </a:solidFill>
                <a:latin typeface="Georgia"/>
                <a:cs typeface="Georgia"/>
              </a:rPr>
              <a:t> </a:t>
            </a:r>
            <a:r>
              <a:rPr sz="1800" spc="0" dirty="0" smtClean="0">
                <a:solidFill>
                  <a:srgbClr val="314278"/>
                </a:solidFill>
                <a:latin typeface="Georgia"/>
                <a:cs typeface="Georgia"/>
              </a:rPr>
              <a:t>si pos</a:t>
            </a:r>
            <a:r>
              <a:rPr sz="1800" spc="4" dirty="0" smtClean="0">
                <a:solidFill>
                  <a:srgbClr val="314278"/>
                </a:solidFill>
                <a:latin typeface="Georgia"/>
                <a:cs typeface="Georgia"/>
              </a:rPr>
              <a:t>e</a:t>
            </a:r>
            <a:r>
              <a:rPr sz="1800" spc="0" dirty="0" smtClean="0">
                <a:solidFill>
                  <a:srgbClr val="314278"/>
                </a:solidFill>
                <a:latin typeface="Georgia"/>
                <a:cs typeface="Georgia"/>
              </a:rPr>
              <a:t>e</a:t>
            </a:r>
            <a:r>
              <a:rPr sz="1800" spc="-9" dirty="0" smtClean="0">
                <a:solidFill>
                  <a:srgbClr val="314278"/>
                </a:solidFill>
                <a:latin typeface="Georgia"/>
                <a:cs typeface="Georgia"/>
              </a:rPr>
              <a:t> </a:t>
            </a:r>
            <a:r>
              <a:rPr sz="1800" spc="0" dirty="0" smtClean="0">
                <a:solidFill>
                  <a:srgbClr val="314278"/>
                </a:solidFill>
                <a:latin typeface="Georgia"/>
                <a:cs typeface="Georgia"/>
              </a:rPr>
              <a:t>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r>
              <a:rPr sz="1800" spc="9" dirty="0" smtClean="0">
                <a:solidFill>
                  <a:srgbClr val="314278"/>
                </a:solidFill>
                <a:latin typeface="Georgia"/>
                <a:cs typeface="Georgia"/>
              </a:rPr>
              <a:t> </a:t>
            </a: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9" dirty="0" smtClean="0">
                <a:solidFill>
                  <a:srgbClr val="314278"/>
                </a:solidFill>
                <a:latin typeface="Georgia"/>
                <a:cs typeface="Georgia"/>
              </a:rPr>
              <a:t> </a:t>
            </a:r>
            <a:endParaRPr sz="1800" dirty="0">
              <a:latin typeface="Georgia"/>
              <a:cs typeface="Georgia"/>
            </a:endParaRPr>
          </a:p>
        </p:txBody>
      </p:sp>
      <p:sp>
        <p:nvSpPr>
          <p:cNvPr id="4" name="object 4"/>
          <p:cNvSpPr txBox="1"/>
          <p:nvPr/>
        </p:nvSpPr>
        <p:spPr>
          <a:xfrm>
            <a:off x="363424" y="5459906"/>
            <a:ext cx="8204683" cy="456521"/>
          </a:xfrm>
          <a:prstGeom prst="rect">
            <a:avLst/>
          </a:prstGeom>
        </p:spPr>
        <p:txBody>
          <a:bodyPr wrap="square" lIns="0" tIns="0" rIns="0" bIns="0" rtlCol="0">
            <a:noAutofit/>
          </a:bodyPr>
          <a:lstStyle/>
          <a:p>
            <a:pPr marL="12700">
              <a:lnSpc>
                <a:spcPts val="1300"/>
              </a:lnSpc>
              <a:spcBef>
                <a:spcPts val="90"/>
              </a:spcBef>
            </a:pPr>
            <a:endParaRPr sz="1200" dirty="0">
              <a:latin typeface="Georgia"/>
              <a:cs typeface="Georgia"/>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5122" name="Picture 2" descr="C:\Users\X1\Desktop\Scaneados\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95555"/>
            <a:ext cx="9144000" cy="4112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1982216"/>
      </p:ext>
    </p:extLst>
  </p:cSld>
  <p:clrMapOvr>
    <a:masterClrMapping/>
  </p:clrMapOvr>
  <p:transition spd="med">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215900" y="910060"/>
            <a:ext cx="8091872" cy="339072"/>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9.4: 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 </a:t>
            </a:r>
            <a:r>
              <a:rPr sz="1800" spc="4" dirty="0" smtClean="0">
                <a:solidFill>
                  <a:srgbClr val="314278"/>
                </a:solidFill>
                <a:latin typeface="Georgia"/>
                <a:cs typeface="Georgia"/>
              </a:rPr>
              <a:t>“</a:t>
            </a:r>
            <a:r>
              <a:rPr sz="1800" spc="0" dirty="0" smtClean="0">
                <a:solidFill>
                  <a:srgbClr val="314278"/>
                </a:solidFill>
                <a:latin typeface="Georgia"/>
                <a:cs typeface="Georgia"/>
              </a:rPr>
              <a:t>NO”</a:t>
            </a:r>
            <a:r>
              <a:rPr sz="1800" spc="-9" dirty="0" smtClean="0">
                <a:solidFill>
                  <a:srgbClr val="314278"/>
                </a:solidFill>
                <a:latin typeface="Georgia"/>
                <a:cs typeface="Georgia"/>
              </a:rPr>
              <a:t> </a:t>
            </a:r>
            <a:r>
              <a:rPr sz="1800" spc="0" dirty="0" smtClean="0">
                <a:solidFill>
                  <a:srgbClr val="314278"/>
                </a:solidFill>
                <a:latin typeface="Georgia"/>
                <a:cs typeface="Georgia"/>
              </a:rPr>
              <a:t>si pos</a:t>
            </a:r>
            <a:r>
              <a:rPr sz="1800" spc="4" dirty="0" smtClean="0">
                <a:solidFill>
                  <a:srgbClr val="314278"/>
                </a:solidFill>
                <a:latin typeface="Georgia"/>
                <a:cs typeface="Georgia"/>
              </a:rPr>
              <a:t>e</a:t>
            </a:r>
            <a:r>
              <a:rPr sz="1800" spc="0" dirty="0" smtClean="0">
                <a:solidFill>
                  <a:srgbClr val="314278"/>
                </a:solidFill>
                <a:latin typeface="Georgia"/>
                <a:cs typeface="Georgia"/>
              </a:rPr>
              <a:t>e</a:t>
            </a:r>
            <a:r>
              <a:rPr sz="1800" spc="-9" dirty="0" smtClean="0">
                <a:solidFill>
                  <a:srgbClr val="314278"/>
                </a:solidFill>
                <a:latin typeface="Georgia"/>
                <a:cs typeface="Georgia"/>
              </a:rPr>
              <a:t> </a:t>
            </a:r>
            <a:r>
              <a:rPr sz="1800" spc="0" dirty="0" smtClean="0">
                <a:solidFill>
                  <a:srgbClr val="314278"/>
                </a:solidFill>
                <a:latin typeface="Georgia"/>
                <a:cs typeface="Georgia"/>
              </a:rPr>
              <a:t>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r>
              <a:rPr sz="1800" spc="9" dirty="0" smtClean="0">
                <a:solidFill>
                  <a:srgbClr val="314278"/>
                </a:solidFill>
                <a:latin typeface="Georgia"/>
                <a:cs typeface="Georgia"/>
              </a:rPr>
              <a:t> </a:t>
            </a: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9" dirty="0" smtClean="0">
                <a:solidFill>
                  <a:srgbClr val="314278"/>
                </a:solidFill>
                <a:latin typeface="Georgia"/>
                <a:cs typeface="Georgia"/>
              </a:rPr>
              <a:t> </a:t>
            </a:r>
            <a:endParaRPr sz="1800" dirty="0">
              <a:latin typeface="Georgia"/>
              <a:cs typeface="Georgia"/>
            </a:endParaRPr>
          </a:p>
        </p:txBody>
      </p:sp>
      <p:sp>
        <p:nvSpPr>
          <p:cNvPr id="4" name="object 4"/>
          <p:cNvSpPr txBox="1"/>
          <p:nvPr/>
        </p:nvSpPr>
        <p:spPr>
          <a:xfrm>
            <a:off x="363424" y="5459906"/>
            <a:ext cx="8204683" cy="456521"/>
          </a:xfrm>
          <a:prstGeom prst="rect">
            <a:avLst/>
          </a:prstGeom>
        </p:spPr>
        <p:txBody>
          <a:bodyPr wrap="square" lIns="0" tIns="0" rIns="0" bIns="0" rtlCol="0">
            <a:noAutofit/>
          </a:bodyPr>
          <a:lstStyle/>
          <a:p>
            <a:pPr marL="12700">
              <a:lnSpc>
                <a:spcPts val="1300"/>
              </a:lnSpc>
              <a:spcBef>
                <a:spcPts val="90"/>
              </a:spcBef>
            </a:pPr>
            <a:endParaRPr sz="1200" dirty="0">
              <a:latin typeface="Georgia"/>
              <a:cs typeface="Georgia"/>
            </a:endParaRPr>
          </a:p>
        </p:txBody>
      </p:sp>
      <p:sp>
        <p:nvSpPr>
          <p:cNvPr id="14"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5"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6146" name="Picture 2" descr="C:\Users\X1\Desktop\Scaneados\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28" y="1628800"/>
            <a:ext cx="9170328" cy="40593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3831002"/>
      </p:ext>
    </p:extLst>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692697"/>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6" name="5 CuadroTexto"/>
          <p:cNvSpPr txBox="1"/>
          <p:nvPr/>
        </p:nvSpPr>
        <p:spPr>
          <a:xfrm>
            <a:off x="142354" y="620688"/>
            <a:ext cx="8859291" cy="5964710"/>
          </a:xfrm>
          <a:prstGeom prst="rect">
            <a:avLst/>
          </a:prstGeom>
          <a:noFill/>
        </p:spPr>
        <p:txBody>
          <a:bodyPr wrap="square" rtlCol="0">
            <a:spAutoFit/>
          </a:bodyPr>
          <a:lstStyle/>
          <a:p>
            <a:pPr algn="ctr"/>
            <a:endParaRPr lang="es-AR" sz="2400" b="1" i="1" dirty="0" smtClean="0">
              <a:latin typeface="Cambria" pitchFamily="18" charset="0"/>
            </a:endParaRPr>
          </a:p>
          <a:p>
            <a:pPr algn="ctr"/>
            <a:r>
              <a:rPr lang="es-AR" sz="2400" b="1" i="1" dirty="0" smtClean="0">
                <a:latin typeface="Cambria" pitchFamily="18" charset="0"/>
              </a:rPr>
              <a:t>Artículo 16. –</a:t>
            </a:r>
            <a:r>
              <a:rPr lang="es-AR" sz="2400" i="1" dirty="0" smtClean="0">
                <a:latin typeface="Cambria" pitchFamily="18" charset="0"/>
              </a:rPr>
              <a:t> Cuando se trate de entidades civiles o comerciales, con personalidad  jurídica o sin ella, serán personalmente responsables de las infracciones a la presente Ley, </a:t>
            </a:r>
            <a:r>
              <a:rPr lang="es-AR" sz="2400" b="1" i="1" u="sng" dirty="0" smtClean="0">
                <a:latin typeface="Cambria" pitchFamily="18" charset="0"/>
              </a:rPr>
              <a:t>los directores, administradores, gerentes o miembros de la razón social que hayan intervenido en los actos considerados punibles.</a:t>
            </a:r>
          </a:p>
          <a:p>
            <a:pPr algn="ctr"/>
            <a:endParaRPr lang="es-AR" sz="2400" i="1" u="sng" dirty="0" smtClean="0">
              <a:latin typeface="Cambria" pitchFamily="18" charset="0"/>
            </a:endParaRPr>
          </a:p>
          <a:p>
            <a:pPr algn="ctr"/>
            <a:r>
              <a:rPr lang="es-AR" sz="2400" i="1" dirty="0" smtClean="0">
                <a:latin typeface="Cambria" pitchFamily="18" charset="0"/>
              </a:rPr>
              <a:t>Para las multas se establece que existirá responsabilidad subsidiaria de las entidades  sancionadas.</a:t>
            </a:r>
          </a:p>
          <a:p>
            <a:pPr algn="ctr"/>
            <a:endParaRPr lang="es-AR" sz="2400" i="1" dirty="0" smtClean="0">
              <a:latin typeface="Cambria" pitchFamily="18" charset="0"/>
            </a:endParaRPr>
          </a:p>
          <a:p>
            <a:pPr algn="ctr"/>
            <a:r>
              <a:rPr lang="es-AR" sz="2400" i="1" dirty="0" smtClean="0">
                <a:latin typeface="Cambria" pitchFamily="18" charset="0"/>
              </a:rPr>
              <a:t>En caso de </a:t>
            </a:r>
            <a:r>
              <a:rPr lang="es-AR" sz="2400" i="1" u="sng" dirty="0" smtClean="0">
                <a:latin typeface="Cambria" pitchFamily="18" charset="0"/>
              </a:rPr>
              <a:t>reincidencia</a:t>
            </a:r>
            <a:r>
              <a:rPr lang="es-AR" sz="2400" i="1" dirty="0" smtClean="0">
                <a:latin typeface="Cambria" pitchFamily="18" charset="0"/>
              </a:rPr>
              <a:t> dentro del período de un (1) año, contando desde la fecha de la sanción impuesta conforme al artículo 13º serán pasibles de la pena establecida por el artículo 239 del Código Penal,  sin perjuicio de la nueva multa que correspondiera.</a:t>
            </a:r>
          </a:p>
          <a:p>
            <a:endParaRPr lang="es-AR" sz="2400" dirty="0" smtClean="0">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txBox="1"/>
          <p:nvPr/>
        </p:nvSpPr>
        <p:spPr>
          <a:xfrm>
            <a:off x="215900" y="918189"/>
            <a:ext cx="5113850" cy="660388"/>
          </a:xfrm>
          <a:prstGeom prst="rect">
            <a:avLst/>
          </a:prstGeom>
        </p:spPr>
        <p:txBody>
          <a:bodyPr wrap="square" lIns="0" tIns="0" rIns="0" bIns="0" rtlCol="0">
            <a:noAutofit/>
          </a:bodyPr>
          <a:lstStyle/>
          <a:p>
            <a:pPr marL="12700">
              <a:lnSpc>
                <a:spcPts val="1950"/>
              </a:lnSpc>
              <a:spcBef>
                <a:spcPts val="97"/>
              </a:spcBef>
            </a:pPr>
            <a:r>
              <a:rPr sz="1800" spc="-4" dirty="0" smtClean="0">
                <a:solidFill>
                  <a:srgbClr val="314278"/>
                </a:solidFill>
                <a:latin typeface="Georgia"/>
                <a:cs typeface="Georgia"/>
              </a:rPr>
              <a:t>P</a:t>
            </a:r>
            <a:r>
              <a:rPr sz="1800" spc="0" dirty="0" smtClean="0">
                <a:solidFill>
                  <a:srgbClr val="314278"/>
                </a:solidFill>
                <a:latin typeface="Georgia"/>
                <a:cs typeface="Georgia"/>
              </a:rPr>
              <a:t>aso</a:t>
            </a:r>
            <a:r>
              <a:rPr sz="1800" spc="14" dirty="0" smtClean="0">
                <a:solidFill>
                  <a:srgbClr val="314278"/>
                </a:solidFill>
                <a:latin typeface="Georgia"/>
                <a:cs typeface="Georgia"/>
              </a:rPr>
              <a:t> </a:t>
            </a:r>
            <a:r>
              <a:rPr sz="1800" spc="0" dirty="0" smtClean="0">
                <a:solidFill>
                  <a:srgbClr val="314278"/>
                </a:solidFill>
                <a:latin typeface="Georgia"/>
                <a:cs typeface="Georgia"/>
              </a:rPr>
              <a:t>9.5:</a:t>
            </a:r>
            <a:r>
              <a:rPr sz="1800" spc="-9" dirty="0" smtClean="0">
                <a:solidFill>
                  <a:srgbClr val="314278"/>
                </a:solidFill>
                <a:latin typeface="Georgia"/>
                <a:cs typeface="Georgia"/>
              </a:rPr>
              <a:t> </a:t>
            </a:r>
            <a:r>
              <a:rPr sz="1800" spc="0" dirty="0" smtClean="0">
                <a:solidFill>
                  <a:srgbClr val="314278"/>
                </a:solidFill>
                <a:latin typeface="Georgia"/>
                <a:cs typeface="Georgia"/>
              </a:rPr>
              <a:t>Co</a:t>
            </a:r>
            <a:r>
              <a:rPr sz="1800" spc="-9" dirty="0" smtClean="0">
                <a:solidFill>
                  <a:srgbClr val="314278"/>
                </a:solidFill>
                <a:latin typeface="Georgia"/>
                <a:cs typeface="Georgia"/>
              </a:rPr>
              <a:t>m</a:t>
            </a:r>
            <a:r>
              <a:rPr sz="1800" spc="0" dirty="0" smtClean="0">
                <a:solidFill>
                  <a:srgbClr val="314278"/>
                </a:solidFill>
                <a:latin typeface="Georgia"/>
                <a:cs typeface="Georgia"/>
              </a:rPr>
              <a:t>pl</a:t>
            </a:r>
            <a:r>
              <a:rPr sz="1800" spc="4" dirty="0" smtClean="0">
                <a:solidFill>
                  <a:srgbClr val="314278"/>
                </a:solidFill>
                <a:latin typeface="Georgia"/>
                <a:cs typeface="Georgia"/>
              </a:rPr>
              <a:t>e</a:t>
            </a:r>
            <a:r>
              <a:rPr sz="1800" spc="0" dirty="0" smtClean="0">
                <a:solidFill>
                  <a:srgbClr val="314278"/>
                </a:solidFill>
                <a:latin typeface="Georgia"/>
                <a:cs typeface="Georgia"/>
              </a:rPr>
              <a:t>te</a:t>
            </a:r>
            <a:r>
              <a:rPr sz="1800" spc="4" dirty="0" smtClean="0">
                <a:solidFill>
                  <a:srgbClr val="314278"/>
                </a:solidFill>
                <a:latin typeface="Georgia"/>
                <a:cs typeface="Georgia"/>
              </a:rPr>
              <a:t> </a:t>
            </a:r>
            <a:r>
              <a:rPr sz="1800" spc="0" dirty="0" smtClean="0">
                <a:solidFill>
                  <a:srgbClr val="314278"/>
                </a:solidFill>
                <a:latin typeface="Georgia"/>
                <a:cs typeface="Georgia"/>
              </a:rPr>
              <a:t>“S</a:t>
            </a:r>
            <a:r>
              <a:rPr sz="1800" spc="-4" dirty="0" smtClean="0">
                <a:solidFill>
                  <a:srgbClr val="314278"/>
                </a:solidFill>
                <a:latin typeface="Georgia"/>
                <a:cs typeface="Georgia"/>
              </a:rPr>
              <a:t>I</a:t>
            </a:r>
            <a:r>
              <a:rPr sz="1800" spc="0" dirty="0" smtClean="0">
                <a:solidFill>
                  <a:srgbClr val="314278"/>
                </a:solidFill>
                <a:latin typeface="Georgia"/>
                <a:cs typeface="Georgia"/>
              </a:rPr>
              <a:t>” o</a:t>
            </a:r>
            <a:r>
              <a:rPr sz="1800" spc="9" dirty="0" smtClean="0">
                <a:solidFill>
                  <a:srgbClr val="314278"/>
                </a:solidFill>
                <a:latin typeface="Georgia"/>
                <a:cs typeface="Georgia"/>
              </a:rPr>
              <a:t> </a:t>
            </a:r>
            <a:r>
              <a:rPr sz="1800" spc="0" dirty="0" smtClean="0">
                <a:solidFill>
                  <a:srgbClr val="314278"/>
                </a:solidFill>
                <a:latin typeface="Georgia"/>
                <a:cs typeface="Georgia"/>
              </a:rPr>
              <a:t>“N</a:t>
            </a:r>
            <a:r>
              <a:rPr sz="1800" spc="4" dirty="0" smtClean="0">
                <a:solidFill>
                  <a:srgbClr val="314278"/>
                </a:solidFill>
                <a:latin typeface="Georgia"/>
                <a:cs typeface="Georgia"/>
              </a:rPr>
              <a:t>O</a:t>
            </a:r>
            <a:r>
              <a:rPr sz="1800" spc="0" dirty="0" smtClean="0">
                <a:solidFill>
                  <a:srgbClr val="314278"/>
                </a:solidFill>
                <a:latin typeface="Georgia"/>
                <a:cs typeface="Georgia"/>
              </a:rPr>
              <a:t>”</a:t>
            </a:r>
            <a:r>
              <a:rPr sz="1800" spc="-9" dirty="0" smtClean="0">
                <a:solidFill>
                  <a:srgbClr val="314278"/>
                </a:solidFill>
                <a:latin typeface="Georgia"/>
                <a:cs typeface="Georgia"/>
              </a:rPr>
              <a:t> </a:t>
            </a:r>
            <a:r>
              <a:rPr sz="1800" spc="0" dirty="0" smtClean="0">
                <a:solidFill>
                  <a:srgbClr val="314278"/>
                </a:solidFill>
                <a:latin typeface="Georgia"/>
                <a:cs typeface="Georgia"/>
              </a:rPr>
              <a:t>si</a:t>
            </a:r>
            <a:r>
              <a:rPr sz="1800" spc="-9" dirty="0" smtClean="0">
                <a:solidFill>
                  <a:srgbClr val="314278"/>
                </a:solidFill>
                <a:latin typeface="Georgia"/>
                <a:cs typeface="Georgia"/>
              </a:rPr>
              <a:t> </a:t>
            </a:r>
            <a:r>
              <a:rPr sz="1800" spc="0" dirty="0" smtClean="0">
                <a:solidFill>
                  <a:srgbClr val="314278"/>
                </a:solidFill>
                <a:latin typeface="Georgia"/>
                <a:cs typeface="Georgia"/>
              </a:rPr>
              <a:t>pos</a:t>
            </a:r>
            <a:r>
              <a:rPr sz="1800" spc="9" dirty="0" smtClean="0">
                <a:solidFill>
                  <a:srgbClr val="314278"/>
                </a:solidFill>
                <a:latin typeface="Georgia"/>
                <a:cs typeface="Georgia"/>
              </a:rPr>
              <a:t>e</a:t>
            </a:r>
            <a:r>
              <a:rPr sz="1800" spc="0" dirty="0" smtClean="0">
                <a:solidFill>
                  <a:srgbClr val="314278"/>
                </a:solidFill>
                <a:latin typeface="Georgia"/>
                <a:cs typeface="Georgia"/>
              </a:rPr>
              <a:t>e alg</a:t>
            </a:r>
            <a:r>
              <a:rPr sz="1800" spc="-4" dirty="0" smtClean="0">
                <a:solidFill>
                  <a:srgbClr val="314278"/>
                </a:solidFill>
                <a:latin typeface="Georgia"/>
                <a:cs typeface="Georgia"/>
              </a:rPr>
              <a:t>u</a:t>
            </a:r>
            <a:r>
              <a:rPr sz="1800" spc="0" dirty="0" smtClean="0">
                <a:solidFill>
                  <a:srgbClr val="314278"/>
                </a:solidFill>
                <a:latin typeface="Georgia"/>
                <a:cs typeface="Georgia"/>
              </a:rPr>
              <a:t>na</a:t>
            </a:r>
            <a:r>
              <a:rPr sz="1800" spc="4" dirty="0" smtClean="0">
                <a:solidFill>
                  <a:srgbClr val="314278"/>
                </a:solidFill>
                <a:latin typeface="Georgia"/>
                <a:cs typeface="Georgia"/>
              </a:rPr>
              <a:t> </a:t>
            </a:r>
            <a:r>
              <a:rPr sz="1800" spc="0" dirty="0" smtClean="0">
                <a:solidFill>
                  <a:srgbClr val="314278"/>
                </a:solidFill>
                <a:latin typeface="Georgia"/>
                <a:cs typeface="Georgia"/>
              </a:rPr>
              <a:t>de</a:t>
            </a:r>
            <a:endParaRPr sz="1800">
              <a:latin typeface="Georgia"/>
              <a:cs typeface="Georgia"/>
            </a:endParaRPr>
          </a:p>
          <a:p>
            <a:pPr marL="12700" marR="38961">
              <a:lnSpc>
                <a:spcPts val="1900"/>
              </a:lnSpc>
            </a:pPr>
            <a:r>
              <a:rPr sz="1800" spc="0" dirty="0" smtClean="0">
                <a:solidFill>
                  <a:srgbClr val="314278"/>
                </a:solidFill>
                <a:latin typeface="Georgia"/>
                <a:cs typeface="Georgia"/>
              </a:rPr>
              <a:t>Al fi</a:t>
            </a:r>
            <a:r>
              <a:rPr sz="1800" spc="4" dirty="0" smtClean="0">
                <a:solidFill>
                  <a:srgbClr val="314278"/>
                </a:solidFill>
                <a:latin typeface="Georgia"/>
                <a:cs typeface="Georgia"/>
              </a:rPr>
              <a:t>n</a:t>
            </a:r>
            <a:r>
              <a:rPr sz="1800" spc="0" dirty="0" smtClean="0">
                <a:solidFill>
                  <a:srgbClr val="314278"/>
                </a:solidFill>
                <a:latin typeface="Georgia"/>
                <a:cs typeface="Georgia"/>
              </a:rPr>
              <a:t>a</a:t>
            </a:r>
            <a:r>
              <a:rPr sz="1800" spc="4" dirty="0" smtClean="0">
                <a:solidFill>
                  <a:srgbClr val="314278"/>
                </a:solidFill>
                <a:latin typeface="Georgia"/>
                <a:cs typeface="Georgia"/>
              </a:rPr>
              <a:t>l</a:t>
            </a:r>
            <a:r>
              <a:rPr sz="1800" spc="0" dirty="0" smtClean="0">
                <a:solidFill>
                  <a:srgbClr val="314278"/>
                </a:solidFill>
                <a:latin typeface="Georgia"/>
                <a:cs typeface="Georgia"/>
              </a:rPr>
              <a:t>i</a:t>
            </a:r>
            <a:r>
              <a:rPr sz="1800" spc="4" dirty="0" smtClean="0">
                <a:solidFill>
                  <a:srgbClr val="314278"/>
                </a:solidFill>
                <a:latin typeface="Georgia"/>
                <a:cs typeface="Georgia"/>
              </a:rPr>
              <a:t>z</a:t>
            </a:r>
            <a:r>
              <a:rPr sz="1800" spc="0" dirty="0" smtClean="0">
                <a:solidFill>
                  <a:srgbClr val="314278"/>
                </a:solidFill>
                <a:latin typeface="Georgia"/>
                <a:cs typeface="Georgia"/>
              </a:rPr>
              <a:t>ar se debe</a:t>
            </a:r>
            <a:r>
              <a:rPr sz="1800" spc="19" dirty="0" smtClean="0">
                <a:solidFill>
                  <a:srgbClr val="314278"/>
                </a:solidFill>
                <a:latin typeface="Georgia"/>
                <a:cs typeface="Georgia"/>
              </a:rPr>
              <a:t> </a:t>
            </a:r>
            <a:r>
              <a:rPr sz="1800" spc="0" dirty="0" smtClean="0">
                <a:solidFill>
                  <a:srgbClr val="314278"/>
                </a:solidFill>
                <a:latin typeface="Georgia"/>
                <a:cs typeface="Georgia"/>
              </a:rPr>
              <a:t>clique</a:t>
            </a:r>
            <a:r>
              <a:rPr sz="1800" spc="4" dirty="0" smtClean="0">
                <a:solidFill>
                  <a:srgbClr val="314278"/>
                </a:solidFill>
                <a:latin typeface="Georgia"/>
                <a:cs typeface="Georgia"/>
              </a:rPr>
              <a:t>a</a:t>
            </a:r>
            <a:r>
              <a:rPr sz="1800" spc="0" dirty="0" smtClean="0">
                <a:solidFill>
                  <a:srgbClr val="314278"/>
                </a:solidFill>
                <a:latin typeface="Georgia"/>
                <a:cs typeface="Georgia"/>
              </a:rPr>
              <a:t>r </a:t>
            </a:r>
            <a:r>
              <a:rPr sz="1800" spc="4" dirty="0" smtClean="0">
                <a:solidFill>
                  <a:srgbClr val="314278"/>
                </a:solidFill>
                <a:latin typeface="Georgia"/>
                <a:cs typeface="Georgia"/>
              </a:rPr>
              <a:t>e</a:t>
            </a:r>
            <a:r>
              <a:rPr sz="1800" spc="0" dirty="0" smtClean="0">
                <a:solidFill>
                  <a:srgbClr val="314278"/>
                </a:solidFill>
                <a:latin typeface="Georgia"/>
                <a:cs typeface="Georgia"/>
              </a:rPr>
              <a:t>l bot</a:t>
            </a:r>
            <a:r>
              <a:rPr sz="1800" spc="4" dirty="0" smtClean="0">
                <a:solidFill>
                  <a:srgbClr val="314278"/>
                </a:solidFill>
                <a:latin typeface="Georgia"/>
                <a:cs typeface="Georgia"/>
              </a:rPr>
              <a:t>ó</a:t>
            </a:r>
            <a:r>
              <a:rPr sz="1800" spc="0" dirty="0" smtClean="0">
                <a:solidFill>
                  <a:srgbClr val="314278"/>
                </a:solidFill>
                <a:latin typeface="Georgia"/>
                <a:cs typeface="Georgia"/>
              </a:rPr>
              <a:t>n</a:t>
            </a:r>
            <a:r>
              <a:rPr sz="1800" spc="14" dirty="0" smtClean="0">
                <a:solidFill>
                  <a:srgbClr val="314278"/>
                </a:solidFill>
                <a:latin typeface="Georgia"/>
                <a:cs typeface="Georgia"/>
              </a:rPr>
              <a:t> </a:t>
            </a:r>
            <a:r>
              <a:rPr sz="1800" spc="4" dirty="0" smtClean="0">
                <a:solidFill>
                  <a:srgbClr val="314278"/>
                </a:solidFill>
                <a:latin typeface="Georgia"/>
                <a:cs typeface="Georgia"/>
              </a:rPr>
              <a:t>“</a:t>
            </a:r>
            <a:r>
              <a:rPr sz="1800" spc="0" dirty="0" smtClean="0">
                <a:solidFill>
                  <a:srgbClr val="314278"/>
                </a:solidFill>
                <a:latin typeface="Georgia"/>
                <a:cs typeface="Georgia"/>
              </a:rPr>
              <a:t>Guardar”</a:t>
            </a:r>
            <a:endParaRPr sz="1800">
              <a:latin typeface="Georgia"/>
              <a:cs typeface="Georgia"/>
            </a:endParaRPr>
          </a:p>
        </p:txBody>
      </p:sp>
      <p:sp>
        <p:nvSpPr>
          <p:cNvPr id="5" name="object 5"/>
          <p:cNvSpPr txBox="1"/>
          <p:nvPr/>
        </p:nvSpPr>
        <p:spPr>
          <a:xfrm>
            <a:off x="5321701" y="918188"/>
            <a:ext cx="2970069" cy="339072"/>
          </a:xfrm>
          <a:prstGeom prst="rect">
            <a:avLst/>
          </a:prstGeom>
        </p:spPr>
        <p:txBody>
          <a:bodyPr wrap="square" lIns="0" tIns="0" rIns="0" bIns="0" rtlCol="0">
            <a:noAutofit/>
          </a:bodyPr>
          <a:lstStyle/>
          <a:p>
            <a:pPr marL="12700">
              <a:lnSpc>
                <a:spcPts val="1950"/>
              </a:lnSpc>
              <a:spcBef>
                <a:spcPts val="97"/>
              </a:spcBef>
            </a:pPr>
            <a:r>
              <a:rPr sz="1800" spc="0" dirty="0" smtClean="0">
                <a:solidFill>
                  <a:srgbClr val="314278"/>
                </a:solidFill>
                <a:latin typeface="Georgia"/>
                <a:cs typeface="Georgia"/>
              </a:rPr>
              <a:t>las opcion</a:t>
            </a:r>
            <a:r>
              <a:rPr sz="1800" spc="4" dirty="0" smtClean="0">
                <a:solidFill>
                  <a:srgbClr val="314278"/>
                </a:solidFill>
                <a:latin typeface="Georgia"/>
                <a:cs typeface="Georgia"/>
              </a:rPr>
              <a:t>e</a:t>
            </a:r>
            <a:r>
              <a:rPr sz="1800" spc="0" dirty="0" smtClean="0">
                <a:solidFill>
                  <a:srgbClr val="314278"/>
                </a:solidFill>
                <a:latin typeface="Georgia"/>
                <a:cs typeface="Georgia"/>
              </a:rPr>
              <a:t>s</a:t>
            </a:r>
            <a:r>
              <a:rPr sz="1800" spc="-9" dirty="0" smtClean="0">
                <a:solidFill>
                  <a:srgbClr val="314278"/>
                </a:solidFill>
                <a:latin typeface="Georgia"/>
                <a:cs typeface="Georgia"/>
              </a:rPr>
              <a:t> </a:t>
            </a:r>
            <a:r>
              <a:rPr sz="1800" spc="0" dirty="0" smtClean="0">
                <a:solidFill>
                  <a:srgbClr val="314278"/>
                </a:solidFill>
                <a:latin typeface="Georgia"/>
                <a:cs typeface="Georgia"/>
              </a:rPr>
              <a:t>del </a:t>
            </a:r>
            <a:r>
              <a:rPr sz="1800" spc="0" dirty="0" err="1" smtClean="0">
                <a:solidFill>
                  <a:srgbClr val="314278"/>
                </a:solidFill>
                <a:latin typeface="Georgia"/>
                <a:cs typeface="Georgia"/>
              </a:rPr>
              <a:t>A</a:t>
            </a:r>
            <a:r>
              <a:rPr sz="1800" spc="4" dirty="0" err="1" smtClean="0">
                <a:solidFill>
                  <a:srgbClr val="314278"/>
                </a:solidFill>
                <a:latin typeface="Georgia"/>
                <a:cs typeface="Georgia"/>
              </a:rPr>
              <a:t>p</a:t>
            </a:r>
            <a:r>
              <a:rPr sz="1800" spc="0" dirty="0" err="1" smtClean="0">
                <a:solidFill>
                  <a:srgbClr val="314278"/>
                </a:solidFill>
                <a:latin typeface="Georgia"/>
                <a:cs typeface="Georgia"/>
              </a:rPr>
              <a:t>artado</a:t>
            </a:r>
            <a:r>
              <a:rPr sz="1800" spc="44" dirty="0" smtClean="0">
                <a:solidFill>
                  <a:srgbClr val="314278"/>
                </a:solidFill>
                <a:latin typeface="Georgia"/>
                <a:cs typeface="Georgia"/>
              </a:rPr>
              <a:t> </a:t>
            </a:r>
            <a:endParaRPr sz="1800" dirty="0">
              <a:latin typeface="Georgia"/>
              <a:cs typeface="Georgia"/>
            </a:endParaRPr>
          </a:p>
        </p:txBody>
      </p:sp>
      <p:sp>
        <p:nvSpPr>
          <p:cNvPr id="2" name="object 2"/>
          <p:cNvSpPr txBox="1"/>
          <p:nvPr/>
        </p:nvSpPr>
        <p:spPr>
          <a:xfrm>
            <a:off x="320040" y="2001519"/>
            <a:ext cx="8290560" cy="2056384"/>
          </a:xfrm>
          <a:prstGeom prst="rect">
            <a:avLst/>
          </a:prstGeom>
        </p:spPr>
        <p:txBody>
          <a:bodyPr wrap="square" lIns="0" tIns="0" rIns="0" bIns="0" rtlCol="0">
            <a:noAutofit/>
          </a:bodyPr>
          <a:lstStyle/>
          <a:p>
            <a:pPr marL="25400">
              <a:lnSpc>
                <a:spcPts val="1000"/>
              </a:lnSpc>
            </a:pPr>
            <a:endParaRPr sz="1000"/>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7170" name="Picture 2" descr="C:\Users\X1\Desktop\Scaneados\7.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78577"/>
            <a:ext cx="9121457" cy="4886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Elipse"/>
          <p:cNvSpPr/>
          <p:nvPr/>
        </p:nvSpPr>
        <p:spPr>
          <a:xfrm>
            <a:off x="4283968" y="5229200"/>
            <a:ext cx="1368152" cy="792088"/>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
        <p:nvSpPr>
          <p:cNvPr id="14" name="13 Elipse"/>
          <p:cNvSpPr/>
          <p:nvPr/>
        </p:nvSpPr>
        <p:spPr>
          <a:xfrm>
            <a:off x="0" y="5805264"/>
            <a:ext cx="684076" cy="504056"/>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AR"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8" name="object 18"/>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21"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22"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2" name="Picture 3" descr="C:\Users\Rodrigo\Desktop\Ya escaneados\11 (2).jpg"/>
          <p:cNvPicPr>
            <a:picLocks noChangeAspect="1" noChangeArrowheads="1"/>
          </p:cNvPicPr>
          <p:nvPr/>
        </p:nvPicPr>
        <p:blipFill>
          <a:blip r:embed="rId3" cstate="print"/>
          <a:srcRect/>
          <a:stretch>
            <a:fillRect/>
          </a:stretch>
        </p:blipFill>
        <p:spPr bwMode="auto">
          <a:xfrm>
            <a:off x="152400" y="836713"/>
            <a:ext cx="8991600" cy="5838192"/>
          </a:xfrm>
          <a:prstGeom prst="rect">
            <a:avLst/>
          </a:prstGeom>
          <a:noFill/>
        </p:spPr>
      </p:pic>
      <p:sp>
        <p:nvSpPr>
          <p:cNvPr id="13" name="12 Rectángulo"/>
          <p:cNvSpPr/>
          <p:nvPr/>
        </p:nvSpPr>
        <p:spPr>
          <a:xfrm>
            <a:off x="4953000" y="1905000"/>
            <a:ext cx="2597314" cy="284693"/>
          </a:xfrm>
          <a:prstGeom prst="rect">
            <a:avLst/>
          </a:prstGeom>
        </p:spPr>
        <p:txBody>
          <a:bodyPr wrap="none">
            <a:spAutoFit/>
          </a:bodyPr>
          <a:lstStyle/>
          <a:p>
            <a:pPr marL="12700">
              <a:lnSpc>
                <a:spcPts val="1540"/>
              </a:lnSpc>
              <a:spcBef>
                <a:spcPts val="77"/>
              </a:spcBef>
            </a:pPr>
            <a:r>
              <a:rPr lang="es-ES" b="1" spc="4" dirty="0" smtClean="0">
                <a:solidFill>
                  <a:srgbClr val="EC7C30"/>
                </a:solidFill>
                <a:latin typeface="Georgia"/>
                <a:cs typeface="Georgia"/>
              </a:rPr>
              <a:t>D</a:t>
            </a:r>
            <a:r>
              <a:rPr lang="es-ES" b="1" dirty="0" smtClean="0">
                <a:solidFill>
                  <a:srgbClr val="EC7C30"/>
                </a:solidFill>
                <a:latin typeface="Georgia"/>
                <a:cs typeface="Georgia"/>
              </a:rPr>
              <a:t>e</a:t>
            </a:r>
            <a:r>
              <a:rPr lang="es-ES" b="1" spc="-9" dirty="0" smtClean="0">
                <a:solidFill>
                  <a:srgbClr val="EC7C30"/>
                </a:solidFill>
                <a:latin typeface="Georgia"/>
                <a:cs typeface="Georgia"/>
              </a:rPr>
              <a:t> </a:t>
            </a:r>
            <a:r>
              <a:rPr lang="es-ES" b="1" dirty="0" smtClean="0">
                <a:solidFill>
                  <a:srgbClr val="EC7C30"/>
                </a:solidFill>
                <a:latin typeface="Georgia"/>
                <a:cs typeface="Georgia"/>
              </a:rPr>
              <a:t>car</a:t>
            </a:r>
            <a:r>
              <a:rPr lang="es-ES" b="1" spc="4" dirty="0" smtClean="0">
                <a:solidFill>
                  <a:srgbClr val="EC7C30"/>
                </a:solidFill>
                <a:latin typeface="Georgia"/>
                <a:cs typeface="Georgia"/>
              </a:rPr>
              <a:t>g</a:t>
            </a:r>
            <a:r>
              <a:rPr lang="es-ES" b="1" dirty="0" smtClean="0">
                <a:solidFill>
                  <a:srgbClr val="EC7C30"/>
                </a:solidFill>
                <a:latin typeface="Georgia"/>
                <a:cs typeface="Georgia"/>
              </a:rPr>
              <a:t>a</a:t>
            </a:r>
            <a:r>
              <a:rPr lang="es-ES" b="1" spc="-19" dirty="0" smtClean="0">
                <a:solidFill>
                  <a:srgbClr val="EC7C30"/>
                </a:solidFill>
                <a:latin typeface="Georgia"/>
                <a:cs typeface="Georgia"/>
              </a:rPr>
              <a:t> </a:t>
            </a:r>
            <a:r>
              <a:rPr lang="es-ES" b="1" dirty="0" smtClean="0">
                <a:solidFill>
                  <a:srgbClr val="EC7C30"/>
                </a:solidFill>
                <a:latin typeface="Georgia"/>
                <a:cs typeface="Georgia"/>
              </a:rPr>
              <a:t>o</a:t>
            </a:r>
            <a:r>
              <a:rPr lang="es-ES" b="1" spc="4" dirty="0" smtClean="0">
                <a:solidFill>
                  <a:srgbClr val="EC7C30"/>
                </a:solidFill>
                <a:latin typeface="Georgia"/>
                <a:cs typeface="Georgia"/>
              </a:rPr>
              <a:t>b</a:t>
            </a:r>
            <a:r>
              <a:rPr lang="es-ES" b="1" spc="-4" dirty="0" smtClean="0">
                <a:solidFill>
                  <a:srgbClr val="EC7C30"/>
                </a:solidFill>
                <a:latin typeface="Georgia"/>
                <a:cs typeface="Georgia"/>
              </a:rPr>
              <a:t>l</a:t>
            </a:r>
            <a:r>
              <a:rPr lang="es-ES" b="1" dirty="0" smtClean="0">
                <a:solidFill>
                  <a:srgbClr val="EC7C30"/>
                </a:solidFill>
                <a:latin typeface="Georgia"/>
                <a:cs typeface="Georgia"/>
              </a:rPr>
              <a:t>igator</a:t>
            </a:r>
            <a:r>
              <a:rPr lang="es-ES" b="1" spc="-4" dirty="0" smtClean="0">
                <a:solidFill>
                  <a:srgbClr val="EC7C30"/>
                </a:solidFill>
                <a:latin typeface="Georgia"/>
                <a:cs typeface="Georgia"/>
              </a:rPr>
              <a:t>i</a:t>
            </a:r>
            <a:r>
              <a:rPr lang="es-ES" b="1" dirty="0" smtClean="0">
                <a:solidFill>
                  <a:srgbClr val="EC7C30"/>
                </a:solidFill>
                <a:latin typeface="Georgia"/>
                <a:cs typeface="Georgia"/>
              </a:rPr>
              <a:t>a</a:t>
            </a:r>
            <a:endParaRPr lang="es-ES" b="1" dirty="0">
              <a:latin typeface="Georgia"/>
              <a:cs typeface="Georgia"/>
            </a:endParaRPr>
          </a:p>
        </p:txBody>
      </p:sp>
      <p:sp>
        <p:nvSpPr>
          <p:cNvPr id="15" name="object 5"/>
          <p:cNvSpPr txBox="1"/>
          <p:nvPr/>
        </p:nvSpPr>
        <p:spPr>
          <a:xfrm>
            <a:off x="6553200" y="3581400"/>
            <a:ext cx="2401319" cy="840943"/>
          </a:xfrm>
          <a:prstGeom prst="rect">
            <a:avLst/>
          </a:prstGeom>
        </p:spPr>
        <p:txBody>
          <a:bodyPr wrap="square" lIns="0" tIns="0" rIns="0" bIns="0" rtlCol="0">
            <a:noAutofit/>
          </a:bodyPr>
          <a:lstStyle/>
          <a:p>
            <a:pPr marL="12700">
              <a:lnSpc>
                <a:spcPts val="1540"/>
              </a:lnSpc>
              <a:spcBef>
                <a:spcPts val="77"/>
              </a:spcBef>
            </a:pPr>
            <a:r>
              <a:rPr sz="1400" b="1" spc="-4" dirty="0" smtClean="0">
                <a:solidFill>
                  <a:srgbClr val="00AFEF"/>
                </a:solidFill>
                <a:latin typeface="Georgia"/>
                <a:cs typeface="Georgia"/>
              </a:rPr>
              <a:t>E</a:t>
            </a:r>
            <a:r>
              <a:rPr sz="1400" b="1" spc="0" dirty="0" smtClean="0">
                <a:solidFill>
                  <a:srgbClr val="00AFEF"/>
                </a:solidFill>
                <a:latin typeface="Georgia"/>
                <a:cs typeface="Georgia"/>
              </a:rPr>
              <a:t>n </a:t>
            </a:r>
            <a:r>
              <a:rPr sz="1400" b="1" spc="-4" dirty="0" smtClean="0">
                <a:solidFill>
                  <a:srgbClr val="00AFEF"/>
                </a:solidFill>
                <a:latin typeface="Georgia"/>
                <a:cs typeface="Georgia"/>
              </a:rPr>
              <a:t>f</a:t>
            </a:r>
            <a:r>
              <a:rPr sz="1400" b="1" spc="0" dirty="0" smtClean="0">
                <a:solidFill>
                  <a:srgbClr val="00AFEF"/>
                </a:solidFill>
                <a:latin typeface="Georgia"/>
                <a:cs typeface="Georgia"/>
              </a:rPr>
              <a:t>u</a:t>
            </a:r>
            <a:r>
              <a:rPr sz="1400" b="1" spc="-4" dirty="0" smtClean="0">
                <a:solidFill>
                  <a:srgbClr val="00AFEF"/>
                </a:solidFill>
                <a:latin typeface="Georgia"/>
                <a:cs typeface="Georgia"/>
              </a:rPr>
              <a:t>n</a:t>
            </a:r>
            <a:r>
              <a:rPr sz="1400" b="1" spc="0" dirty="0" smtClean="0">
                <a:solidFill>
                  <a:srgbClr val="00AFEF"/>
                </a:solidFill>
                <a:latin typeface="Georgia"/>
                <a:cs typeface="Georgia"/>
              </a:rPr>
              <a:t>c</a:t>
            </a:r>
            <a:r>
              <a:rPr sz="1400" b="1" spc="-4" dirty="0" smtClean="0">
                <a:solidFill>
                  <a:srgbClr val="00AFEF"/>
                </a:solidFill>
                <a:latin typeface="Georgia"/>
                <a:cs typeface="Georgia"/>
              </a:rPr>
              <a:t>i</a:t>
            </a:r>
            <a:r>
              <a:rPr sz="1400" b="1" spc="0" dirty="0" smtClean="0">
                <a:solidFill>
                  <a:srgbClr val="00AFEF"/>
                </a:solidFill>
                <a:latin typeface="Georgia"/>
                <a:cs typeface="Georgia"/>
              </a:rPr>
              <a:t>ón</a:t>
            </a:r>
            <a:r>
              <a:rPr sz="1400" b="1" spc="-14" dirty="0" smtClean="0">
                <a:solidFill>
                  <a:srgbClr val="00AFEF"/>
                </a:solidFill>
                <a:latin typeface="Georgia"/>
                <a:cs typeface="Georgia"/>
              </a:rPr>
              <a:t> </a:t>
            </a:r>
            <a:r>
              <a:rPr sz="1400" b="1" spc="0" dirty="0" smtClean="0">
                <a:solidFill>
                  <a:srgbClr val="00AFEF"/>
                </a:solidFill>
                <a:latin typeface="Georgia"/>
                <a:cs typeface="Georgia"/>
              </a:rPr>
              <a:t>de</a:t>
            </a:r>
            <a:r>
              <a:rPr sz="1400" b="1" spc="-9" dirty="0" smtClean="0">
                <a:solidFill>
                  <a:srgbClr val="00AFEF"/>
                </a:solidFill>
                <a:latin typeface="Georgia"/>
                <a:cs typeface="Georgia"/>
              </a:rPr>
              <a:t> </a:t>
            </a:r>
            <a:r>
              <a:rPr sz="1400" b="1" spc="-4" dirty="0" smtClean="0">
                <a:solidFill>
                  <a:srgbClr val="00AFEF"/>
                </a:solidFill>
                <a:latin typeface="Georgia"/>
                <a:cs typeface="Georgia"/>
              </a:rPr>
              <a:t>l</a:t>
            </a:r>
            <a:r>
              <a:rPr sz="1400" b="1" spc="0" dirty="0" smtClean="0">
                <a:solidFill>
                  <a:srgbClr val="00AFEF"/>
                </a:solidFill>
                <a:latin typeface="Georgia"/>
                <a:cs typeface="Georgia"/>
              </a:rPr>
              <a:t>a r</a:t>
            </a:r>
            <a:r>
              <a:rPr sz="1400" b="1" spc="4" dirty="0" smtClean="0">
                <a:solidFill>
                  <a:srgbClr val="00AFEF"/>
                </a:solidFill>
                <a:latin typeface="Georgia"/>
                <a:cs typeface="Georgia"/>
              </a:rPr>
              <a:t>es</a:t>
            </a:r>
            <a:r>
              <a:rPr sz="1400" b="1" spc="0" dirty="0" smtClean="0">
                <a:solidFill>
                  <a:srgbClr val="00AFEF"/>
                </a:solidFill>
                <a:latin typeface="Georgia"/>
                <a:cs typeface="Georgia"/>
              </a:rPr>
              <a:t>pu</a:t>
            </a:r>
            <a:r>
              <a:rPr sz="1400" b="1" spc="-9" dirty="0" smtClean="0">
                <a:solidFill>
                  <a:srgbClr val="00AFEF"/>
                </a:solidFill>
                <a:latin typeface="Georgia"/>
                <a:cs typeface="Georgia"/>
              </a:rPr>
              <a:t>e</a:t>
            </a:r>
            <a:r>
              <a:rPr sz="1400" b="1" spc="-4" dirty="0" smtClean="0">
                <a:solidFill>
                  <a:srgbClr val="00AFEF"/>
                </a:solidFill>
                <a:latin typeface="Georgia"/>
                <a:cs typeface="Georgia"/>
              </a:rPr>
              <a:t>st</a:t>
            </a:r>
            <a:r>
              <a:rPr sz="1400" b="1" spc="0" dirty="0" smtClean="0">
                <a:solidFill>
                  <a:srgbClr val="00AFEF"/>
                </a:solidFill>
                <a:latin typeface="Georgia"/>
                <a:cs typeface="Georgia"/>
              </a:rPr>
              <a:t>a</a:t>
            </a:r>
            <a:r>
              <a:rPr sz="1400" b="1" spc="-34" dirty="0" smtClean="0">
                <a:solidFill>
                  <a:srgbClr val="00AFEF"/>
                </a:solidFill>
                <a:latin typeface="Georgia"/>
                <a:cs typeface="Georgia"/>
              </a:rPr>
              <a:t> </a:t>
            </a:r>
            <a:r>
              <a:rPr sz="1400" b="1" spc="0" dirty="0" smtClean="0">
                <a:solidFill>
                  <a:srgbClr val="00AFEF"/>
                </a:solidFill>
                <a:latin typeface="Georgia"/>
                <a:cs typeface="Georgia"/>
              </a:rPr>
              <a:t>del</a:t>
            </a:r>
            <a:endParaRPr sz="1400" b="1" dirty="0">
              <a:latin typeface="Georgia"/>
              <a:cs typeface="Georgia"/>
            </a:endParaRPr>
          </a:p>
          <a:p>
            <a:pPr marL="12700" marR="26746">
              <a:lnSpc>
                <a:spcPct val="94685"/>
              </a:lnSpc>
              <a:spcBef>
                <a:spcPts val="13"/>
              </a:spcBef>
            </a:pPr>
            <a:r>
              <a:rPr sz="1400" b="1" spc="0" dirty="0" smtClean="0">
                <a:solidFill>
                  <a:srgbClr val="00AFEF"/>
                </a:solidFill>
                <a:latin typeface="Georgia"/>
                <a:cs typeface="Georgia"/>
              </a:rPr>
              <a:t>dec</a:t>
            </a:r>
            <a:r>
              <a:rPr sz="1400" b="1" spc="-9" dirty="0" smtClean="0">
                <a:solidFill>
                  <a:srgbClr val="00AFEF"/>
                </a:solidFill>
                <a:latin typeface="Georgia"/>
                <a:cs typeface="Georgia"/>
              </a:rPr>
              <a:t>l</a:t>
            </a:r>
            <a:r>
              <a:rPr sz="1400" b="1" spc="0" dirty="0" smtClean="0">
                <a:solidFill>
                  <a:srgbClr val="00AFEF"/>
                </a:solidFill>
                <a:latin typeface="Georgia"/>
                <a:cs typeface="Georgia"/>
              </a:rPr>
              <a:t>ara</a:t>
            </a:r>
            <a:r>
              <a:rPr sz="1400" b="1" spc="-4" dirty="0" smtClean="0">
                <a:solidFill>
                  <a:srgbClr val="00AFEF"/>
                </a:solidFill>
                <a:latin typeface="Georgia"/>
                <a:cs typeface="Georgia"/>
              </a:rPr>
              <a:t>nt</a:t>
            </a:r>
            <a:r>
              <a:rPr sz="1400" b="1" spc="0" dirty="0" smtClean="0">
                <a:solidFill>
                  <a:srgbClr val="00AFEF"/>
                </a:solidFill>
                <a:latin typeface="Georgia"/>
                <a:cs typeface="Georgia"/>
              </a:rPr>
              <a:t>e</a:t>
            </a:r>
            <a:r>
              <a:rPr sz="1400" b="1" spc="-25" dirty="0" smtClean="0">
                <a:solidFill>
                  <a:srgbClr val="00AFEF"/>
                </a:solidFill>
                <a:latin typeface="Georgia"/>
                <a:cs typeface="Georgia"/>
              </a:rPr>
              <a:t> </a:t>
            </a:r>
            <a:r>
              <a:rPr sz="1400" b="1" spc="0" dirty="0" smtClean="0">
                <a:solidFill>
                  <a:srgbClr val="00AFEF"/>
                </a:solidFill>
                <a:latin typeface="Georgia"/>
                <a:cs typeface="Georgia"/>
              </a:rPr>
              <a:t>en</a:t>
            </a:r>
            <a:r>
              <a:rPr sz="1400" b="1" spc="-14" dirty="0" smtClean="0">
                <a:solidFill>
                  <a:srgbClr val="00AFEF"/>
                </a:solidFill>
                <a:latin typeface="Georgia"/>
                <a:cs typeface="Georgia"/>
              </a:rPr>
              <a:t> </a:t>
            </a:r>
            <a:r>
              <a:rPr sz="1400" b="1" spc="0" dirty="0" smtClean="0">
                <a:solidFill>
                  <a:srgbClr val="00AFEF"/>
                </a:solidFill>
                <a:latin typeface="Georgia"/>
                <a:cs typeface="Georgia"/>
              </a:rPr>
              <a:t>“F</a:t>
            </a:r>
            <a:r>
              <a:rPr sz="1400" b="1" spc="-4" dirty="0" smtClean="0">
                <a:solidFill>
                  <a:srgbClr val="00AFEF"/>
                </a:solidFill>
                <a:latin typeface="Georgia"/>
                <a:cs typeface="Georgia"/>
              </a:rPr>
              <a:t>o</a:t>
            </a:r>
            <a:r>
              <a:rPr sz="1400" b="1" spc="0" dirty="0" smtClean="0">
                <a:solidFill>
                  <a:srgbClr val="00AFEF"/>
                </a:solidFill>
                <a:latin typeface="Georgia"/>
                <a:cs typeface="Georgia"/>
              </a:rPr>
              <a:t>rm</a:t>
            </a:r>
            <a:r>
              <a:rPr sz="1400" b="1" spc="-9" dirty="0" smtClean="0">
                <a:solidFill>
                  <a:srgbClr val="00AFEF"/>
                </a:solidFill>
                <a:latin typeface="Georgia"/>
                <a:cs typeface="Georgia"/>
              </a:rPr>
              <a:t>u</a:t>
            </a:r>
            <a:r>
              <a:rPr sz="1400" b="1" spc="-4" dirty="0" smtClean="0">
                <a:solidFill>
                  <a:srgbClr val="00AFEF"/>
                </a:solidFill>
                <a:latin typeface="Georgia"/>
                <a:cs typeface="Georgia"/>
              </a:rPr>
              <a:t>l</a:t>
            </a:r>
            <a:r>
              <a:rPr sz="1400" b="1" spc="0" dirty="0" smtClean="0">
                <a:solidFill>
                  <a:srgbClr val="00AFEF"/>
                </a:solidFill>
                <a:latin typeface="Georgia"/>
                <a:cs typeface="Georgia"/>
              </a:rPr>
              <a:t>ar</a:t>
            </a:r>
            <a:r>
              <a:rPr sz="1400" b="1" spc="-4" dirty="0" smtClean="0">
                <a:solidFill>
                  <a:srgbClr val="00AFEF"/>
                </a:solidFill>
                <a:latin typeface="Georgia"/>
                <a:cs typeface="Georgia"/>
              </a:rPr>
              <a:t>i</a:t>
            </a:r>
            <a:r>
              <a:rPr sz="1400" b="1" spc="0" dirty="0" smtClean="0">
                <a:solidFill>
                  <a:srgbClr val="00AFEF"/>
                </a:solidFill>
                <a:latin typeface="Georgia"/>
                <a:cs typeface="Georgia"/>
              </a:rPr>
              <a:t>o</a:t>
            </a:r>
            <a:r>
              <a:rPr sz="1400" b="1" spc="-29" dirty="0" smtClean="0">
                <a:solidFill>
                  <a:srgbClr val="00AFEF"/>
                </a:solidFill>
                <a:latin typeface="Georgia"/>
                <a:cs typeface="Georgia"/>
              </a:rPr>
              <a:t> </a:t>
            </a:r>
            <a:r>
              <a:rPr sz="1400" b="1" spc="0" dirty="0" smtClean="0">
                <a:solidFill>
                  <a:srgbClr val="00AFEF"/>
                </a:solidFill>
                <a:latin typeface="Georgia"/>
                <a:cs typeface="Georgia"/>
              </a:rPr>
              <a:t>de</a:t>
            </a:r>
            <a:endParaRPr sz="1400" b="1" dirty="0">
              <a:latin typeface="Georgia"/>
              <a:cs typeface="Georgia"/>
            </a:endParaRPr>
          </a:p>
          <a:p>
            <a:pPr marL="12700" marR="26746">
              <a:lnSpc>
                <a:spcPct val="94685"/>
              </a:lnSpc>
              <a:spcBef>
                <a:spcPts val="90"/>
              </a:spcBef>
            </a:pPr>
            <a:r>
              <a:rPr sz="1400" b="1" spc="0" dirty="0" smtClean="0">
                <a:solidFill>
                  <a:srgbClr val="00AFEF"/>
                </a:solidFill>
                <a:latin typeface="Georgia"/>
                <a:cs typeface="Georgia"/>
              </a:rPr>
              <a:t>declarac</a:t>
            </a:r>
            <a:r>
              <a:rPr sz="1400" b="1" spc="-9" dirty="0" smtClean="0">
                <a:solidFill>
                  <a:srgbClr val="00AFEF"/>
                </a:solidFill>
                <a:latin typeface="Georgia"/>
                <a:cs typeface="Georgia"/>
              </a:rPr>
              <a:t>i</a:t>
            </a:r>
            <a:r>
              <a:rPr sz="1400" b="1" spc="0" dirty="0" smtClean="0">
                <a:solidFill>
                  <a:srgbClr val="00AFEF"/>
                </a:solidFill>
                <a:latin typeface="Georgia"/>
                <a:cs typeface="Georgia"/>
              </a:rPr>
              <a:t>ón</a:t>
            </a:r>
            <a:r>
              <a:rPr sz="1400" b="1" spc="-29" dirty="0" smtClean="0">
                <a:solidFill>
                  <a:srgbClr val="00AFEF"/>
                </a:solidFill>
                <a:latin typeface="Georgia"/>
                <a:cs typeface="Georgia"/>
              </a:rPr>
              <a:t> </a:t>
            </a:r>
            <a:r>
              <a:rPr sz="1400" b="1" spc="0" dirty="0" smtClean="0">
                <a:solidFill>
                  <a:srgbClr val="00AFEF"/>
                </a:solidFill>
                <a:latin typeface="Georgia"/>
                <a:cs typeface="Georgia"/>
              </a:rPr>
              <a:t>i</a:t>
            </a:r>
            <a:r>
              <a:rPr sz="1400" b="1" spc="-4" dirty="0" smtClean="0">
                <a:solidFill>
                  <a:srgbClr val="00AFEF"/>
                </a:solidFill>
                <a:latin typeface="Georgia"/>
                <a:cs typeface="Georgia"/>
              </a:rPr>
              <a:t>n</a:t>
            </a:r>
            <a:r>
              <a:rPr sz="1400" b="1" spc="0" dirty="0" smtClean="0">
                <a:solidFill>
                  <a:srgbClr val="00AFEF"/>
                </a:solidFill>
                <a:latin typeface="Georgia"/>
                <a:cs typeface="Georgia"/>
              </a:rPr>
              <a:t>i</a:t>
            </a:r>
            <a:r>
              <a:rPr sz="1400" b="1" spc="-4" dirty="0" smtClean="0">
                <a:solidFill>
                  <a:srgbClr val="00AFEF"/>
                </a:solidFill>
                <a:latin typeface="Georgia"/>
                <a:cs typeface="Georgia"/>
              </a:rPr>
              <a:t>c</a:t>
            </a:r>
            <a:r>
              <a:rPr sz="1400" b="1" spc="0" dirty="0" smtClean="0">
                <a:solidFill>
                  <a:srgbClr val="00AFEF"/>
                </a:solidFill>
                <a:latin typeface="Georgia"/>
                <a:cs typeface="Georgia"/>
              </a:rPr>
              <a:t>ia</a:t>
            </a:r>
            <a:r>
              <a:rPr sz="1400" b="1" spc="-9" dirty="0" smtClean="0">
                <a:solidFill>
                  <a:srgbClr val="00AFEF"/>
                </a:solidFill>
                <a:latin typeface="Georgia"/>
                <a:cs typeface="Georgia"/>
              </a:rPr>
              <a:t>l</a:t>
            </a:r>
            <a:r>
              <a:rPr sz="1400" b="1" spc="0" dirty="0" smtClean="0">
                <a:solidFill>
                  <a:srgbClr val="00AFEF"/>
                </a:solidFill>
                <a:latin typeface="Georgia"/>
                <a:cs typeface="Georgia"/>
              </a:rPr>
              <a:t>”</a:t>
            </a:r>
            <a:endParaRPr sz="1400" b="1" dirty="0">
              <a:latin typeface="Georgia"/>
              <a:cs typeface="Georgia"/>
            </a:endParaRPr>
          </a:p>
        </p:txBody>
      </p:sp>
      <p:sp>
        <p:nvSpPr>
          <p:cNvPr id="16" name="15 Rectángulo"/>
          <p:cNvSpPr/>
          <p:nvPr/>
        </p:nvSpPr>
        <p:spPr>
          <a:xfrm>
            <a:off x="228600" y="2819400"/>
            <a:ext cx="8763000" cy="3886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228600" y="914400"/>
            <a:ext cx="8763000" cy="1905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55168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3" name="object 13"/>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8" name="object 8"/>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8"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2" name="1 CuadroTexto"/>
          <p:cNvSpPr txBox="1"/>
          <p:nvPr/>
        </p:nvSpPr>
        <p:spPr>
          <a:xfrm>
            <a:off x="11752" y="1124744"/>
            <a:ext cx="9132248" cy="6407908"/>
          </a:xfrm>
          <a:prstGeom prst="rect">
            <a:avLst/>
          </a:prstGeom>
          <a:noFill/>
        </p:spPr>
        <p:txBody>
          <a:bodyPr wrap="square" rtlCol="0">
            <a:spAutoFit/>
          </a:bodyPr>
          <a:lstStyle/>
          <a:p>
            <a:pPr>
              <a:lnSpc>
                <a:spcPct val="90000"/>
              </a:lnSpc>
            </a:pPr>
            <a:endParaRPr lang="es-ES" b="1" dirty="0" smtClean="0"/>
          </a:p>
          <a:p>
            <a:pPr>
              <a:lnSpc>
                <a:spcPct val="90000"/>
              </a:lnSpc>
            </a:pPr>
            <a:endParaRPr lang="es-ES" b="1" dirty="0" smtClean="0"/>
          </a:p>
          <a:p>
            <a:pPr algn="ctr">
              <a:lnSpc>
                <a:spcPct val="90000"/>
              </a:lnSpc>
            </a:pPr>
            <a:r>
              <a:rPr lang="es-ES" sz="2000" b="1" dirty="0" smtClean="0">
                <a:solidFill>
                  <a:srgbClr val="FF0000"/>
                </a:solidFill>
              </a:rPr>
              <a:t>¿</a:t>
            </a:r>
            <a:r>
              <a:rPr lang="es-ES" sz="2000" b="1" dirty="0">
                <a:solidFill>
                  <a:srgbClr val="FF0000"/>
                </a:solidFill>
              </a:rPr>
              <a:t>Las operaciones las debo cargar en moneda original </a:t>
            </a:r>
            <a:endParaRPr lang="es-ES" sz="2000" b="1" dirty="0" smtClean="0">
              <a:solidFill>
                <a:srgbClr val="FF0000"/>
              </a:solidFill>
            </a:endParaRPr>
          </a:p>
          <a:p>
            <a:pPr algn="ctr">
              <a:lnSpc>
                <a:spcPct val="90000"/>
              </a:lnSpc>
            </a:pPr>
            <a:r>
              <a:rPr lang="es-ES" sz="2000" b="1" dirty="0" smtClean="0">
                <a:solidFill>
                  <a:srgbClr val="FF0000"/>
                </a:solidFill>
              </a:rPr>
              <a:t>o </a:t>
            </a:r>
            <a:r>
              <a:rPr lang="es-ES" sz="2000" b="1" dirty="0">
                <a:solidFill>
                  <a:srgbClr val="FF0000"/>
                </a:solidFill>
              </a:rPr>
              <a:t>equivalente en dólares? </a:t>
            </a:r>
            <a:endParaRPr lang="es-ES" sz="2000" b="1" dirty="0" smtClean="0">
              <a:solidFill>
                <a:srgbClr val="FF0000"/>
              </a:solidFill>
            </a:endParaRPr>
          </a:p>
          <a:p>
            <a:pPr algn="ctr">
              <a:lnSpc>
                <a:spcPct val="90000"/>
              </a:lnSpc>
            </a:pPr>
            <a:endParaRPr lang="es-ES" b="1" dirty="0"/>
          </a:p>
          <a:p>
            <a:pPr algn="ctr">
              <a:lnSpc>
                <a:spcPct val="90000"/>
              </a:lnSpc>
            </a:pPr>
            <a:r>
              <a:rPr lang="es-ES" b="1" dirty="0" smtClean="0"/>
              <a:t>Cada </a:t>
            </a:r>
            <a:r>
              <a:rPr lang="es-ES" b="1" dirty="0"/>
              <a:t>formulario explicita la moneda en la cual se debe cargar la información</a:t>
            </a:r>
            <a:r>
              <a:rPr lang="es-ES" b="1" dirty="0" smtClean="0"/>
              <a:t>.</a:t>
            </a:r>
          </a:p>
          <a:p>
            <a:pPr algn="ctr">
              <a:lnSpc>
                <a:spcPct val="90000"/>
              </a:lnSpc>
            </a:pPr>
            <a:endParaRPr lang="es-ES" b="1" dirty="0" smtClean="0"/>
          </a:p>
          <a:p>
            <a:pPr algn="ctr">
              <a:lnSpc>
                <a:spcPct val="90000"/>
              </a:lnSpc>
            </a:pPr>
            <a:endParaRPr lang="es-ES" b="1" dirty="0" smtClean="0"/>
          </a:p>
          <a:p>
            <a:pPr algn="ctr">
              <a:lnSpc>
                <a:spcPct val="90000"/>
              </a:lnSpc>
            </a:pPr>
            <a:endParaRPr lang="es-ES" b="1" dirty="0" smtClean="0"/>
          </a:p>
          <a:p>
            <a:pPr algn="ctr">
              <a:lnSpc>
                <a:spcPct val="90000"/>
              </a:lnSpc>
            </a:pPr>
            <a:r>
              <a:rPr lang="es-ES" sz="2000" b="1" dirty="0" smtClean="0">
                <a:solidFill>
                  <a:srgbClr val="FF0000"/>
                </a:solidFill>
              </a:rPr>
              <a:t>Unidad </a:t>
            </a:r>
            <a:r>
              <a:rPr lang="es-ES" sz="2000" b="1" dirty="0">
                <a:solidFill>
                  <a:srgbClr val="FF0000"/>
                </a:solidFill>
              </a:rPr>
              <a:t>de </a:t>
            </a:r>
            <a:r>
              <a:rPr lang="es-ES" sz="2000" b="1" dirty="0" smtClean="0">
                <a:solidFill>
                  <a:srgbClr val="FF0000"/>
                </a:solidFill>
              </a:rPr>
              <a:t>cuenta  </a:t>
            </a:r>
            <a:r>
              <a:rPr lang="es-ES" sz="2000" b="1" i="1" dirty="0" smtClean="0"/>
              <a:t>(</a:t>
            </a:r>
            <a:r>
              <a:rPr lang="es-ES" sz="2000" b="1" i="1" dirty="0"/>
              <a:t>Regla </a:t>
            </a:r>
            <a:r>
              <a:rPr lang="es-ES" sz="2000" b="1" i="1" dirty="0" smtClean="0"/>
              <a:t>general)</a:t>
            </a:r>
            <a:endParaRPr lang="es-ES" sz="2000" b="1" i="1" dirty="0"/>
          </a:p>
          <a:p>
            <a:pPr algn="ctr">
              <a:lnSpc>
                <a:spcPct val="90000"/>
              </a:lnSpc>
            </a:pPr>
            <a:endParaRPr lang="es-ES" b="1" dirty="0" smtClean="0"/>
          </a:p>
          <a:p>
            <a:pPr algn="ctr">
              <a:lnSpc>
                <a:spcPct val="90000"/>
              </a:lnSpc>
            </a:pPr>
            <a:r>
              <a:rPr lang="es-ES" b="1" dirty="0"/>
              <a:t>Los activos y pasivos externos se valuarán en la </a:t>
            </a:r>
            <a:r>
              <a:rPr lang="es-ES" b="1" dirty="0">
                <a:solidFill>
                  <a:srgbClr val="FF0000"/>
                </a:solidFill>
              </a:rPr>
              <a:t>moneda original, </a:t>
            </a:r>
            <a:r>
              <a:rPr lang="es-ES" b="1" dirty="0"/>
              <a:t>es decir en la moneda de denominación del instrumento financiero, con excepción de las Participaciones de capital en empresas locales, donde se utilizarán los Pesos Argentinos como unidad de cuenta. </a:t>
            </a:r>
            <a:endParaRPr lang="es-ES" b="1" dirty="0" smtClean="0"/>
          </a:p>
          <a:p>
            <a:pPr algn="ctr">
              <a:lnSpc>
                <a:spcPct val="90000"/>
              </a:lnSpc>
            </a:pPr>
            <a:r>
              <a:rPr lang="es-ES" b="1" dirty="0" smtClean="0"/>
              <a:t> </a:t>
            </a:r>
          </a:p>
          <a:p>
            <a:pPr algn="ctr">
              <a:lnSpc>
                <a:spcPct val="90000"/>
              </a:lnSpc>
            </a:pPr>
            <a:endParaRPr lang="es-ES" b="1" dirty="0"/>
          </a:p>
          <a:p>
            <a:pPr algn="ctr">
              <a:lnSpc>
                <a:spcPct val="90000"/>
              </a:lnSpc>
            </a:pPr>
            <a:r>
              <a:rPr lang="es-ES" b="1" dirty="0"/>
              <a:t>Todos los montos se expresarán en unidades sin decimales.  </a:t>
            </a:r>
            <a:endParaRPr lang="es-ES" b="1" dirty="0" smtClean="0"/>
          </a:p>
          <a:p>
            <a:pPr algn="ctr">
              <a:lnSpc>
                <a:spcPct val="90000"/>
              </a:lnSpc>
            </a:pPr>
            <a:endParaRPr lang="es-ES" b="1" dirty="0" smtClean="0"/>
          </a:p>
          <a:p>
            <a:pPr>
              <a:lnSpc>
                <a:spcPct val="90000"/>
              </a:lnSpc>
            </a:pPr>
            <a:endParaRPr lang="es-ES" b="1" dirty="0"/>
          </a:p>
          <a:p>
            <a:pPr>
              <a:lnSpc>
                <a:spcPct val="90000"/>
              </a:lnSpc>
            </a:pPr>
            <a:endParaRPr lang="es-ES" b="1" dirty="0" smtClean="0"/>
          </a:p>
          <a:p>
            <a:pPr>
              <a:lnSpc>
                <a:spcPct val="90000"/>
              </a:lnSpc>
            </a:pPr>
            <a:endParaRPr lang="es-ES" b="1" dirty="0" smtClean="0"/>
          </a:p>
          <a:p>
            <a:pPr>
              <a:lnSpc>
                <a:spcPct val="90000"/>
              </a:lnSpc>
            </a:pPr>
            <a:endParaRPr lang="es-ES" b="1" dirty="0" smtClean="0"/>
          </a:p>
          <a:p>
            <a:pPr>
              <a:lnSpc>
                <a:spcPct val="90000"/>
              </a:lnSpc>
            </a:pPr>
            <a:endParaRPr lang="es-ES" b="1" dirty="0"/>
          </a:p>
          <a:p>
            <a:pPr>
              <a:lnSpc>
                <a:spcPct val="90000"/>
              </a:lnSpc>
            </a:pPr>
            <a:endParaRPr lang="es-AR" b="1" dirty="0"/>
          </a:p>
        </p:txBody>
      </p:sp>
    </p:spTree>
    <p:extLst>
      <p:ext uri="{BB962C8B-B14F-4D97-AF65-F5344CB8AC3E}">
        <p14:creationId xmlns:p14="http://schemas.microsoft.com/office/powerpoint/2010/main" xmlns="" val="3320355845"/>
      </p:ext>
    </p:extLst>
  </p:cSld>
  <p:clrMapOvr>
    <a:masterClrMapping/>
  </p:clrMapOvr>
  <p:transition spd="med">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1766"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pic>
        <p:nvPicPr>
          <p:cNvPr id="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1"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pPr marL="12700">
              <a:lnSpc>
                <a:spcPts val="1639"/>
              </a:lnSpc>
              <a:spcBef>
                <a:spcPts val="82"/>
              </a:spcBef>
            </a:pPr>
            <a:endParaRPr lang="es-ES" b="1" i="1" dirty="0" smtClean="0">
              <a:solidFill>
                <a:schemeClr val="bg2">
                  <a:lumMod val="90000"/>
                </a:schemeClr>
              </a:solidFill>
              <a:latin typeface="Georgia"/>
              <a:cs typeface="Georgia"/>
            </a:endParaRPr>
          </a:p>
          <a:p>
            <a:pPr marL="12700">
              <a:lnSpc>
                <a:spcPts val="1639"/>
              </a:lnSpc>
              <a:spcBef>
                <a:spcPts val="82"/>
              </a:spcBef>
            </a:pPr>
            <a:endParaRPr lang="es-ES" b="1" i="1" dirty="0" smtClean="0">
              <a:solidFill>
                <a:schemeClr val="bg2">
                  <a:lumMod val="90000"/>
                </a:schemeClr>
              </a:solidFill>
              <a:latin typeface="Georgia"/>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05474" name="Picture 2" descr="C:\Users\Rodrigo\Desktop\Ya escaneados\133.png"/>
          <p:cNvPicPr>
            <a:picLocks noChangeAspect="1" noChangeArrowheads="1"/>
          </p:cNvPicPr>
          <p:nvPr/>
        </p:nvPicPr>
        <p:blipFill>
          <a:blip r:embed="rId4" cstate="print"/>
          <a:srcRect/>
          <a:stretch>
            <a:fillRect/>
          </a:stretch>
        </p:blipFill>
        <p:spPr bwMode="auto">
          <a:xfrm>
            <a:off x="0" y="836713"/>
            <a:ext cx="9144000" cy="6021288"/>
          </a:xfrm>
          <a:prstGeom prst="rect">
            <a:avLst/>
          </a:prstGeom>
          <a:noFill/>
        </p:spPr>
      </p:pic>
      <p:sp>
        <p:nvSpPr>
          <p:cNvPr id="7" name="6 Elipse"/>
          <p:cNvSpPr/>
          <p:nvPr/>
        </p:nvSpPr>
        <p:spPr>
          <a:xfrm>
            <a:off x="8172400" y="4653136"/>
            <a:ext cx="971600" cy="720080"/>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0" name="object 10"/>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6" name="object 6"/>
          <p:cNvSpPr txBox="1"/>
          <p:nvPr/>
        </p:nvSpPr>
        <p:spPr>
          <a:xfrm>
            <a:off x="5516626" y="191499"/>
            <a:ext cx="3004594" cy="549995"/>
          </a:xfrm>
          <a:prstGeom prst="rect">
            <a:avLst/>
          </a:prstGeom>
        </p:spPr>
        <p:txBody>
          <a:bodyPr wrap="square" lIns="0" tIns="0" rIns="0" bIns="0" rtlCol="0">
            <a:noAutofit/>
          </a:bodyPr>
          <a:lstStyle/>
          <a:p>
            <a:pPr algn="ctr">
              <a:lnSpc>
                <a:spcPts val="1540"/>
              </a:lnSpc>
              <a:spcBef>
                <a:spcPts val="77"/>
              </a:spcBef>
            </a:pPr>
            <a:r>
              <a:rPr sz="1400" b="1" spc="0" dirty="0" smtClean="0">
                <a:solidFill>
                  <a:srgbClr val="FFFFFF"/>
                </a:solidFill>
                <a:latin typeface="Georgia"/>
                <a:cs typeface="Georgia"/>
              </a:rPr>
              <a:t>¿Cómo</a:t>
            </a:r>
            <a:r>
              <a:rPr sz="1400" b="1" spc="-24" dirty="0" smtClean="0">
                <a:solidFill>
                  <a:srgbClr val="FFFFFF"/>
                </a:solidFill>
                <a:latin typeface="Georgia"/>
                <a:cs typeface="Georgia"/>
              </a:rPr>
              <a:t> </a:t>
            </a:r>
            <a:r>
              <a:rPr sz="1400" b="1" spc="-4" dirty="0" smtClean="0">
                <a:solidFill>
                  <a:srgbClr val="FFFFFF"/>
                </a:solidFill>
                <a:latin typeface="Georgia"/>
                <a:cs typeface="Georgia"/>
              </a:rPr>
              <a:t>i</a:t>
            </a:r>
            <a:r>
              <a:rPr sz="1400" b="1" spc="0" dirty="0" smtClean="0">
                <a:solidFill>
                  <a:srgbClr val="FFFFFF"/>
                </a:solidFill>
                <a:latin typeface="Georgia"/>
                <a:cs typeface="Georgia"/>
              </a:rPr>
              <a:t>nic</a:t>
            </a:r>
            <a:r>
              <a:rPr sz="1400" b="1" spc="-4" dirty="0" smtClean="0">
                <a:solidFill>
                  <a:srgbClr val="FFFFFF"/>
                </a:solidFill>
                <a:latin typeface="Georgia"/>
                <a:cs typeface="Georgia"/>
              </a:rPr>
              <a:t>i</a:t>
            </a:r>
            <a:r>
              <a:rPr sz="1400" b="1" spc="0" dirty="0" smtClean="0">
                <a:solidFill>
                  <a:srgbClr val="FFFFFF"/>
                </a:solidFill>
                <a:latin typeface="Georgia"/>
                <a:cs typeface="Georgia"/>
              </a:rPr>
              <a:t>o</a:t>
            </a:r>
            <a:r>
              <a:rPr sz="1400" b="1" spc="9" dirty="0" smtClean="0">
                <a:solidFill>
                  <a:srgbClr val="FFFFFF"/>
                </a:solidFill>
                <a:latin typeface="Georgia"/>
                <a:cs typeface="Georgia"/>
              </a:rPr>
              <a:t> </a:t>
            </a:r>
            <a:r>
              <a:rPr sz="1400" b="1" spc="0" dirty="0" smtClean="0">
                <a:solidFill>
                  <a:srgbClr val="FFFFFF"/>
                </a:solidFill>
                <a:latin typeface="Georgia"/>
                <a:cs typeface="Georgia"/>
              </a:rPr>
              <a:t>la</a:t>
            </a:r>
            <a:r>
              <a:rPr sz="1400" b="1" spc="-4" dirty="0" smtClean="0">
                <a:solidFill>
                  <a:srgbClr val="FFFFFF"/>
                </a:solidFill>
                <a:latin typeface="Georgia"/>
                <a:cs typeface="Georgia"/>
              </a:rPr>
              <a:t> </a:t>
            </a:r>
            <a:r>
              <a:rPr sz="1400" b="1" spc="0" dirty="0" smtClean="0">
                <a:solidFill>
                  <a:srgbClr val="FFFFFF"/>
                </a:solidFill>
                <a:latin typeface="Georgia"/>
                <a:cs typeface="Georgia"/>
              </a:rPr>
              <a:t>carga</a:t>
            </a:r>
            <a:r>
              <a:rPr sz="1400" b="1" spc="14" dirty="0" smtClean="0">
                <a:solidFill>
                  <a:srgbClr val="FFFFFF"/>
                </a:solidFill>
                <a:latin typeface="Georgia"/>
                <a:cs typeface="Georgia"/>
              </a:rPr>
              <a:t> </a:t>
            </a:r>
            <a:r>
              <a:rPr sz="1400" b="1" spc="0" dirty="0" smtClean="0">
                <a:solidFill>
                  <a:srgbClr val="FFFFFF"/>
                </a:solidFill>
                <a:latin typeface="Georgia"/>
                <a:cs typeface="Georgia"/>
              </a:rPr>
              <a:t>m</a:t>
            </a:r>
            <a:r>
              <a:rPr sz="1400" b="1" spc="9" dirty="0" smtClean="0">
                <a:solidFill>
                  <a:srgbClr val="FFFFFF"/>
                </a:solidFill>
                <a:latin typeface="Georgia"/>
                <a:cs typeface="Georgia"/>
              </a:rPr>
              <a:t>a</a:t>
            </a:r>
            <a:r>
              <a:rPr sz="1400" b="1" spc="4" dirty="0" smtClean="0">
                <a:solidFill>
                  <a:srgbClr val="FFFFFF"/>
                </a:solidFill>
                <a:latin typeface="Georgia"/>
                <a:cs typeface="Georgia"/>
              </a:rPr>
              <a:t>n</a:t>
            </a:r>
            <a:r>
              <a:rPr sz="1400" b="1" spc="0" dirty="0" smtClean="0">
                <a:solidFill>
                  <a:srgbClr val="FFFFFF"/>
                </a:solidFill>
                <a:latin typeface="Georgia"/>
                <a:cs typeface="Georgia"/>
              </a:rPr>
              <a:t>u</a:t>
            </a:r>
            <a:r>
              <a:rPr sz="1400" b="1" spc="4" dirty="0" smtClean="0">
                <a:solidFill>
                  <a:srgbClr val="FFFFFF"/>
                </a:solidFill>
                <a:latin typeface="Georgia"/>
                <a:cs typeface="Georgia"/>
              </a:rPr>
              <a:t>a</a:t>
            </a:r>
            <a:r>
              <a:rPr sz="1400" b="1" spc="0" dirty="0" smtClean="0">
                <a:solidFill>
                  <a:srgbClr val="FFFFFF"/>
                </a:solidFill>
                <a:latin typeface="Georgia"/>
                <a:cs typeface="Georgia"/>
              </a:rPr>
              <a:t>l</a:t>
            </a:r>
            <a:r>
              <a:rPr sz="1400" b="1" spc="-19" dirty="0" smtClean="0">
                <a:solidFill>
                  <a:srgbClr val="FFFFFF"/>
                </a:solidFill>
                <a:latin typeface="Georgia"/>
                <a:cs typeface="Georgia"/>
              </a:rPr>
              <a:t> </a:t>
            </a:r>
            <a:r>
              <a:rPr sz="1400" b="1" spc="4" dirty="0" smtClean="0">
                <a:solidFill>
                  <a:srgbClr val="FFFFFF"/>
                </a:solidFill>
                <a:latin typeface="Georgia"/>
                <a:cs typeface="Georgia"/>
              </a:rPr>
              <a:t>d</a:t>
            </a:r>
            <a:r>
              <a:rPr sz="1400" b="1" spc="0" dirty="0" smtClean="0">
                <a:solidFill>
                  <a:srgbClr val="FFFFFF"/>
                </a:solidFill>
                <a:latin typeface="Georgia"/>
                <a:cs typeface="Georgia"/>
              </a:rPr>
              <a:t>e</a:t>
            </a:r>
            <a:endParaRPr sz="1400">
              <a:latin typeface="Georgia"/>
              <a:cs typeface="Georgia"/>
            </a:endParaRPr>
          </a:p>
          <a:p>
            <a:pPr marL="1169631" marR="1184051" algn="ctr">
              <a:lnSpc>
                <a:spcPct val="94685"/>
              </a:lnSpc>
            </a:pPr>
            <a:r>
              <a:rPr sz="1400" b="1" spc="4" dirty="0" smtClean="0">
                <a:solidFill>
                  <a:srgbClr val="FFFFFF"/>
                </a:solidFill>
                <a:latin typeface="Georgia"/>
                <a:cs typeface="Georgia"/>
              </a:rPr>
              <a:t>d</a:t>
            </a:r>
            <a:r>
              <a:rPr sz="1400" b="1" spc="0" dirty="0" smtClean="0">
                <a:solidFill>
                  <a:srgbClr val="FFFFFF"/>
                </a:solidFill>
                <a:latin typeface="Georgia"/>
                <a:cs typeface="Georgia"/>
              </a:rPr>
              <a:t>a</a:t>
            </a:r>
            <a:r>
              <a:rPr sz="1400" b="1" spc="9" dirty="0" smtClean="0">
                <a:solidFill>
                  <a:srgbClr val="FFFFFF"/>
                </a:solidFill>
                <a:latin typeface="Georgia"/>
                <a:cs typeface="Georgia"/>
              </a:rPr>
              <a:t>t</a:t>
            </a:r>
            <a:r>
              <a:rPr sz="1400" b="1" spc="-4" dirty="0" smtClean="0">
                <a:solidFill>
                  <a:srgbClr val="FFFFFF"/>
                </a:solidFill>
                <a:latin typeface="Georgia"/>
                <a:cs typeface="Georgia"/>
              </a:rPr>
              <a:t>o</a:t>
            </a:r>
            <a:r>
              <a:rPr sz="1400" b="1" spc="0" dirty="0" smtClean="0">
                <a:solidFill>
                  <a:srgbClr val="FFFFFF"/>
                </a:solidFill>
                <a:latin typeface="Georgia"/>
                <a:cs typeface="Georgia"/>
              </a:rPr>
              <a:t>s?</a:t>
            </a:r>
            <a:endParaRPr sz="1400">
              <a:latin typeface="Georgia"/>
              <a:cs typeface="Georgia"/>
            </a:endParaRPr>
          </a:p>
        </p:txBody>
      </p:sp>
      <p:pic>
        <p:nvPicPr>
          <p:cNvPr id="11"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026" name="Picture 2" descr="C:\Users\Rodrigo\Desktop\Com A 6401\Ya escaneados\presentacion.png"/>
          <p:cNvPicPr>
            <a:picLocks noChangeAspect="1" noChangeArrowheads="1"/>
          </p:cNvPicPr>
          <p:nvPr/>
        </p:nvPicPr>
        <p:blipFill>
          <a:blip r:embed="rId3" cstate="print"/>
          <a:srcRect/>
          <a:stretch>
            <a:fillRect/>
          </a:stretch>
        </p:blipFill>
        <p:spPr bwMode="auto">
          <a:xfrm>
            <a:off x="971600" y="908720"/>
            <a:ext cx="7344816" cy="5688632"/>
          </a:xfrm>
          <a:prstGeom prst="rect">
            <a:avLst/>
          </a:prstGeom>
          <a:noFill/>
        </p:spPr>
      </p:pic>
    </p:spTree>
  </p:cSld>
  <p:clrMapOvr>
    <a:masterClrMapping/>
  </p:clrMapOvr>
  <p:transition spd="med">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55168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1" name="object 11"/>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4" name="object 4"/>
          <p:cNvSpPr txBox="1"/>
          <p:nvPr/>
        </p:nvSpPr>
        <p:spPr>
          <a:xfrm>
            <a:off x="253390" y="1005892"/>
            <a:ext cx="8362020" cy="667851"/>
          </a:xfrm>
          <a:prstGeom prst="rect">
            <a:avLst/>
          </a:prstGeom>
        </p:spPr>
        <p:txBody>
          <a:bodyPr wrap="square" lIns="0" tIns="0" rIns="0" bIns="0" rtlCol="0">
            <a:noAutofit/>
          </a:bodyPr>
          <a:lstStyle/>
          <a:p>
            <a:pPr marL="12700" algn="ctr">
              <a:lnSpc>
                <a:spcPts val="1945"/>
              </a:lnSpc>
              <a:spcBef>
                <a:spcPts val="97"/>
              </a:spcBef>
            </a:pPr>
            <a:r>
              <a:rPr sz="1800" b="1" spc="-4" dirty="0" smtClean="0">
                <a:solidFill>
                  <a:srgbClr val="314278"/>
                </a:solidFill>
                <a:latin typeface="Cambria" pitchFamily="18" charset="0"/>
                <a:cs typeface="Georgia"/>
              </a:rPr>
              <a:t>Pr</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s</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ado:</a:t>
            </a:r>
            <a:r>
              <a:rPr sz="1800" b="1" spc="1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pre</a:t>
            </a:r>
            <a:r>
              <a:rPr sz="1800" b="1" spc="4" dirty="0" smtClean="0">
                <a:solidFill>
                  <a:srgbClr val="314278"/>
                </a:solidFill>
                <a:latin typeface="Cambria" pitchFamily="18" charset="0"/>
                <a:cs typeface="Georgia"/>
              </a:rPr>
              <a:t>se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0" dirty="0" smtClean="0">
                <a:solidFill>
                  <a:srgbClr val="314278"/>
                </a:solidFill>
                <a:latin typeface="Cambria" pitchFamily="18" charset="0"/>
                <a:cs typeface="Georgia"/>
              </a:rPr>
              <a:t>aci</a:t>
            </a:r>
            <a:r>
              <a:rPr sz="1800" b="1" spc="4" dirty="0" smtClean="0">
                <a:solidFill>
                  <a:srgbClr val="314278"/>
                </a:solidFill>
                <a:latin typeface="Cambria" pitchFamily="18" charset="0"/>
                <a:cs typeface="Georgia"/>
              </a:rPr>
              <a:t>ó</a:t>
            </a:r>
            <a:r>
              <a:rPr sz="1800" b="1" spc="0" dirty="0" smtClean="0">
                <a:solidFill>
                  <a:srgbClr val="314278"/>
                </a:solidFill>
                <a:latin typeface="Cambria" pitchFamily="18" charset="0"/>
                <a:cs typeface="Georgia"/>
              </a:rPr>
              <a:t>n</a:t>
            </a:r>
            <a:r>
              <a:rPr sz="1800" b="1" spc="-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que</a:t>
            </a:r>
            <a:r>
              <a:rPr sz="1800" b="1" spc="2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se</a:t>
            </a:r>
            <a:r>
              <a:rPr sz="1800" b="1" spc="4" dirty="0" smtClean="0">
                <a:solidFill>
                  <a:srgbClr val="314278"/>
                </a:solidFill>
                <a:latin typeface="Cambria" pitchFamily="18" charset="0"/>
                <a:cs typeface="Georgia"/>
              </a:rPr>
              <a:t> en</a:t>
            </a:r>
            <a:r>
              <a:rPr sz="1800" b="1" spc="0" dirty="0" smtClean="0">
                <a:solidFill>
                  <a:srgbClr val="314278"/>
                </a:solidFill>
                <a:latin typeface="Cambria" pitchFamily="18" charset="0"/>
                <a:cs typeface="Georgia"/>
              </a:rPr>
              <a:t>cu</a:t>
            </a:r>
            <a:r>
              <a:rPr sz="1800" b="1" spc="4" dirty="0" smtClean="0">
                <a:solidFill>
                  <a:srgbClr val="314278"/>
                </a:solidFill>
                <a:latin typeface="Cambria" pitchFamily="18" charset="0"/>
                <a:cs typeface="Georgia"/>
              </a:rPr>
              <a:t>en</a:t>
            </a:r>
            <a:r>
              <a:rPr sz="1800" b="1" spc="0" dirty="0" smtClean="0">
                <a:solidFill>
                  <a:srgbClr val="314278"/>
                </a:solidFill>
                <a:latin typeface="Cambria" pitchFamily="18" charset="0"/>
                <a:cs typeface="Georgia"/>
              </a:rPr>
              <a:t>tra</a:t>
            </a:r>
            <a:r>
              <a:rPr sz="1800" b="1" spc="-4" dirty="0" smtClean="0">
                <a:solidFill>
                  <a:srgbClr val="314278"/>
                </a:solidFill>
                <a:latin typeface="Cambria" pitchFamily="18" charset="0"/>
                <a:cs typeface="Georgia"/>
              </a:rPr>
              <a:t> r</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mitida</a:t>
            </a:r>
            <a:r>
              <a:rPr sz="1800" b="1" spc="19"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p</a:t>
            </a:r>
            <a:r>
              <a:rPr sz="1800" b="1" spc="9" dirty="0" smtClean="0">
                <a:solidFill>
                  <a:srgbClr val="314278"/>
                </a:solidFill>
                <a:latin typeface="Cambria" pitchFamily="18" charset="0"/>
                <a:cs typeface="Georgia"/>
              </a:rPr>
              <a:t>e</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o</a:t>
            </a:r>
            <a:r>
              <a:rPr sz="1800" b="1" spc="9" dirty="0" smtClean="0">
                <a:solidFill>
                  <a:srgbClr val="314278"/>
                </a:solidFill>
                <a:latin typeface="Cambria" pitchFamily="18" charset="0"/>
                <a:cs typeface="Georgia"/>
              </a:rPr>
              <a:t> </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 </a:t>
            </a:r>
            <a:r>
              <a:rPr sz="1800" b="1" spc="4" dirty="0" smtClean="0">
                <a:solidFill>
                  <a:srgbClr val="314278"/>
                </a:solidFill>
                <a:latin typeface="Cambria" pitchFamily="18" charset="0"/>
                <a:cs typeface="Georgia"/>
              </a:rPr>
              <a:t>p</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oc</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so de</a:t>
            </a:r>
            <a:r>
              <a:rPr sz="1800" b="1" spc="14" dirty="0" smtClean="0">
                <a:solidFill>
                  <a:srgbClr val="314278"/>
                </a:solidFill>
                <a:latin typeface="Cambria" pitchFamily="18" charset="0"/>
                <a:cs typeface="Georgia"/>
              </a:rPr>
              <a:t> </a:t>
            </a:r>
            <a:r>
              <a:rPr sz="1800" b="1" spc="-4" dirty="0" err="1" smtClean="0">
                <a:solidFill>
                  <a:srgbClr val="314278"/>
                </a:solidFill>
                <a:latin typeface="Cambria" pitchFamily="18" charset="0"/>
                <a:cs typeface="Georgia"/>
              </a:rPr>
              <a:t>v</a:t>
            </a:r>
            <a:r>
              <a:rPr sz="1800" b="1" spc="0" dirty="0" err="1" smtClean="0">
                <a:solidFill>
                  <a:srgbClr val="314278"/>
                </a:solidFill>
                <a:latin typeface="Cambria" pitchFamily="18" charset="0"/>
                <a:cs typeface="Georgia"/>
              </a:rPr>
              <a:t>a</a:t>
            </a:r>
            <a:r>
              <a:rPr sz="1800" b="1" spc="4" dirty="0" err="1" smtClean="0">
                <a:solidFill>
                  <a:srgbClr val="314278"/>
                </a:solidFill>
                <a:latin typeface="Cambria" pitchFamily="18" charset="0"/>
                <a:cs typeface="Georgia"/>
              </a:rPr>
              <a:t>l</a:t>
            </a:r>
            <a:r>
              <a:rPr sz="1800" b="1" spc="0" dirty="0" err="1" smtClean="0">
                <a:solidFill>
                  <a:srgbClr val="314278"/>
                </a:solidFill>
                <a:latin typeface="Cambria" pitchFamily="18" charset="0"/>
                <a:cs typeface="Georgia"/>
              </a:rPr>
              <a:t>idación</a:t>
            </a:r>
            <a:r>
              <a:rPr lang="es-ES" sz="1800" b="1" spc="0" dirty="0" smtClean="0">
                <a:solidFill>
                  <a:srgbClr val="314278"/>
                </a:solidFill>
                <a:latin typeface="Cambria" pitchFamily="18" charset="0"/>
                <a:cs typeface="Georgia"/>
              </a:rPr>
              <a:t>  </a:t>
            </a:r>
            <a:r>
              <a:rPr sz="1800" b="1" spc="0" dirty="0" err="1" smtClean="0">
                <a:solidFill>
                  <a:srgbClr val="314278"/>
                </a:solidFill>
                <a:latin typeface="Cambria" pitchFamily="18" charset="0"/>
                <a:cs typeface="Georgia"/>
              </a:rPr>
              <a:t>p</a:t>
            </a:r>
            <a:r>
              <a:rPr sz="1800" b="1" spc="4" dirty="0" err="1" smtClean="0">
                <a:solidFill>
                  <a:srgbClr val="314278"/>
                </a:solidFill>
                <a:latin typeface="Cambria" pitchFamily="18" charset="0"/>
                <a:cs typeface="Georgia"/>
              </a:rPr>
              <a:t>o</a:t>
            </a:r>
            <a:r>
              <a:rPr sz="1800" b="1" spc="0" dirty="0" err="1"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 p</a:t>
            </a:r>
            <a:r>
              <a:rPr sz="1800" b="1" spc="4"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te</a:t>
            </a:r>
            <a:r>
              <a:rPr sz="1800" b="1" spc="4" dirty="0" smtClean="0">
                <a:solidFill>
                  <a:srgbClr val="314278"/>
                </a:solidFill>
                <a:latin typeface="Cambria" pitchFamily="18" charset="0"/>
                <a:cs typeface="Georgia"/>
              </a:rPr>
              <a:t> </a:t>
            </a:r>
            <a:r>
              <a:rPr sz="1800" b="1" spc="0" dirty="0" smtClean="0">
                <a:solidFill>
                  <a:srgbClr val="314278"/>
                </a:solidFill>
                <a:latin typeface="Cambria" pitchFamily="18" charset="0"/>
                <a:cs typeface="Georgia"/>
              </a:rPr>
              <a:t>del B</a:t>
            </a:r>
            <a:r>
              <a:rPr sz="1800" b="1" spc="4" dirty="0" smtClean="0">
                <a:solidFill>
                  <a:srgbClr val="314278"/>
                </a:solidFill>
                <a:latin typeface="Cambria" pitchFamily="18" charset="0"/>
                <a:cs typeface="Georgia"/>
              </a:rPr>
              <a:t>a</a:t>
            </a:r>
            <a:r>
              <a:rPr sz="1800" b="1" spc="0" dirty="0" smtClean="0">
                <a:solidFill>
                  <a:srgbClr val="314278"/>
                </a:solidFill>
                <a:latin typeface="Cambria" pitchFamily="18" charset="0"/>
                <a:cs typeface="Georgia"/>
              </a:rPr>
              <a:t>nco C</a:t>
            </a:r>
            <a:r>
              <a:rPr sz="1800" b="1" spc="4" dirty="0" smtClean="0">
                <a:solidFill>
                  <a:srgbClr val="314278"/>
                </a:solidFill>
                <a:latin typeface="Cambria" pitchFamily="18" charset="0"/>
                <a:cs typeface="Georgia"/>
              </a:rPr>
              <a:t>e</a:t>
            </a:r>
            <a:r>
              <a:rPr sz="1800" b="1" spc="0" dirty="0" smtClean="0">
                <a:solidFill>
                  <a:srgbClr val="314278"/>
                </a:solidFill>
                <a:latin typeface="Cambria" pitchFamily="18" charset="0"/>
                <a:cs typeface="Georgia"/>
              </a:rPr>
              <a:t>n</a:t>
            </a:r>
            <a:r>
              <a:rPr sz="1800" b="1" spc="4" dirty="0" smtClean="0">
                <a:solidFill>
                  <a:srgbClr val="314278"/>
                </a:solidFill>
                <a:latin typeface="Cambria" pitchFamily="18" charset="0"/>
                <a:cs typeface="Georgia"/>
              </a:rPr>
              <a:t>t</a:t>
            </a:r>
            <a:r>
              <a:rPr sz="1800" b="1" spc="-4" dirty="0" smtClean="0">
                <a:solidFill>
                  <a:srgbClr val="314278"/>
                </a:solidFill>
                <a:latin typeface="Cambria" pitchFamily="18" charset="0"/>
                <a:cs typeface="Georgia"/>
              </a:rPr>
              <a:t>r</a:t>
            </a:r>
            <a:r>
              <a:rPr sz="1800" b="1" spc="0" dirty="0" smtClean="0">
                <a:solidFill>
                  <a:srgbClr val="314278"/>
                </a:solidFill>
                <a:latin typeface="Cambria" pitchFamily="18" charset="0"/>
                <a:cs typeface="Georgia"/>
              </a:rPr>
              <a:t>a</a:t>
            </a:r>
            <a:r>
              <a:rPr sz="1800" b="1" spc="4" dirty="0" smtClean="0">
                <a:solidFill>
                  <a:srgbClr val="314278"/>
                </a:solidFill>
                <a:latin typeface="Cambria" pitchFamily="18" charset="0"/>
                <a:cs typeface="Georgia"/>
              </a:rPr>
              <a:t>l</a:t>
            </a:r>
            <a:r>
              <a:rPr sz="1800" b="1" spc="0" dirty="0" smtClean="0">
                <a:solidFill>
                  <a:srgbClr val="314278"/>
                </a:solidFill>
                <a:latin typeface="Cambria" pitchFamily="18" charset="0"/>
                <a:cs typeface="Georgia"/>
              </a:rPr>
              <a:t>.</a:t>
            </a:r>
            <a:endParaRPr sz="1800" b="1" dirty="0">
              <a:latin typeface="Cambria" pitchFamily="18" charset="0"/>
              <a:cs typeface="Georgia"/>
            </a:endParaRPr>
          </a:p>
        </p:txBody>
      </p:sp>
      <p:sp>
        <p:nvSpPr>
          <p:cNvPr id="12"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4"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15" name="14 Elipse"/>
          <p:cNvSpPr/>
          <p:nvPr/>
        </p:nvSpPr>
        <p:spPr>
          <a:xfrm>
            <a:off x="683568" y="2780928"/>
            <a:ext cx="899592"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3" name="12 Elipse"/>
          <p:cNvSpPr/>
          <p:nvPr/>
        </p:nvSpPr>
        <p:spPr>
          <a:xfrm>
            <a:off x="539552" y="2636912"/>
            <a:ext cx="1368152"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6" name="15 Elipse"/>
          <p:cNvSpPr/>
          <p:nvPr/>
        </p:nvSpPr>
        <p:spPr>
          <a:xfrm>
            <a:off x="6084168" y="4221088"/>
            <a:ext cx="1368152" cy="936104"/>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pic>
        <p:nvPicPr>
          <p:cNvPr id="2" name="Picture 2" descr="C:\Users\Rodrigo\Desktop\RAFAELA\Presentado.png"/>
          <p:cNvPicPr>
            <a:picLocks noChangeAspect="1" noChangeArrowheads="1"/>
          </p:cNvPicPr>
          <p:nvPr/>
        </p:nvPicPr>
        <p:blipFill>
          <a:blip r:embed="rId3" cstate="print"/>
          <a:srcRect/>
          <a:stretch>
            <a:fillRect/>
          </a:stretch>
        </p:blipFill>
        <p:spPr bwMode="auto">
          <a:xfrm>
            <a:off x="0" y="1628800"/>
            <a:ext cx="9144000" cy="4680520"/>
          </a:xfrm>
          <a:prstGeom prst="rect">
            <a:avLst/>
          </a:prstGeom>
          <a:noFill/>
        </p:spPr>
      </p:pic>
      <p:sp>
        <p:nvSpPr>
          <p:cNvPr id="17" name="16 Elipse"/>
          <p:cNvSpPr/>
          <p:nvPr/>
        </p:nvSpPr>
        <p:spPr>
          <a:xfrm>
            <a:off x="539552" y="2924944"/>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
        <p:nvSpPr>
          <p:cNvPr id="18" name="17 Elipse"/>
          <p:cNvSpPr/>
          <p:nvPr/>
        </p:nvSpPr>
        <p:spPr>
          <a:xfrm>
            <a:off x="5868144" y="5013176"/>
            <a:ext cx="1440160" cy="648072"/>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70201" marR="182847" algn="ctr">
              <a:lnSpc>
                <a:spcPts val="1500"/>
              </a:lnSpc>
              <a:spcBef>
                <a:spcPts val="75"/>
              </a:spcBef>
            </a:pPr>
            <a:endParaRPr lang="es-ES" sz="2400" dirty="0" smtClean="0">
              <a:solidFill>
                <a:schemeClr val="tx2"/>
              </a:solidFill>
              <a:latin typeface="Georgia"/>
              <a:cs typeface="Georgia"/>
            </a:endParaRPr>
          </a:p>
        </p:txBody>
      </p:sp>
    </p:spTree>
  </p:cSld>
  <p:clrMapOvr>
    <a:masterClrMapping/>
  </p:clrMapOvr>
  <p:transition spd="med">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060695" y="1844824"/>
            <a:ext cx="7724870" cy="6407908"/>
          </a:xfrm>
          <a:prstGeom prst="rect">
            <a:avLst/>
          </a:prstGeom>
          <a:noFill/>
        </p:spPr>
        <p:txBody>
          <a:bodyPr wrap="square" rtlCol="0">
            <a:spAutoFit/>
          </a:bodyPr>
          <a:lstStyle/>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i="1" dirty="0" smtClean="0">
              <a:solidFill>
                <a:schemeClr val="tx1">
                  <a:lumMod val="75000"/>
                </a:schemeClr>
              </a:solidFill>
              <a:latin typeface="Georgia"/>
              <a:cs typeface="Georgia"/>
            </a:endParaRPr>
          </a:p>
          <a:p>
            <a:pPr>
              <a:lnSpc>
                <a:spcPct val="90000"/>
              </a:lnSpc>
            </a:pPr>
            <a:endParaRPr lang="es-ES" sz="2400" dirty="0" smtClean="0">
              <a:solidFill>
                <a:schemeClr val="tx1">
                  <a:lumMod val="75000"/>
                </a:schemeClr>
              </a:solidFill>
              <a:latin typeface="Georgia"/>
              <a:cs typeface="Georgia"/>
            </a:endParaRPr>
          </a:p>
          <a:p>
            <a:pPr>
              <a:lnSpc>
                <a:spcPct val="90000"/>
              </a:lnSpc>
            </a:pPr>
            <a:r>
              <a:rPr lang="es-ES" sz="2400" dirty="0" smtClean="0">
                <a:solidFill>
                  <a:schemeClr val="tx1">
                    <a:lumMod val="75000"/>
                  </a:schemeClr>
                </a:solidFill>
                <a:latin typeface="Cambria" pitchFamily="18" charset="0"/>
              </a:rPr>
              <a:t> </a:t>
            </a:r>
          </a:p>
          <a:p>
            <a:pPr>
              <a:lnSpc>
                <a:spcPct val="90000"/>
              </a:lnSpc>
            </a:pPr>
            <a:endParaRPr lang="es-ES" sz="2400" dirty="0" smtClean="0">
              <a:solidFill>
                <a:schemeClr val="tx1">
                  <a:lumMod val="75000"/>
                </a:schemeClr>
              </a:solidFill>
            </a:endParaRPr>
          </a:p>
          <a:p>
            <a:pPr>
              <a:lnSpc>
                <a:spcPct val="90000"/>
              </a:lnSpc>
            </a:pPr>
            <a:endParaRPr lang="es-ES" sz="2400" dirty="0"/>
          </a:p>
        </p:txBody>
      </p:sp>
      <p:sp>
        <p:nvSpPr>
          <p:cNvPr id="5" name="4 CuadroTexto"/>
          <p:cNvSpPr txBox="1"/>
          <p:nvPr/>
        </p:nvSpPr>
        <p:spPr>
          <a:xfrm>
            <a:off x="196374" y="1196754"/>
            <a:ext cx="8805271" cy="1532727"/>
          </a:xfrm>
          <a:prstGeom prst="rect">
            <a:avLst/>
          </a:prstGeom>
          <a:noFill/>
        </p:spPr>
        <p:txBody>
          <a:bodyPr wrap="square" rtlCol="0">
            <a:spAutoFit/>
          </a:bodyPr>
          <a:lstStyle/>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2400" dirty="0" smtClean="0">
              <a:solidFill>
                <a:schemeClr val="tx1">
                  <a:lumMod val="50000"/>
                </a:schemeClr>
              </a:solidFill>
              <a:latin typeface="Cambria" pitchFamily="18" charset="0"/>
            </a:endParaRPr>
          </a:p>
          <a:p>
            <a:pPr algn="ctr">
              <a:lnSpc>
                <a:spcPct val="90000"/>
              </a:lnSpc>
            </a:pPr>
            <a:endParaRPr lang="es-ES" sz="3200" dirty="0" smtClean="0">
              <a:solidFill>
                <a:schemeClr val="tx1">
                  <a:lumMod val="50000"/>
                </a:schemeClr>
              </a:solidFill>
              <a:latin typeface="Cambria" pitchFamily="18" charset="0"/>
            </a:endParaRPr>
          </a:p>
          <a:p>
            <a:pPr>
              <a:lnSpc>
                <a:spcPct val="90000"/>
              </a:lnSpc>
            </a:pPr>
            <a:endParaRPr lang="es-ES" sz="2400" dirty="0"/>
          </a:p>
        </p:txBody>
      </p:sp>
      <p:sp>
        <p:nvSpPr>
          <p:cNvPr id="7" name="object 8"/>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pic>
        <p:nvPicPr>
          <p:cNvPr id="8"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
        <p:nvSpPr>
          <p:cNvPr id="9"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sp>
        <p:nvSpPr>
          <p:cNvPr id="12" name="object 4"/>
          <p:cNvSpPr txBox="1"/>
          <p:nvPr/>
        </p:nvSpPr>
        <p:spPr>
          <a:xfrm>
            <a:off x="251521" y="1916832"/>
            <a:ext cx="8568952" cy="3528392"/>
          </a:xfrm>
          <a:prstGeom prst="rect">
            <a:avLst/>
          </a:prstGeom>
        </p:spPr>
        <p:txBody>
          <a:bodyPr wrap="square" lIns="0" tIns="0" rIns="0" bIns="0" rtlCol="0">
            <a:noAutofit/>
          </a:bodyPr>
          <a:lstStyle/>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r>
              <a:rPr lang="es-ES" sz="4400" b="1" i="1" dirty="0" smtClean="0">
                <a:solidFill>
                  <a:schemeClr val="tx1">
                    <a:lumMod val="75000"/>
                  </a:schemeClr>
                </a:solidFill>
                <a:latin typeface="Cambria" pitchFamily="18" charset="0"/>
                <a:cs typeface="Georgia"/>
              </a:rPr>
              <a:t>¿Cómo se efectúa la carga masiva de datos?</a:t>
            </a: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dirty="0" smtClean="0">
              <a:solidFill>
                <a:schemeClr val="tx1">
                  <a:lumMod val="75000"/>
                </a:schemeClr>
              </a:solidFill>
              <a:latin typeface="Cambria" pitchFamily="18" charset="0"/>
              <a:cs typeface="Georgia"/>
            </a:endParaRPr>
          </a:p>
          <a:p>
            <a:pPr marL="12700" algn="ctr">
              <a:lnSpc>
                <a:spcPts val="3795"/>
              </a:lnSpc>
              <a:spcBef>
                <a:spcPts val="189"/>
              </a:spcBef>
            </a:pPr>
            <a:endParaRPr lang="es-ES" sz="4400" b="1" i="1" spc="0" dirty="0" smtClean="0">
              <a:solidFill>
                <a:schemeClr val="tx1">
                  <a:lumMod val="75000"/>
                </a:schemeClr>
              </a:solidFill>
              <a:latin typeface="Cambria" pitchFamily="18" charset="0"/>
              <a:cs typeface="Georgia"/>
            </a:endParaRPr>
          </a:p>
          <a:p>
            <a:pPr marL="12700">
              <a:lnSpc>
                <a:spcPts val="3795"/>
              </a:lnSpc>
              <a:spcBef>
                <a:spcPts val="189"/>
              </a:spcBef>
            </a:pPr>
            <a:endParaRPr lang="es-ES" sz="3600" b="1" dirty="0" smtClean="0">
              <a:solidFill>
                <a:schemeClr val="tx1">
                  <a:lumMod val="50000"/>
                </a:schemeClr>
              </a:solidFill>
              <a:latin typeface="Cambria" pitchFamily="18" charset="0"/>
              <a:cs typeface="Georgia"/>
            </a:endParaRPr>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endParaRPr/>
          </a:p>
        </p:txBody>
      </p:sp>
      <p:sp>
        <p:nvSpPr>
          <p:cNvPr id="16" name="object 16"/>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12" name="object 12"/>
          <p:cNvSpPr/>
          <p:nvPr/>
        </p:nvSpPr>
        <p:spPr>
          <a:xfrm>
            <a:off x="370332" y="1528064"/>
            <a:ext cx="8468868" cy="3577336"/>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3810000" y="2348880"/>
            <a:ext cx="834008" cy="432048"/>
          </a:xfrm>
          <a:custGeom>
            <a:avLst/>
            <a:gdLst/>
            <a:ahLst/>
            <a:cxnLst/>
            <a:rect l="l" t="t" r="r" b="b"/>
            <a:pathLst>
              <a:path w="528827" h="268224">
                <a:moveTo>
                  <a:pt x="0" y="134112"/>
                </a:moveTo>
                <a:lnTo>
                  <a:pt x="3460" y="112364"/>
                </a:lnTo>
                <a:lnTo>
                  <a:pt x="13478" y="91732"/>
                </a:lnTo>
                <a:lnTo>
                  <a:pt x="29509" y="72491"/>
                </a:lnTo>
                <a:lnTo>
                  <a:pt x="51011" y="54918"/>
                </a:lnTo>
                <a:lnTo>
                  <a:pt x="77438" y="39290"/>
                </a:lnTo>
                <a:lnTo>
                  <a:pt x="108246" y="25883"/>
                </a:lnTo>
                <a:lnTo>
                  <a:pt x="125123" y="20099"/>
                </a:lnTo>
                <a:lnTo>
                  <a:pt x="142892" y="14974"/>
                </a:lnTo>
                <a:lnTo>
                  <a:pt x="161484" y="10542"/>
                </a:lnTo>
                <a:lnTo>
                  <a:pt x="180831" y="6839"/>
                </a:lnTo>
                <a:lnTo>
                  <a:pt x="200866" y="3899"/>
                </a:lnTo>
                <a:lnTo>
                  <a:pt x="221520" y="1756"/>
                </a:lnTo>
                <a:lnTo>
                  <a:pt x="242725" y="444"/>
                </a:lnTo>
                <a:lnTo>
                  <a:pt x="264413" y="0"/>
                </a:lnTo>
                <a:lnTo>
                  <a:pt x="286102" y="444"/>
                </a:lnTo>
                <a:lnTo>
                  <a:pt x="307307" y="1756"/>
                </a:lnTo>
                <a:lnTo>
                  <a:pt x="327961" y="3899"/>
                </a:lnTo>
                <a:lnTo>
                  <a:pt x="347996" y="6839"/>
                </a:lnTo>
                <a:lnTo>
                  <a:pt x="367343" y="10542"/>
                </a:lnTo>
                <a:lnTo>
                  <a:pt x="385935" y="14974"/>
                </a:lnTo>
                <a:lnTo>
                  <a:pt x="403704" y="20099"/>
                </a:lnTo>
                <a:lnTo>
                  <a:pt x="420581" y="25883"/>
                </a:lnTo>
                <a:lnTo>
                  <a:pt x="451389" y="39290"/>
                </a:lnTo>
                <a:lnTo>
                  <a:pt x="477816" y="54918"/>
                </a:lnTo>
                <a:lnTo>
                  <a:pt x="499318" y="72491"/>
                </a:lnTo>
                <a:lnTo>
                  <a:pt x="515349" y="91732"/>
                </a:lnTo>
                <a:lnTo>
                  <a:pt x="525367" y="112364"/>
                </a:lnTo>
                <a:lnTo>
                  <a:pt x="528827" y="134112"/>
                </a:lnTo>
                <a:lnTo>
                  <a:pt x="527951" y="145107"/>
                </a:lnTo>
                <a:lnTo>
                  <a:pt x="521144" y="166331"/>
                </a:lnTo>
                <a:lnTo>
                  <a:pt x="508051" y="186303"/>
                </a:lnTo>
                <a:lnTo>
                  <a:pt x="489217" y="204744"/>
                </a:lnTo>
                <a:lnTo>
                  <a:pt x="465184" y="221379"/>
                </a:lnTo>
                <a:lnTo>
                  <a:pt x="436499" y="235931"/>
                </a:lnTo>
                <a:lnTo>
                  <a:pt x="403704" y="248124"/>
                </a:lnTo>
                <a:lnTo>
                  <a:pt x="385935" y="253249"/>
                </a:lnTo>
                <a:lnTo>
                  <a:pt x="367343" y="257681"/>
                </a:lnTo>
                <a:lnTo>
                  <a:pt x="347996" y="261384"/>
                </a:lnTo>
                <a:lnTo>
                  <a:pt x="327961" y="264324"/>
                </a:lnTo>
                <a:lnTo>
                  <a:pt x="307307" y="266467"/>
                </a:lnTo>
                <a:lnTo>
                  <a:pt x="286102" y="267779"/>
                </a:lnTo>
                <a:lnTo>
                  <a:pt x="264413" y="268224"/>
                </a:lnTo>
                <a:lnTo>
                  <a:pt x="242725" y="267779"/>
                </a:lnTo>
                <a:lnTo>
                  <a:pt x="221520" y="266467"/>
                </a:lnTo>
                <a:lnTo>
                  <a:pt x="200866" y="264324"/>
                </a:lnTo>
                <a:lnTo>
                  <a:pt x="180831" y="261384"/>
                </a:lnTo>
                <a:lnTo>
                  <a:pt x="161484" y="257681"/>
                </a:lnTo>
                <a:lnTo>
                  <a:pt x="142892" y="253249"/>
                </a:lnTo>
                <a:lnTo>
                  <a:pt x="125123" y="248124"/>
                </a:lnTo>
                <a:lnTo>
                  <a:pt x="108246" y="242340"/>
                </a:lnTo>
                <a:lnTo>
                  <a:pt x="77438" y="228933"/>
                </a:lnTo>
                <a:lnTo>
                  <a:pt x="51011" y="213305"/>
                </a:lnTo>
                <a:lnTo>
                  <a:pt x="29509" y="195732"/>
                </a:lnTo>
                <a:lnTo>
                  <a:pt x="13478" y="176491"/>
                </a:lnTo>
                <a:lnTo>
                  <a:pt x="3460" y="155859"/>
                </a:lnTo>
                <a:lnTo>
                  <a:pt x="0" y="134112"/>
                </a:lnTo>
                <a:close/>
              </a:path>
            </a:pathLst>
          </a:custGeom>
          <a:ln w="12192">
            <a:solidFill>
              <a:srgbClr val="FF0000"/>
            </a:solidFill>
          </a:ln>
        </p:spPr>
        <p:txBody>
          <a:bodyPr wrap="square" lIns="0" tIns="0" rIns="0" bIns="0" rtlCol="0">
            <a:noAutofit/>
          </a:bodyPr>
          <a:lstStyle/>
          <a:p>
            <a:endParaRPr/>
          </a:p>
        </p:txBody>
      </p:sp>
      <p:sp>
        <p:nvSpPr>
          <p:cNvPr id="8" name="object 8"/>
          <p:cNvSpPr txBox="1"/>
          <p:nvPr/>
        </p:nvSpPr>
        <p:spPr>
          <a:xfrm>
            <a:off x="272898" y="901413"/>
            <a:ext cx="8259542" cy="295339"/>
          </a:xfrm>
          <a:prstGeom prst="rect">
            <a:avLst/>
          </a:prstGeom>
        </p:spPr>
        <p:txBody>
          <a:bodyPr wrap="square" lIns="0" tIns="0" rIns="0" bIns="0" rtlCol="0">
            <a:noAutofit/>
          </a:bodyPr>
          <a:lstStyle/>
          <a:p>
            <a:pPr marL="12700">
              <a:lnSpc>
                <a:spcPts val="1945"/>
              </a:lnSpc>
              <a:spcBef>
                <a:spcPts val="97"/>
              </a:spcBef>
            </a:pPr>
            <a:r>
              <a:rPr sz="1800" b="1" spc="-4" dirty="0" smtClean="0">
                <a:solidFill>
                  <a:srgbClr val="314278"/>
                </a:solidFill>
                <a:latin typeface="Georgia"/>
                <a:cs typeface="Georgia"/>
              </a:rPr>
              <a:t>P</a:t>
            </a:r>
            <a:r>
              <a:rPr sz="1800" b="1" spc="0" dirty="0" smtClean="0">
                <a:solidFill>
                  <a:srgbClr val="314278"/>
                </a:solidFill>
                <a:latin typeface="Georgia"/>
                <a:cs typeface="Georgia"/>
              </a:rPr>
              <a:t>a</a:t>
            </a:r>
            <a:r>
              <a:rPr sz="1800" b="1" spc="4" dirty="0" smtClean="0">
                <a:solidFill>
                  <a:srgbClr val="314278"/>
                </a:solidFill>
                <a:latin typeface="Georgia"/>
                <a:cs typeface="Georgia"/>
              </a:rPr>
              <a:t>s</a:t>
            </a:r>
            <a:r>
              <a:rPr sz="1800" b="1" spc="0" dirty="0" smtClean="0">
                <a:solidFill>
                  <a:srgbClr val="314278"/>
                </a:solidFill>
                <a:latin typeface="Georgia"/>
                <a:cs typeface="Georgia"/>
              </a:rPr>
              <a:t>o</a:t>
            </a:r>
            <a:r>
              <a:rPr sz="1800" b="1" spc="9" dirty="0" smtClean="0">
                <a:solidFill>
                  <a:srgbClr val="314278"/>
                </a:solidFill>
                <a:latin typeface="Georgia"/>
                <a:cs typeface="Georgia"/>
              </a:rPr>
              <a:t> </a:t>
            </a:r>
            <a:r>
              <a:rPr sz="1800" b="1" spc="-4" dirty="0" smtClean="0">
                <a:solidFill>
                  <a:srgbClr val="314278"/>
                </a:solidFill>
                <a:latin typeface="Georgia"/>
                <a:cs typeface="Georgia"/>
              </a:rPr>
              <a:t>1</a:t>
            </a:r>
            <a:r>
              <a:rPr sz="1800" b="1" spc="0" dirty="0" smtClean="0">
                <a:solidFill>
                  <a:srgbClr val="314278"/>
                </a:solidFill>
                <a:latin typeface="Georgia"/>
                <a:cs typeface="Georgia"/>
              </a:rPr>
              <a:t>:</a:t>
            </a:r>
            <a:r>
              <a:rPr sz="1800" b="1" spc="9" dirty="0" smtClean="0">
                <a:solidFill>
                  <a:srgbClr val="314278"/>
                </a:solidFill>
                <a:latin typeface="Georgia"/>
                <a:cs typeface="Georgia"/>
              </a:rPr>
              <a:t> </a:t>
            </a:r>
            <a:r>
              <a:rPr lang="es-ES" sz="1800" b="1" spc="9" dirty="0" smtClean="0">
                <a:solidFill>
                  <a:srgbClr val="314278"/>
                </a:solidFill>
                <a:latin typeface="Georgia"/>
                <a:cs typeface="Georgia"/>
              </a:rPr>
              <a:t> </a:t>
            </a:r>
            <a:r>
              <a:rPr lang="es-ES" sz="1800" b="1" spc="9" dirty="0" err="1" smtClean="0">
                <a:solidFill>
                  <a:srgbClr val="314278"/>
                </a:solidFill>
                <a:latin typeface="Georgia"/>
                <a:cs typeface="Georgia"/>
              </a:rPr>
              <a:t>Click</a:t>
            </a:r>
            <a:r>
              <a:rPr sz="1800" b="1" spc="-4" dirty="0" smtClean="0">
                <a:solidFill>
                  <a:srgbClr val="314278"/>
                </a:solidFill>
                <a:latin typeface="Georgia"/>
                <a:cs typeface="Georgia"/>
              </a:rPr>
              <a:t> </a:t>
            </a:r>
            <a:r>
              <a:rPr sz="1800" b="1" spc="0" dirty="0" smtClean="0">
                <a:solidFill>
                  <a:srgbClr val="314278"/>
                </a:solidFill>
                <a:latin typeface="Georgia"/>
                <a:cs typeface="Georgia"/>
              </a:rPr>
              <a:t>el logo</a:t>
            </a:r>
            <a:r>
              <a:rPr lang="es-ES" sz="1800" b="1" spc="0" dirty="0" smtClean="0">
                <a:solidFill>
                  <a:srgbClr val="314278"/>
                </a:solidFill>
                <a:latin typeface="Georgia"/>
                <a:cs typeface="Georgia"/>
              </a:rPr>
              <a:t> de</a:t>
            </a:r>
            <a:r>
              <a:rPr sz="1800" b="1" spc="4" dirty="0" smtClean="0">
                <a:solidFill>
                  <a:srgbClr val="314278"/>
                </a:solidFill>
                <a:latin typeface="Georgia"/>
                <a:cs typeface="Georgia"/>
              </a:rPr>
              <a:t> </a:t>
            </a:r>
            <a:r>
              <a:rPr lang="es-ES" sz="1800" b="1" spc="4" dirty="0" smtClean="0">
                <a:solidFill>
                  <a:srgbClr val="314278"/>
                </a:solidFill>
                <a:latin typeface="Georgia"/>
                <a:cs typeface="Georgia"/>
              </a:rPr>
              <a:t> C</a:t>
            </a:r>
            <a:r>
              <a:rPr lang="es-ES" b="1" spc="4" dirty="0" smtClean="0">
                <a:solidFill>
                  <a:srgbClr val="314278"/>
                </a:solidFill>
                <a:latin typeface="Georgia"/>
                <a:cs typeface="Georgia"/>
              </a:rPr>
              <a:t>a</a:t>
            </a:r>
            <a:r>
              <a:rPr lang="es-ES" b="1" spc="-4" dirty="0" smtClean="0">
                <a:solidFill>
                  <a:srgbClr val="314278"/>
                </a:solidFill>
                <a:latin typeface="Georgia"/>
                <a:cs typeface="Georgia"/>
              </a:rPr>
              <a:t>r</a:t>
            </a:r>
            <a:r>
              <a:rPr lang="es-ES" b="1" dirty="0" smtClean="0">
                <a:solidFill>
                  <a:srgbClr val="314278"/>
                </a:solidFill>
                <a:latin typeface="Georgia"/>
                <a:cs typeface="Georgia"/>
              </a:rPr>
              <a:t>ga</a:t>
            </a:r>
            <a:r>
              <a:rPr lang="es-ES" b="1" spc="9" dirty="0" smtClean="0">
                <a:solidFill>
                  <a:srgbClr val="314278"/>
                </a:solidFill>
                <a:latin typeface="Georgia"/>
                <a:cs typeface="Georgia"/>
              </a:rPr>
              <a:t> </a:t>
            </a:r>
            <a:r>
              <a:rPr lang="es-ES" b="1" dirty="0" smtClean="0">
                <a:solidFill>
                  <a:srgbClr val="314278"/>
                </a:solidFill>
                <a:latin typeface="Georgia"/>
                <a:cs typeface="Georgia"/>
              </a:rPr>
              <a:t>mas</a:t>
            </a:r>
            <a:r>
              <a:rPr lang="es-ES" b="1" spc="4" dirty="0" smtClean="0">
                <a:solidFill>
                  <a:srgbClr val="314278"/>
                </a:solidFill>
                <a:latin typeface="Georgia"/>
                <a:cs typeface="Georgia"/>
              </a:rPr>
              <a:t>i</a:t>
            </a:r>
            <a:r>
              <a:rPr lang="es-ES" b="1" spc="-4" dirty="0" smtClean="0">
                <a:solidFill>
                  <a:srgbClr val="314278"/>
                </a:solidFill>
                <a:latin typeface="Georgia"/>
                <a:cs typeface="Georgia"/>
              </a:rPr>
              <a:t>v</a:t>
            </a:r>
            <a:r>
              <a:rPr lang="es-ES" b="1" dirty="0" smtClean="0">
                <a:solidFill>
                  <a:srgbClr val="314278"/>
                </a:solidFill>
                <a:latin typeface="Georgia"/>
                <a:cs typeface="Georgia"/>
              </a:rPr>
              <a:t>a</a:t>
            </a:r>
            <a:r>
              <a:rPr lang="es-ES" b="1" spc="14" dirty="0" smtClean="0">
                <a:solidFill>
                  <a:srgbClr val="314278"/>
                </a:solidFill>
                <a:latin typeface="Georgia"/>
                <a:cs typeface="Georgia"/>
              </a:rPr>
              <a:t> </a:t>
            </a:r>
            <a:r>
              <a:rPr lang="es-ES" b="1" dirty="0" smtClean="0">
                <a:solidFill>
                  <a:srgbClr val="314278"/>
                </a:solidFill>
                <a:latin typeface="Georgia"/>
                <a:cs typeface="Georgia"/>
              </a:rPr>
              <a:t>de</a:t>
            </a:r>
            <a:r>
              <a:rPr lang="es-ES" b="1" spc="14" dirty="0" smtClean="0">
                <a:solidFill>
                  <a:srgbClr val="314278"/>
                </a:solidFill>
                <a:latin typeface="Georgia"/>
                <a:cs typeface="Georgia"/>
              </a:rPr>
              <a:t> </a:t>
            </a:r>
            <a:r>
              <a:rPr lang="es-ES" b="1" dirty="0" smtClean="0">
                <a:solidFill>
                  <a:srgbClr val="314278"/>
                </a:solidFill>
                <a:latin typeface="Georgia"/>
                <a:cs typeface="Georgia"/>
              </a:rPr>
              <a:t>da</a:t>
            </a:r>
            <a:r>
              <a:rPr lang="es-ES" b="1" spc="4" dirty="0" smtClean="0">
                <a:solidFill>
                  <a:srgbClr val="314278"/>
                </a:solidFill>
                <a:latin typeface="Georgia"/>
                <a:cs typeface="Georgia"/>
              </a:rPr>
              <a:t>t</a:t>
            </a:r>
            <a:r>
              <a:rPr lang="es-ES" b="1" dirty="0" smtClean="0">
                <a:solidFill>
                  <a:srgbClr val="314278"/>
                </a:solidFill>
                <a:latin typeface="Georgia"/>
                <a:cs typeface="Georgia"/>
              </a:rPr>
              <a:t>os</a:t>
            </a:r>
            <a:endParaRPr lang="es-ES" b="1" dirty="0" smtClean="0">
              <a:latin typeface="Georgia"/>
              <a:cs typeface="Georgia"/>
            </a:endParaRPr>
          </a:p>
          <a:p>
            <a:pPr marL="12700">
              <a:lnSpc>
                <a:spcPts val="1945"/>
              </a:lnSpc>
              <a:spcBef>
                <a:spcPts val="97"/>
              </a:spcBef>
            </a:pPr>
            <a:endParaRPr sz="1800" dirty="0">
              <a:latin typeface="Georgia"/>
              <a:cs typeface="Georgia"/>
            </a:endParaRPr>
          </a:p>
        </p:txBody>
      </p:sp>
      <p:sp>
        <p:nvSpPr>
          <p:cNvPr id="6" name="object 6"/>
          <p:cNvSpPr txBox="1"/>
          <p:nvPr/>
        </p:nvSpPr>
        <p:spPr>
          <a:xfrm>
            <a:off x="381000" y="5181600"/>
            <a:ext cx="8602108" cy="1219200"/>
          </a:xfrm>
          <a:prstGeom prst="rect">
            <a:avLst/>
          </a:prstGeom>
        </p:spPr>
        <p:txBody>
          <a:bodyPr wrap="square" lIns="0" tIns="0" rIns="0" bIns="0" rtlCol="0">
            <a:noAutofit/>
          </a:bodyPr>
          <a:lstStyle/>
          <a:p>
            <a:pPr marL="12700" marR="22859">
              <a:lnSpc>
                <a:spcPts val="1335"/>
              </a:lnSpc>
              <a:spcBef>
                <a:spcPts val="66"/>
              </a:spcBef>
            </a:pPr>
            <a:endParaRPr lang="es-ES" sz="1400" b="1" i="1" u="sng" spc="0" dirty="0" smtClean="0">
              <a:solidFill>
                <a:srgbClr val="314278"/>
              </a:solidFill>
              <a:latin typeface="Cambria" pitchFamily="18" charset="0"/>
              <a:cs typeface="Georgia"/>
            </a:endParaRPr>
          </a:p>
          <a:p>
            <a:pPr marL="12700" marR="22859">
              <a:lnSpc>
                <a:spcPts val="1335"/>
              </a:lnSpc>
              <a:spcBef>
                <a:spcPts val="66"/>
              </a:spcBef>
            </a:pPr>
            <a:r>
              <a:rPr sz="1400" b="1" i="1" u="sng" spc="0" dirty="0" err="1" smtClean="0">
                <a:solidFill>
                  <a:srgbClr val="314278"/>
                </a:solidFill>
                <a:latin typeface="Cambria" pitchFamily="18" charset="0"/>
                <a:cs typeface="Georgia"/>
              </a:rPr>
              <a:t>A</a:t>
            </a:r>
            <a:r>
              <a:rPr sz="1400" b="1" i="1" u="sng" spc="-9" dirty="0" err="1" smtClean="0">
                <a:solidFill>
                  <a:srgbClr val="314278"/>
                </a:solidFill>
                <a:latin typeface="Cambria" pitchFamily="18" charset="0"/>
                <a:cs typeface="Georgia"/>
              </a:rPr>
              <a:t>c</a:t>
            </a:r>
            <a:r>
              <a:rPr sz="1400" b="1" i="1" u="sng" spc="4" dirty="0" err="1" smtClean="0">
                <a:solidFill>
                  <a:srgbClr val="314278"/>
                </a:solidFill>
                <a:latin typeface="Cambria" pitchFamily="18" charset="0"/>
                <a:cs typeface="Georgia"/>
              </a:rPr>
              <a:t>l</a:t>
            </a:r>
            <a:r>
              <a:rPr sz="1400" b="1" i="1" u="sng" spc="-4" dirty="0" err="1" smtClean="0">
                <a:solidFill>
                  <a:srgbClr val="314278"/>
                </a:solidFill>
                <a:latin typeface="Cambria" pitchFamily="18" charset="0"/>
                <a:cs typeface="Georgia"/>
              </a:rPr>
              <a:t>a</a:t>
            </a:r>
            <a:r>
              <a:rPr sz="1400" b="1" i="1" u="sng" spc="0" dirty="0" err="1" smtClean="0">
                <a:solidFill>
                  <a:srgbClr val="314278"/>
                </a:solidFill>
                <a:latin typeface="Cambria" pitchFamily="18" charset="0"/>
                <a:cs typeface="Georgia"/>
              </a:rPr>
              <a:t>r</a:t>
            </a:r>
            <a:r>
              <a:rPr sz="1400" b="1" i="1" u="sng" spc="-4" dirty="0" err="1" smtClean="0">
                <a:solidFill>
                  <a:srgbClr val="314278"/>
                </a:solidFill>
                <a:latin typeface="Cambria" pitchFamily="18" charset="0"/>
                <a:cs typeface="Georgia"/>
              </a:rPr>
              <a:t>ac</a:t>
            </a:r>
            <a:r>
              <a:rPr sz="1400" b="1" i="1" u="sng" spc="0" dirty="0" err="1" smtClean="0">
                <a:solidFill>
                  <a:srgbClr val="314278"/>
                </a:solidFill>
                <a:latin typeface="Cambria" pitchFamily="18" charset="0"/>
                <a:cs typeface="Georgia"/>
              </a:rPr>
              <a:t>i</a:t>
            </a:r>
            <a:r>
              <a:rPr sz="1400" b="1" i="1" u="sng" spc="4" dirty="0" err="1" smtClean="0">
                <a:solidFill>
                  <a:srgbClr val="314278"/>
                </a:solidFill>
                <a:latin typeface="Cambria" pitchFamily="18" charset="0"/>
                <a:cs typeface="Georgia"/>
              </a:rPr>
              <a:t>ó</a:t>
            </a:r>
            <a:r>
              <a:rPr sz="1400" b="1" i="1" u="sng" spc="0" dirty="0" err="1" smtClean="0">
                <a:solidFill>
                  <a:srgbClr val="314278"/>
                </a:solidFill>
                <a:latin typeface="Cambria" pitchFamily="18" charset="0"/>
                <a:cs typeface="Georgia"/>
              </a:rPr>
              <a:t>n</a:t>
            </a:r>
            <a:r>
              <a:rPr sz="1400" b="1" spc="0" dirty="0" smtClean="0">
                <a:solidFill>
                  <a:srgbClr val="314278"/>
                </a:solidFill>
                <a:latin typeface="Cambria" pitchFamily="18" charset="0"/>
                <a:cs typeface="Georgia"/>
              </a:rPr>
              <a:t>:</a:t>
            </a:r>
            <a:r>
              <a:rPr sz="1400" b="1" spc="1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Se</a:t>
            </a:r>
            <a:r>
              <a:rPr sz="1400" b="1" spc="-4" dirty="0" smtClean="0">
                <a:solidFill>
                  <a:srgbClr val="314278"/>
                </a:solidFill>
                <a:latin typeface="Cambria" pitchFamily="18" charset="0"/>
                <a:cs typeface="Georgia"/>
              </a:rPr>
              <a:t> </a:t>
            </a:r>
            <a:r>
              <a:rPr sz="1400" b="1" spc="-9" dirty="0" smtClean="0">
                <a:solidFill>
                  <a:srgbClr val="314278"/>
                </a:solidFill>
                <a:latin typeface="Cambria" pitchFamily="18" charset="0"/>
                <a:cs typeface="Georgia"/>
              </a:rPr>
              <a:t>d</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b</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pe</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25"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los</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f</a:t>
            </a:r>
            <a:r>
              <a:rPr sz="1400" b="1" spc="0" dirty="0" smtClean="0">
                <a:solidFill>
                  <a:srgbClr val="314278"/>
                </a:solidFill>
                <a:latin typeface="Cambria" pitchFamily="18" charset="0"/>
                <a:cs typeface="Georgia"/>
              </a:rPr>
              <a:t>or</a:t>
            </a:r>
            <a:r>
              <a:rPr sz="1400" b="1" spc="-4" dirty="0" smtClean="0">
                <a:solidFill>
                  <a:srgbClr val="314278"/>
                </a:solidFill>
                <a:latin typeface="Cambria" pitchFamily="18" charset="0"/>
                <a:cs typeface="Georgia"/>
              </a:rPr>
              <a:t>ma</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os</a:t>
            </a:r>
            <a:r>
              <a:rPr sz="1400" b="1" spc="-1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y</a:t>
            </a:r>
            <a:r>
              <a:rPr sz="1400" b="1" spc="-4" dirty="0" smtClean="0">
                <a:solidFill>
                  <a:srgbClr val="314278"/>
                </a:solidFill>
                <a:latin typeface="Cambria" pitchFamily="18" charset="0"/>
                <a:cs typeface="Georgia"/>
              </a:rPr>
              <a:t> e</a:t>
            </a:r>
            <a:r>
              <a:rPr sz="1400" b="1" spc="0" dirty="0" smtClean="0">
                <a:solidFill>
                  <a:srgbClr val="314278"/>
                </a:solidFill>
                <a:latin typeface="Cambria" pitchFamily="18" charset="0"/>
                <a:cs typeface="Georgia"/>
              </a:rPr>
              <a:t>l</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di</a:t>
            </a:r>
            <a:r>
              <a:rPr sz="1400" b="1" spc="0" dirty="0" smtClean="0">
                <a:solidFill>
                  <a:srgbClr val="314278"/>
                </a:solidFill>
                <a:latin typeface="Cambria" pitchFamily="18" charset="0"/>
                <a:cs typeface="Georgia"/>
              </a:rPr>
              <a:t>s</a:t>
            </a:r>
            <a:r>
              <a:rPr sz="1400" b="1" spc="-9"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ño</a:t>
            </a:r>
            <a:r>
              <a:rPr sz="1400" b="1" spc="-4" dirty="0" smtClean="0">
                <a:solidFill>
                  <a:srgbClr val="314278"/>
                </a:solidFill>
                <a:latin typeface="Cambria" pitchFamily="18" charset="0"/>
                <a:cs typeface="Georgia"/>
              </a:rPr>
              <a:t> e</a:t>
            </a:r>
            <a:r>
              <a:rPr sz="1400" b="1" spc="0" dirty="0" smtClean="0">
                <a:solidFill>
                  <a:srgbClr val="314278"/>
                </a:solidFill>
                <a:latin typeface="Cambria" pitchFamily="18" charset="0"/>
                <a:cs typeface="Georgia"/>
              </a:rPr>
              <a:t>st</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ble</a:t>
            </a:r>
            <a:r>
              <a:rPr sz="1400" b="1" spc="-9"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id</a:t>
            </a:r>
            <a:r>
              <a:rPr sz="1400" b="1" spc="0" dirty="0" smtClean="0">
                <a:solidFill>
                  <a:srgbClr val="314278"/>
                </a:solidFill>
                <a:latin typeface="Cambria" pitchFamily="18" charset="0"/>
                <a:cs typeface="Georgia"/>
              </a:rPr>
              <a:t>o </a:t>
            </a:r>
            <a:r>
              <a:rPr sz="1400" b="1" spc="-4" dirty="0" smtClean="0">
                <a:solidFill>
                  <a:srgbClr val="314278"/>
                </a:solidFill>
                <a:latin typeface="Cambria" pitchFamily="18" charset="0"/>
                <a:cs typeface="Georgia"/>
              </a:rPr>
              <a:t>pa</a:t>
            </a:r>
            <a:r>
              <a:rPr sz="1400" b="1" spc="0" dirty="0" smtClean="0">
                <a:solidFill>
                  <a:srgbClr val="314278"/>
                </a:solidFill>
                <a:latin typeface="Cambria" pitchFamily="18" charset="0"/>
                <a:cs typeface="Georgia"/>
              </a:rPr>
              <a:t>ra</a:t>
            </a:r>
            <a:r>
              <a:rPr sz="1400" b="1" spc="-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la</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a:t>
            </a:r>
            <a:r>
              <a:rPr sz="1400" b="1" spc="0" dirty="0" smtClean="0">
                <a:solidFill>
                  <a:srgbClr val="314278"/>
                </a:solidFill>
                <a:latin typeface="Cambria" pitchFamily="18" charset="0"/>
                <a:cs typeface="Georgia"/>
              </a:rPr>
              <a:t>rga</a:t>
            </a:r>
            <a:r>
              <a:rPr sz="1400" b="1" spc="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m</a:t>
            </a:r>
            <a:r>
              <a:rPr sz="1400" b="1" spc="-9"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a:t>
            </a:r>
            <a:r>
              <a:rPr sz="1400" b="1" spc="-4" dirty="0" smtClean="0">
                <a:solidFill>
                  <a:srgbClr val="314278"/>
                </a:solidFill>
                <a:latin typeface="Cambria" pitchFamily="18" charset="0"/>
                <a:cs typeface="Georgia"/>
              </a:rPr>
              <a:t> d</a:t>
            </a:r>
            <a:r>
              <a:rPr sz="1400" b="1" spc="0" dirty="0" smtClean="0">
                <a:solidFill>
                  <a:srgbClr val="314278"/>
                </a:solidFill>
                <a:latin typeface="Cambria" pitchFamily="18" charset="0"/>
                <a:cs typeface="Georgia"/>
              </a:rPr>
              <a:t>e</a:t>
            </a:r>
            <a:r>
              <a:rPr sz="1400" b="1" spc="-4" dirty="0" smtClean="0">
                <a:solidFill>
                  <a:srgbClr val="314278"/>
                </a:solidFill>
                <a:latin typeface="Cambria" pitchFamily="18" charset="0"/>
                <a:cs typeface="Georgia"/>
              </a:rPr>
              <a:t> </a:t>
            </a:r>
            <a:r>
              <a:rPr sz="1400" b="1" spc="-9" dirty="0" err="1" smtClean="0">
                <a:solidFill>
                  <a:srgbClr val="314278"/>
                </a:solidFill>
                <a:latin typeface="Cambria" pitchFamily="18" charset="0"/>
                <a:cs typeface="Georgia"/>
              </a:rPr>
              <a:t>d</a:t>
            </a:r>
            <a:r>
              <a:rPr sz="1400" b="1" spc="-4" dirty="0" err="1" smtClean="0">
                <a:solidFill>
                  <a:srgbClr val="314278"/>
                </a:solidFill>
                <a:latin typeface="Cambria" pitchFamily="18" charset="0"/>
                <a:cs typeface="Georgia"/>
              </a:rPr>
              <a:t>a</a:t>
            </a:r>
            <a:r>
              <a:rPr sz="1400" b="1" spc="4" dirty="0" err="1" smtClean="0">
                <a:solidFill>
                  <a:srgbClr val="314278"/>
                </a:solidFill>
                <a:latin typeface="Cambria" pitchFamily="18" charset="0"/>
                <a:cs typeface="Georgia"/>
              </a:rPr>
              <a:t>t</a:t>
            </a:r>
            <a:r>
              <a:rPr sz="1400" b="1" spc="0" dirty="0" err="1" smtClean="0">
                <a:solidFill>
                  <a:srgbClr val="314278"/>
                </a:solidFill>
                <a:latin typeface="Cambria" pitchFamily="18" charset="0"/>
                <a:cs typeface="Georgia"/>
              </a:rPr>
              <a:t>os</a:t>
            </a:r>
            <a:r>
              <a:rPr sz="1400" b="1" spc="1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a:t>
            </a:r>
            <a:endParaRPr lang="es-ES" sz="1400" b="1" spc="0" dirty="0" smtClean="0">
              <a:solidFill>
                <a:srgbClr val="314278"/>
              </a:solidFill>
              <a:latin typeface="Cambria" pitchFamily="18" charset="0"/>
              <a:cs typeface="Georgia"/>
            </a:endParaRPr>
          </a:p>
          <a:p>
            <a:pPr marL="12700">
              <a:lnSpc>
                <a:spcPts val="1300"/>
              </a:lnSpc>
            </a:pPr>
            <a:endParaRPr lang="es-ES" sz="1400" b="1" spc="0" dirty="0" smtClean="0">
              <a:solidFill>
                <a:srgbClr val="314278"/>
              </a:solidFill>
              <a:latin typeface="Cambria" pitchFamily="18" charset="0"/>
              <a:cs typeface="Georgia"/>
            </a:endParaRPr>
          </a:p>
          <a:p>
            <a:pPr marL="12700">
              <a:lnSpc>
                <a:spcPts val="1300"/>
              </a:lnSpc>
            </a:pPr>
            <a:r>
              <a:rPr sz="1400" b="1" spc="0" dirty="0" smtClean="0">
                <a:solidFill>
                  <a:srgbClr val="314278"/>
                </a:solidFill>
                <a:latin typeface="Cambria" pitchFamily="18" charset="0"/>
                <a:cs typeface="Georgia"/>
              </a:rPr>
              <a:t>P</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a:t>
            </a:r>
            <a:r>
              <a:rPr sz="1400" b="1" spc="-4" dirty="0" smtClean="0">
                <a:solidFill>
                  <a:srgbClr val="314278"/>
                </a:solidFill>
                <a:latin typeface="Cambria" pitchFamily="18" charset="0"/>
                <a:cs typeface="Georgia"/>
              </a:rPr>
              <a:t> c</a:t>
            </a:r>
            <a:r>
              <a:rPr sz="1400" b="1" spc="0" dirty="0" smtClean="0">
                <a:solidFill>
                  <a:srgbClr val="314278"/>
                </a:solidFill>
                <a:latin typeface="Cambria" pitchFamily="18" charset="0"/>
                <a:cs typeface="Georgia"/>
              </a:rPr>
              <a:t>on</a:t>
            </a:r>
            <a:r>
              <a:rPr lang="es-ES" sz="1400" b="1" dirty="0" smtClean="0">
                <a:solidFill>
                  <a:srgbClr val="314278"/>
                </a:solidFill>
                <a:latin typeface="Cambria" pitchFamily="18" charset="0"/>
                <a:cs typeface="Georgia"/>
              </a:rPr>
              <a:t>o</a:t>
            </a:r>
            <a:r>
              <a:rPr sz="1400" b="1" spc="0" dirty="0" err="1" smtClean="0">
                <a:solidFill>
                  <a:srgbClr val="314278"/>
                </a:solidFill>
                <a:latin typeface="Cambria" pitchFamily="18" charset="0"/>
                <a:cs typeface="Georgia"/>
              </a:rPr>
              <a:t>c</a:t>
            </a:r>
            <a:r>
              <a:rPr sz="1400" b="1" spc="-9" dirty="0" err="1" smtClean="0">
                <a:solidFill>
                  <a:srgbClr val="314278"/>
                </a:solidFill>
                <a:latin typeface="Cambria" pitchFamily="18" charset="0"/>
                <a:cs typeface="Georgia"/>
              </a:rPr>
              <a:t>e</a:t>
            </a:r>
            <a:r>
              <a:rPr sz="1400" b="1" spc="0" dirty="0" err="1" smtClean="0">
                <a:solidFill>
                  <a:srgbClr val="314278"/>
                </a:solidFill>
                <a:latin typeface="Cambria" pitchFamily="18" charset="0"/>
                <a:cs typeface="Georgia"/>
              </a:rPr>
              <a:t>r</a:t>
            </a:r>
            <a:r>
              <a:rPr sz="1400" b="1" spc="1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l</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s</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peci</a:t>
            </a:r>
            <a:r>
              <a:rPr sz="1400" b="1" spc="4" dirty="0" smtClean="0">
                <a:solidFill>
                  <a:srgbClr val="314278"/>
                </a:solidFill>
                <a:latin typeface="Cambria" pitchFamily="18" charset="0"/>
                <a:cs typeface="Georgia"/>
              </a:rPr>
              <a:t>f</a:t>
            </a:r>
            <a:r>
              <a:rPr sz="1400" b="1" spc="-4" dirty="0" smtClean="0">
                <a:solidFill>
                  <a:srgbClr val="314278"/>
                </a:solidFill>
                <a:latin typeface="Cambria" pitchFamily="18" charset="0"/>
                <a:cs typeface="Georgia"/>
              </a:rPr>
              <a:t>icaci</a:t>
            </a:r>
            <a:r>
              <a:rPr sz="1400" b="1" spc="0" dirty="0" smtClean="0">
                <a:solidFill>
                  <a:srgbClr val="314278"/>
                </a:solidFill>
                <a:latin typeface="Cambria" pitchFamily="18" charset="0"/>
                <a:cs typeface="Georgia"/>
              </a:rPr>
              <a:t>ones</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t</a:t>
            </a:r>
            <a:r>
              <a:rPr sz="1400" b="1" spc="-4" dirty="0" smtClean="0">
                <a:solidFill>
                  <a:srgbClr val="314278"/>
                </a:solidFill>
                <a:latin typeface="Cambria" pitchFamily="18" charset="0"/>
                <a:cs typeface="Georgia"/>
              </a:rPr>
              <a:t>éc</a:t>
            </a:r>
            <a:r>
              <a:rPr sz="1400" b="1" spc="0" dirty="0" smtClean="0">
                <a:solidFill>
                  <a:srgbClr val="314278"/>
                </a:solidFill>
                <a:latin typeface="Cambria" pitchFamily="18" charset="0"/>
                <a:cs typeface="Georgia"/>
              </a:rPr>
              <a:t>n</a:t>
            </a:r>
            <a:r>
              <a:rPr sz="1400" b="1" spc="-4" dirty="0" smtClean="0">
                <a:solidFill>
                  <a:srgbClr val="314278"/>
                </a:solidFill>
                <a:latin typeface="Cambria" pitchFamily="18" charset="0"/>
                <a:cs typeface="Georgia"/>
              </a:rPr>
              <a:t>ica</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a:t>
            </a:r>
            <a:r>
              <a:rPr sz="1400" b="1" spc="0" dirty="0" smtClean="0">
                <a:solidFill>
                  <a:srgbClr val="314278"/>
                </a:solidFill>
                <a:latin typeface="Cambria" pitchFamily="18" charset="0"/>
                <a:cs typeface="Georgia"/>
              </a:rPr>
              <a:t>e</a:t>
            </a:r>
            <a:r>
              <a:rPr sz="1400" b="1" spc="-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f</a:t>
            </a:r>
            <a:r>
              <a:rPr sz="1400" b="1" spc="0" dirty="0" smtClean="0">
                <a:solidFill>
                  <a:srgbClr val="314278"/>
                </a:solidFill>
                <a:latin typeface="Cambria" pitchFamily="18" charset="0"/>
                <a:cs typeface="Georgia"/>
              </a:rPr>
              <a:t>orm</a:t>
            </a:r>
            <a:r>
              <a:rPr sz="1400" b="1" spc="-4" dirty="0" smtClean="0">
                <a:solidFill>
                  <a:srgbClr val="314278"/>
                </a:solidFill>
                <a:latin typeface="Cambria" pitchFamily="18" charset="0"/>
                <a:cs typeface="Georgia"/>
              </a:rPr>
              <a:t>a</a:t>
            </a:r>
            <a:r>
              <a:rPr sz="1400" b="1" spc="4" dirty="0" smtClean="0">
                <a:solidFill>
                  <a:srgbClr val="314278"/>
                </a:solidFill>
                <a:latin typeface="Cambria" pitchFamily="18" charset="0"/>
                <a:cs typeface="Georgia"/>
              </a:rPr>
              <a:t>t</a:t>
            </a:r>
            <a:r>
              <a:rPr sz="1400" b="1" spc="0" dirty="0" smtClean="0">
                <a:solidFill>
                  <a:srgbClr val="314278"/>
                </a:solidFill>
                <a:latin typeface="Cambria" pitchFamily="18" charset="0"/>
                <a:cs typeface="Georgia"/>
              </a:rPr>
              <a:t>o</a:t>
            </a:r>
            <a:r>
              <a:rPr sz="1400" b="1" spc="-9"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y</a:t>
            </a:r>
            <a:r>
              <a:rPr sz="1400" b="1" spc="-4" dirty="0" smtClean="0">
                <a:solidFill>
                  <a:srgbClr val="314278"/>
                </a:solidFill>
                <a:latin typeface="Cambria" pitchFamily="18" charset="0"/>
                <a:cs typeface="Georgia"/>
              </a:rPr>
              <a:t> di</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ño</a:t>
            </a:r>
            <a:r>
              <a:rPr sz="1400" b="1" spc="9"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q</a:t>
            </a:r>
            <a:r>
              <a:rPr sz="1400" b="1" spc="4" dirty="0" smtClean="0">
                <a:solidFill>
                  <a:srgbClr val="314278"/>
                </a:solidFill>
                <a:latin typeface="Cambria" pitchFamily="18" charset="0"/>
                <a:cs typeface="Georgia"/>
              </a:rPr>
              <a:t>u</a:t>
            </a:r>
            <a:r>
              <a:rPr sz="1400" b="1" spc="0" dirty="0" smtClean="0">
                <a:solidFill>
                  <a:srgbClr val="314278"/>
                </a:solidFill>
                <a:latin typeface="Cambria" pitchFamily="18" charset="0"/>
                <a:cs typeface="Georgia"/>
              </a:rPr>
              <a:t>e</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de</a:t>
            </a:r>
            <a:r>
              <a:rPr sz="1400" b="1" spc="0" dirty="0" smtClean="0">
                <a:solidFill>
                  <a:srgbClr val="314278"/>
                </a:solidFill>
                <a:latin typeface="Cambria" pitchFamily="18" charset="0"/>
                <a:cs typeface="Georgia"/>
              </a:rPr>
              <a:t>b</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a:t>
            </a:r>
            <a:r>
              <a:rPr sz="1400" b="1" spc="9"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c</a:t>
            </a:r>
            <a:r>
              <a:rPr sz="1400" b="1" spc="4" dirty="0" smtClean="0">
                <a:solidFill>
                  <a:srgbClr val="314278"/>
                </a:solidFill>
                <a:latin typeface="Cambria" pitchFamily="18" charset="0"/>
                <a:cs typeface="Georgia"/>
              </a:rPr>
              <a:t>u</a:t>
            </a:r>
            <a:r>
              <a:rPr sz="1400" b="1" spc="0" dirty="0" smtClean="0">
                <a:solidFill>
                  <a:srgbClr val="314278"/>
                </a:solidFill>
                <a:latin typeface="Cambria" pitchFamily="18" charset="0"/>
                <a:cs typeface="Georgia"/>
              </a:rPr>
              <a:t>mplir los</a:t>
            </a:r>
            <a:r>
              <a:rPr sz="1400" b="1" spc="-1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a</a:t>
            </a:r>
            <a:r>
              <a:rPr sz="1400" b="1" spc="0" dirty="0" smtClean="0">
                <a:solidFill>
                  <a:srgbClr val="314278"/>
                </a:solidFill>
                <a:latin typeface="Cambria" pitchFamily="18" charset="0"/>
                <a:cs typeface="Georgia"/>
              </a:rPr>
              <a:t>r</a:t>
            </a:r>
            <a:r>
              <a:rPr sz="1400" b="1" spc="-4" dirty="0" smtClean="0">
                <a:solidFill>
                  <a:srgbClr val="314278"/>
                </a:solidFill>
                <a:latin typeface="Cambria" pitchFamily="18" charset="0"/>
                <a:cs typeface="Georgia"/>
              </a:rPr>
              <a:t>c</a:t>
            </a:r>
            <a:r>
              <a:rPr sz="1400" b="1" spc="0" dirty="0" smtClean="0">
                <a:solidFill>
                  <a:srgbClr val="314278"/>
                </a:solidFill>
                <a:latin typeface="Cambria" pitchFamily="18" charset="0"/>
                <a:cs typeface="Georgia"/>
              </a:rPr>
              <a:t>h</a:t>
            </a:r>
            <a:r>
              <a:rPr sz="1400" b="1" spc="-4" dirty="0" smtClean="0">
                <a:solidFill>
                  <a:srgbClr val="314278"/>
                </a:solidFill>
                <a:latin typeface="Cambria" pitchFamily="18" charset="0"/>
                <a:cs typeface="Georgia"/>
              </a:rPr>
              <a:t>i</a:t>
            </a:r>
            <a:r>
              <a:rPr sz="1400" b="1" spc="0" dirty="0" smtClean="0">
                <a:solidFill>
                  <a:srgbClr val="314278"/>
                </a:solidFill>
                <a:latin typeface="Cambria" pitchFamily="18" charset="0"/>
                <a:cs typeface="Georgia"/>
              </a:rPr>
              <a:t>v</a:t>
            </a:r>
            <a:r>
              <a:rPr sz="1400" b="1" spc="4" dirty="0" smtClean="0">
                <a:solidFill>
                  <a:srgbClr val="314278"/>
                </a:solidFill>
                <a:latin typeface="Cambria" pitchFamily="18" charset="0"/>
                <a:cs typeface="Georgia"/>
              </a:rPr>
              <a:t>o</a:t>
            </a:r>
            <a:r>
              <a:rPr sz="1400" b="1" spc="0" dirty="0" smtClean="0">
                <a:solidFill>
                  <a:srgbClr val="314278"/>
                </a:solidFill>
                <a:latin typeface="Cambria" pitchFamily="18" charset="0"/>
                <a:cs typeface="Georgia"/>
              </a:rPr>
              <a:t>s</a:t>
            </a:r>
            <a:r>
              <a:rPr sz="1400" b="1" spc="4" dirty="0" smtClean="0">
                <a:solidFill>
                  <a:srgbClr val="314278"/>
                </a:solidFill>
                <a:latin typeface="Cambria" pitchFamily="18" charset="0"/>
                <a:cs typeface="Georgia"/>
              </a:rPr>
              <a:t> </a:t>
            </a:r>
            <a:r>
              <a:rPr sz="1400" b="1" spc="0" dirty="0" smtClean="0">
                <a:solidFill>
                  <a:srgbClr val="314278"/>
                </a:solidFill>
                <a:latin typeface="Cambria" pitchFamily="18" charset="0"/>
                <a:cs typeface="Georgia"/>
              </a:rPr>
              <a:t>se</a:t>
            </a:r>
            <a:r>
              <a:rPr sz="1400" b="1" spc="-19" dirty="0" smtClean="0">
                <a:solidFill>
                  <a:srgbClr val="314278"/>
                </a:solidFill>
                <a:latin typeface="Cambria" pitchFamily="18" charset="0"/>
                <a:cs typeface="Georgia"/>
              </a:rPr>
              <a:t> </a:t>
            </a:r>
            <a:r>
              <a:rPr sz="1400" b="1" spc="-4" dirty="0" err="1" smtClean="0">
                <a:solidFill>
                  <a:srgbClr val="314278"/>
                </a:solidFill>
                <a:latin typeface="Cambria" pitchFamily="18" charset="0"/>
                <a:cs typeface="Georgia"/>
              </a:rPr>
              <a:t>de</a:t>
            </a:r>
            <a:r>
              <a:rPr sz="1400" b="1" spc="0" dirty="0" err="1" smtClean="0">
                <a:solidFill>
                  <a:srgbClr val="314278"/>
                </a:solidFill>
                <a:latin typeface="Cambria" pitchFamily="18" charset="0"/>
                <a:cs typeface="Georgia"/>
              </a:rPr>
              <a:t>be</a:t>
            </a:r>
            <a:endParaRPr lang="es-ES" sz="1400" b="1" spc="0" dirty="0" smtClean="0">
              <a:solidFill>
                <a:srgbClr val="314278"/>
              </a:solidFill>
              <a:latin typeface="Cambria" pitchFamily="18" charset="0"/>
              <a:cs typeface="Georgia"/>
            </a:endParaRPr>
          </a:p>
          <a:p>
            <a:pPr marL="12700">
              <a:lnSpc>
                <a:spcPts val="1300"/>
              </a:lnSpc>
            </a:pPr>
            <a:r>
              <a:rPr sz="1400" b="1" spc="4" dirty="0" smtClean="0">
                <a:solidFill>
                  <a:srgbClr val="314278"/>
                </a:solidFill>
                <a:latin typeface="Cambria" pitchFamily="18" charset="0"/>
                <a:cs typeface="Georgia"/>
              </a:rPr>
              <a:t> </a:t>
            </a:r>
            <a:endParaRPr lang="es-ES" sz="1400" b="1" spc="4" dirty="0" smtClean="0">
              <a:solidFill>
                <a:srgbClr val="314278"/>
              </a:solidFill>
              <a:latin typeface="Cambria" pitchFamily="18" charset="0"/>
              <a:cs typeface="Georgia"/>
            </a:endParaRPr>
          </a:p>
          <a:p>
            <a:pPr marL="12700">
              <a:lnSpc>
                <a:spcPts val="1300"/>
              </a:lnSpc>
            </a:pPr>
            <a:r>
              <a:rPr sz="1400" b="1" spc="-4" dirty="0" err="1" smtClean="0">
                <a:solidFill>
                  <a:srgbClr val="314278"/>
                </a:solidFill>
                <a:latin typeface="Cambria" pitchFamily="18" charset="0"/>
                <a:cs typeface="Georgia"/>
              </a:rPr>
              <a:t>c</a:t>
            </a:r>
            <a:r>
              <a:rPr sz="1400" b="1" spc="0" dirty="0" err="1" smtClean="0">
                <a:solidFill>
                  <a:srgbClr val="314278"/>
                </a:solidFill>
                <a:latin typeface="Cambria" pitchFamily="18" charset="0"/>
                <a:cs typeface="Georgia"/>
              </a:rPr>
              <a:t>onsu</a:t>
            </a:r>
            <a:r>
              <a:rPr sz="1400" b="1" spc="4" dirty="0" err="1" smtClean="0">
                <a:solidFill>
                  <a:srgbClr val="314278"/>
                </a:solidFill>
                <a:latin typeface="Cambria" pitchFamily="18" charset="0"/>
                <a:cs typeface="Georgia"/>
              </a:rPr>
              <a:t>lt</a:t>
            </a:r>
            <a:r>
              <a:rPr sz="1400" b="1" spc="-4" dirty="0" err="1" smtClean="0">
                <a:solidFill>
                  <a:srgbClr val="314278"/>
                </a:solidFill>
                <a:latin typeface="Cambria" pitchFamily="18" charset="0"/>
                <a:cs typeface="Georgia"/>
              </a:rPr>
              <a:t>a</a:t>
            </a:r>
            <a:r>
              <a:rPr sz="1400" b="1" spc="0" dirty="0" err="1" smtClean="0">
                <a:solidFill>
                  <a:srgbClr val="314278"/>
                </a:solidFill>
                <a:latin typeface="Cambria" pitchFamily="18" charset="0"/>
                <a:cs typeface="Georgia"/>
              </a:rPr>
              <a:t>r</a:t>
            </a:r>
            <a:r>
              <a:rPr sz="1400" b="1" spc="-2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e</a:t>
            </a:r>
            <a:r>
              <a:rPr sz="1400" b="1" spc="0" dirty="0" smtClean="0">
                <a:solidFill>
                  <a:srgbClr val="314278"/>
                </a:solidFill>
                <a:latin typeface="Cambria" pitchFamily="18" charset="0"/>
                <a:cs typeface="Georgia"/>
              </a:rPr>
              <a:t>n la</a:t>
            </a:r>
            <a:r>
              <a:rPr sz="1400" b="1" spc="-14" dirty="0" smtClean="0">
                <a:solidFill>
                  <a:srgbClr val="314278"/>
                </a:solidFill>
                <a:latin typeface="Cambria" pitchFamily="18" charset="0"/>
                <a:cs typeface="Georgia"/>
              </a:rPr>
              <a:t> </a:t>
            </a:r>
            <a:r>
              <a:rPr sz="1400" b="1" spc="0" dirty="0" err="1" smtClean="0">
                <a:solidFill>
                  <a:srgbClr val="314278"/>
                </a:solidFill>
                <a:latin typeface="Cambria" pitchFamily="18" charset="0"/>
                <a:cs typeface="Georgia"/>
              </a:rPr>
              <a:t>s</a:t>
            </a:r>
            <a:r>
              <a:rPr sz="1400" b="1" spc="-4" dirty="0" err="1" smtClean="0">
                <a:solidFill>
                  <a:srgbClr val="314278"/>
                </a:solidFill>
                <a:latin typeface="Cambria" pitchFamily="18" charset="0"/>
                <a:cs typeface="Georgia"/>
              </a:rPr>
              <a:t>ecci</a:t>
            </a:r>
            <a:r>
              <a:rPr sz="1400" b="1" spc="0" dirty="0" err="1" smtClean="0">
                <a:solidFill>
                  <a:srgbClr val="314278"/>
                </a:solidFill>
                <a:latin typeface="Cambria" pitchFamily="18" charset="0"/>
                <a:cs typeface="Georgia"/>
              </a:rPr>
              <a:t>ón</a:t>
            </a:r>
            <a:r>
              <a:rPr sz="1400" b="1" spc="54" dirty="0" smtClean="0">
                <a:solidFill>
                  <a:srgbClr val="314278"/>
                </a:solidFill>
                <a:latin typeface="Cambria" pitchFamily="18" charset="0"/>
                <a:cs typeface="Georgia"/>
              </a:rPr>
              <a:t> </a:t>
            </a:r>
            <a:r>
              <a:rPr sz="1400" b="1" spc="-4" dirty="0" smtClean="0">
                <a:solidFill>
                  <a:srgbClr val="314278"/>
                </a:solidFill>
                <a:latin typeface="Cambria" pitchFamily="18" charset="0"/>
                <a:cs typeface="Georgia"/>
              </a:rPr>
              <a:t>de</a:t>
            </a:r>
            <a:r>
              <a:rPr lang="es-ES" sz="1400" b="1" spc="-4" dirty="0" smtClean="0">
                <a:solidFill>
                  <a:srgbClr val="314278"/>
                </a:solidFill>
                <a:latin typeface="Cambria" pitchFamily="18" charset="0"/>
                <a:cs typeface="Georgia"/>
              </a:rPr>
              <a:t>   AYUDA ---- &gt; d</a:t>
            </a:r>
            <a:r>
              <a:rPr lang="es-ES" sz="1400" b="1" dirty="0" smtClean="0">
                <a:solidFill>
                  <a:srgbClr val="314278"/>
                </a:solidFill>
                <a:latin typeface="Cambria" pitchFamily="18" charset="0"/>
                <a:cs typeface="Georgia"/>
              </a:rPr>
              <a:t>ocume</a:t>
            </a:r>
            <a:r>
              <a:rPr lang="es-ES" sz="1400" b="1" spc="-4" dirty="0" smtClean="0">
                <a:solidFill>
                  <a:srgbClr val="314278"/>
                </a:solidFill>
                <a:latin typeface="Cambria" pitchFamily="18" charset="0"/>
                <a:cs typeface="Georgia"/>
              </a:rPr>
              <a:t>n</a:t>
            </a:r>
            <a:r>
              <a:rPr lang="es-ES" sz="1400" b="1" spc="4" dirty="0" smtClean="0">
                <a:solidFill>
                  <a:srgbClr val="314278"/>
                </a:solidFill>
                <a:latin typeface="Cambria" pitchFamily="18" charset="0"/>
                <a:cs typeface="Georgia"/>
              </a:rPr>
              <a:t>t</a:t>
            </a:r>
            <a:r>
              <a:rPr lang="es-ES" sz="1400" b="1" dirty="0" smtClean="0">
                <a:solidFill>
                  <a:srgbClr val="314278"/>
                </a:solidFill>
                <a:latin typeface="Cambria" pitchFamily="18" charset="0"/>
                <a:cs typeface="Georgia"/>
              </a:rPr>
              <a:t>o</a:t>
            </a:r>
            <a:r>
              <a:rPr lang="es-ES" sz="1400" b="1" spc="4" dirty="0" smtClean="0">
                <a:solidFill>
                  <a:srgbClr val="314278"/>
                </a:solidFill>
                <a:latin typeface="Cambria" pitchFamily="18" charset="0"/>
                <a:cs typeface="Georgia"/>
              </a:rPr>
              <a:t> </a:t>
            </a:r>
            <a:r>
              <a:rPr lang="es-ES" sz="1400" b="1" i="1" dirty="0" smtClean="0">
                <a:solidFill>
                  <a:srgbClr val="314278"/>
                </a:solidFill>
                <a:latin typeface="Cambria" pitchFamily="18" charset="0"/>
                <a:cs typeface="Georgia"/>
              </a:rPr>
              <a:t>F</a:t>
            </a:r>
            <a:r>
              <a:rPr lang="es-ES" sz="1400" b="1" i="1" spc="4" dirty="0" smtClean="0">
                <a:solidFill>
                  <a:srgbClr val="314278"/>
                </a:solidFill>
                <a:latin typeface="Cambria" pitchFamily="18" charset="0"/>
                <a:cs typeface="Georgia"/>
              </a:rPr>
              <a:t>o</a:t>
            </a:r>
            <a:r>
              <a:rPr lang="es-ES" sz="1400" b="1" i="1" dirty="0" smtClean="0">
                <a:solidFill>
                  <a:srgbClr val="314278"/>
                </a:solidFill>
                <a:latin typeface="Cambria" pitchFamily="18" charset="0"/>
                <a:cs typeface="Georgia"/>
              </a:rPr>
              <a:t>rm</a:t>
            </a:r>
            <a:r>
              <a:rPr lang="es-ES" sz="1400" b="1" i="1" spc="-4" dirty="0" smtClean="0">
                <a:solidFill>
                  <a:srgbClr val="314278"/>
                </a:solidFill>
                <a:latin typeface="Cambria" pitchFamily="18" charset="0"/>
                <a:cs typeface="Georgia"/>
              </a:rPr>
              <a:t>a</a:t>
            </a:r>
            <a:r>
              <a:rPr lang="es-ES" sz="1400" b="1" i="1" dirty="0" smtClean="0">
                <a:solidFill>
                  <a:srgbClr val="314278"/>
                </a:solidFill>
                <a:latin typeface="Cambria" pitchFamily="18" charset="0"/>
                <a:cs typeface="Georgia"/>
              </a:rPr>
              <a:t>to</a:t>
            </a:r>
            <a:r>
              <a:rPr lang="es-ES" sz="1400" b="1" i="1" spc="4" dirty="0" smtClean="0">
                <a:solidFill>
                  <a:srgbClr val="314278"/>
                </a:solidFill>
                <a:latin typeface="Cambria" pitchFamily="18" charset="0"/>
                <a:cs typeface="Georgia"/>
              </a:rPr>
              <a:t> d</a:t>
            </a:r>
            <a:r>
              <a:rPr lang="es-ES" sz="1400" b="1" i="1" dirty="0" smtClean="0">
                <a:solidFill>
                  <a:srgbClr val="314278"/>
                </a:solidFill>
                <a:latin typeface="Cambria" pitchFamily="18" charset="0"/>
                <a:cs typeface="Georgia"/>
              </a:rPr>
              <a:t>e</a:t>
            </a:r>
            <a:r>
              <a:rPr lang="es-ES" sz="1400" b="1" i="1" spc="-14" dirty="0" smtClean="0">
                <a:solidFill>
                  <a:srgbClr val="314278"/>
                </a:solidFill>
                <a:latin typeface="Cambria" pitchFamily="18" charset="0"/>
                <a:cs typeface="Georgia"/>
              </a:rPr>
              <a:t> </a:t>
            </a:r>
            <a:r>
              <a:rPr lang="es-ES" sz="1400" b="1" i="1" dirty="0" smtClean="0">
                <a:solidFill>
                  <a:srgbClr val="314278"/>
                </a:solidFill>
                <a:latin typeface="Cambria" pitchFamily="18" charset="0"/>
                <a:cs typeface="Georgia"/>
              </a:rPr>
              <a:t>ta</a:t>
            </a:r>
            <a:r>
              <a:rPr lang="es-ES" sz="1400" b="1" i="1" spc="-4" dirty="0" smtClean="0">
                <a:solidFill>
                  <a:srgbClr val="314278"/>
                </a:solidFill>
                <a:latin typeface="Cambria" pitchFamily="18" charset="0"/>
                <a:cs typeface="Georgia"/>
              </a:rPr>
              <a:t>b</a:t>
            </a:r>
            <a:r>
              <a:rPr lang="es-ES" sz="1400" b="1" i="1" spc="4" dirty="0" smtClean="0">
                <a:solidFill>
                  <a:srgbClr val="314278"/>
                </a:solidFill>
                <a:latin typeface="Cambria" pitchFamily="18" charset="0"/>
                <a:cs typeface="Georgia"/>
              </a:rPr>
              <a:t>l</a:t>
            </a:r>
            <a:r>
              <a:rPr lang="es-ES" sz="1400" b="1" i="1" spc="-4" dirty="0" smtClean="0">
                <a:solidFill>
                  <a:srgbClr val="314278"/>
                </a:solidFill>
                <a:latin typeface="Cambria" pitchFamily="18" charset="0"/>
                <a:cs typeface="Georgia"/>
              </a:rPr>
              <a:t>a</a:t>
            </a:r>
            <a:r>
              <a:rPr lang="es-ES" sz="1400" b="1" i="1" dirty="0" smtClean="0">
                <a:solidFill>
                  <a:srgbClr val="314278"/>
                </a:solidFill>
                <a:latin typeface="Cambria" pitchFamily="18" charset="0"/>
                <a:cs typeface="Georgia"/>
              </a:rPr>
              <a:t>s.x</a:t>
            </a:r>
            <a:r>
              <a:rPr lang="es-ES" sz="1400" b="1" i="1" spc="4" dirty="0" smtClean="0">
                <a:solidFill>
                  <a:srgbClr val="314278"/>
                </a:solidFill>
                <a:latin typeface="Cambria" pitchFamily="18" charset="0"/>
                <a:cs typeface="Georgia"/>
              </a:rPr>
              <a:t>l</a:t>
            </a:r>
            <a:r>
              <a:rPr lang="es-ES" sz="1400" b="1" i="1" dirty="0" smtClean="0">
                <a:solidFill>
                  <a:srgbClr val="314278"/>
                </a:solidFill>
                <a:latin typeface="Cambria" pitchFamily="18" charset="0"/>
                <a:cs typeface="Georgia"/>
              </a:rPr>
              <a:t>s</a:t>
            </a:r>
            <a:endParaRPr sz="1400" b="1" dirty="0">
              <a:latin typeface="Cambria" pitchFamily="18" charset="0"/>
              <a:cs typeface="Georgia"/>
            </a:endParaRPr>
          </a:p>
        </p:txBody>
      </p:sp>
      <p:sp>
        <p:nvSpPr>
          <p:cNvPr id="17"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9" name="Picture 2" descr="C:\Users\Rodrigo\Desktop\LOGO.gif"/>
          <p:cNvPicPr>
            <a:picLocks noChangeAspect="1" noChangeArrowheads="1"/>
          </p:cNvPicPr>
          <p:nvPr/>
        </p:nvPicPr>
        <p:blipFill>
          <a:blip r:embed="rId3"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spTree>
  </p:cSld>
  <p:clrMapOvr>
    <a:masterClrMapping/>
  </p:clrMapOvr>
  <p:transition spd="med">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r>
              <a:rPr lang="es-ES" spc="-4" dirty="0" smtClean="0">
                <a:solidFill>
                  <a:srgbClr val="314278"/>
                </a:solidFill>
                <a:latin typeface="Georgia"/>
                <a:cs typeface="Georgia"/>
              </a:rPr>
              <a:t>d</a:t>
            </a:r>
            <a:r>
              <a:rPr lang="es-ES" dirty="0" smtClean="0">
                <a:solidFill>
                  <a:srgbClr val="314278"/>
                </a:solidFill>
                <a:latin typeface="Georgia"/>
                <a:cs typeface="Georgia"/>
              </a:rPr>
              <a:t>ocume</a:t>
            </a:r>
            <a:r>
              <a:rPr lang="es-ES" spc="-4" dirty="0" smtClean="0">
                <a:solidFill>
                  <a:srgbClr val="314278"/>
                </a:solidFill>
                <a:latin typeface="Georgia"/>
                <a:cs typeface="Georgia"/>
              </a:rPr>
              <a:t>n</a:t>
            </a:r>
            <a:r>
              <a:rPr lang="es-ES" spc="4" dirty="0" smtClean="0">
                <a:solidFill>
                  <a:srgbClr val="314278"/>
                </a:solidFill>
                <a:latin typeface="Georgia"/>
                <a:cs typeface="Georgia"/>
              </a:rPr>
              <a:t>t</a:t>
            </a:r>
            <a:r>
              <a:rPr lang="es-ES" dirty="0" smtClean="0">
                <a:solidFill>
                  <a:srgbClr val="314278"/>
                </a:solidFill>
                <a:latin typeface="Georgia"/>
                <a:cs typeface="Georgia"/>
              </a:rPr>
              <a:t>o</a:t>
            </a:r>
            <a:r>
              <a:rPr lang="es-ES" spc="4" dirty="0" smtClean="0">
                <a:solidFill>
                  <a:srgbClr val="314278"/>
                </a:solidFill>
                <a:latin typeface="Georgia"/>
                <a:cs typeface="Georgia"/>
              </a:rPr>
              <a:t> </a:t>
            </a:r>
            <a:r>
              <a:rPr lang="es-ES" i="1" dirty="0" smtClean="0">
                <a:solidFill>
                  <a:srgbClr val="314278"/>
                </a:solidFill>
                <a:latin typeface="Georgia"/>
                <a:cs typeface="Georgia"/>
              </a:rPr>
              <a:t>F</a:t>
            </a:r>
            <a:r>
              <a:rPr lang="es-ES" i="1" spc="4" dirty="0" smtClean="0">
                <a:solidFill>
                  <a:srgbClr val="314278"/>
                </a:solidFill>
                <a:latin typeface="Georgia"/>
                <a:cs typeface="Georgia"/>
              </a:rPr>
              <a:t>o</a:t>
            </a:r>
            <a:r>
              <a:rPr lang="es-ES" i="1" dirty="0" smtClean="0">
                <a:solidFill>
                  <a:srgbClr val="314278"/>
                </a:solidFill>
                <a:latin typeface="Georgia"/>
                <a:cs typeface="Georgia"/>
              </a:rPr>
              <a:t>rm</a:t>
            </a:r>
            <a:r>
              <a:rPr lang="es-ES" i="1" spc="-4" dirty="0" smtClean="0">
                <a:solidFill>
                  <a:srgbClr val="314278"/>
                </a:solidFill>
                <a:latin typeface="Georgia"/>
                <a:cs typeface="Georgia"/>
              </a:rPr>
              <a:t>a</a:t>
            </a:r>
            <a:r>
              <a:rPr lang="es-ES" i="1" dirty="0" smtClean="0">
                <a:solidFill>
                  <a:srgbClr val="314278"/>
                </a:solidFill>
                <a:latin typeface="Georgia"/>
                <a:cs typeface="Georgia"/>
              </a:rPr>
              <a:t>to</a:t>
            </a:r>
            <a:r>
              <a:rPr lang="es-ES" i="1" spc="4" dirty="0" smtClean="0">
                <a:solidFill>
                  <a:srgbClr val="314278"/>
                </a:solidFill>
                <a:latin typeface="Georgia"/>
                <a:cs typeface="Georgia"/>
              </a:rPr>
              <a:t> d</a:t>
            </a:r>
            <a:r>
              <a:rPr lang="es-ES" i="1" dirty="0" smtClean="0">
                <a:solidFill>
                  <a:srgbClr val="314278"/>
                </a:solidFill>
                <a:latin typeface="Georgia"/>
                <a:cs typeface="Georgia"/>
              </a:rPr>
              <a:t>e</a:t>
            </a:r>
            <a:r>
              <a:rPr lang="es-ES" i="1" spc="-14" dirty="0" smtClean="0">
                <a:solidFill>
                  <a:srgbClr val="314278"/>
                </a:solidFill>
                <a:latin typeface="Georgia"/>
                <a:cs typeface="Georgia"/>
              </a:rPr>
              <a:t> </a:t>
            </a:r>
            <a:r>
              <a:rPr lang="es-ES" i="1" dirty="0" smtClean="0">
                <a:solidFill>
                  <a:srgbClr val="314278"/>
                </a:solidFill>
                <a:latin typeface="Georgia"/>
                <a:cs typeface="Georgia"/>
              </a:rPr>
              <a:t>ta</a:t>
            </a:r>
            <a:r>
              <a:rPr lang="es-ES" i="1" spc="-4" dirty="0" smtClean="0">
                <a:solidFill>
                  <a:srgbClr val="314278"/>
                </a:solidFill>
                <a:latin typeface="Georgia"/>
                <a:cs typeface="Georgia"/>
              </a:rPr>
              <a:t>b</a:t>
            </a:r>
            <a:r>
              <a:rPr lang="es-ES" i="1" spc="4" dirty="0" smtClean="0">
                <a:solidFill>
                  <a:srgbClr val="314278"/>
                </a:solidFill>
                <a:latin typeface="Georgia"/>
                <a:cs typeface="Georgia"/>
              </a:rPr>
              <a:t>l</a:t>
            </a:r>
            <a:r>
              <a:rPr lang="es-ES" i="1" spc="-4" dirty="0" smtClean="0">
                <a:solidFill>
                  <a:srgbClr val="314278"/>
                </a:solidFill>
                <a:latin typeface="Georgia"/>
                <a:cs typeface="Georgia"/>
              </a:rPr>
              <a:t>a</a:t>
            </a:r>
            <a:r>
              <a:rPr lang="es-ES" i="1" dirty="0" smtClean="0">
                <a:solidFill>
                  <a:srgbClr val="314278"/>
                </a:solidFill>
                <a:latin typeface="Georgia"/>
                <a:cs typeface="Georgia"/>
              </a:rPr>
              <a:t>s.x</a:t>
            </a:r>
            <a:r>
              <a:rPr lang="es-ES" i="1" spc="4" dirty="0" smtClean="0">
                <a:solidFill>
                  <a:srgbClr val="314278"/>
                </a:solidFill>
                <a:latin typeface="Georgia"/>
                <a:cs typeface="Georgia"/>
              </a:rPr>
              <a:t>l</a:t>
            </a:r>
            <a:r>
              <a:rPr lang="es-ES" i="1" dirty="0" smtClean="0">
                <a:solidFill>
                  <a:srgbClr val="314278"/>
                </a:solidFill>
                <a:latin typeface="Georgia"/>
                <a:cs typeface="Georgia"/>
              </a:rPr>
              <a:t>s</a:t>
            </a:r>
            <a:endParaRPr dirty="0"/>
          </a:p>
        </p:txBody>
      </p:sp>
      <p:sp>
        <p:nvSpPr>
          <p:cNvPr id="15" name="object 15"/>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0" y="953399"/>
            <a:ext cx="9143999" cy="667928"/>
          </a:xfrm>
          <a:prstGeom prst="rect">
            <a:avLst/>
          </a:prstGeom>
        </p:spPr>
        <p:txBody>
          <a:bodyPr wrap="square" lIns="0" tIns="0" rIns="0" bIns="0" rtlCol="0">
            <a:noAutofit/>
          </a:bodyPr>
          <a:lstStyle/>
          <a:p>
            <a:pPr marL="12700" algn="ctr">
              <a:lnSpc>
                <a:spcPts val="1945"/>
              </a:lnSpc>
              <a:spcBef>
                <a:spcPts val="97"/>
              </a:spcBef>
            </a:pPr>
            <a:r>
              <a:rPr lang="es-ES" sz="2000" b="1" spc="-4" dirty="0" smtClean="0">
                <a:solidFill>
                  <a:srgbClr val="314278"/>
                </a:solidFill>
                <a:latin typeface="Cambria" pitchFamily="18" charset="0"/>
                <a:cs typeface="Georgia"/>
              </a:rPr>
              <a:t>Formato de tablas</a:t>
            </a:r>
            <a:endParaRPr sz="2000" b="1" dirty="0">
              <a:latin typeface="Cambria" pitchFamily="18" charset="0"/>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1026" name="Picture 2" descr="C:\Users\Rodrigo\Desktop\Bancos\ft 1.png"/>
          <p:cNvPicPr>
            <a:picLocks noChangeAspect="1" noChangeArrowheads="1"/>
          </p:cNvPicPr>
          <p:nvPr/>
        </p:nvPicPr>
        <p:blipFill>
          <a:blip r:embed="rId3" cstate="print"/>
          <a:srcRect/>
          <a:stretch>
            <a:fillRect/>
          </a:stretch>
        </p:blipFill>
        <p:spPr bwMode="auto">
          <a:xfrm>
            <a:off x="0" y="1196752"/>
            <a:ext cx="9144000" cy="5400600"/>
          </a:xfrm>
          <a:prstGeom prst="rect">
            <a:avLst/>
          </a:prstGeom>
          <a:noFill/>
        </p:spPr>
      </p:pic>
    </p:spTree>
  </p:cSld>
  <p:clrMapOvr>
    <a:masterClrMapping/>
  </p:clrMapOvr>
  <p:transition spd="med">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5364480" cy="863600"/>
          </a:xfrm>
          <a:custGeom>
            <a:avLst/>
            <a:gdLst/>
            <a:ahLst/>
            <a:cxnLst/>
            <a:rect l="l" t="t" r="r" b="b"/>
            <a:pathLst>
              <a:path w="5364480" h="647700">
                <a:moveTo>
                  <a:pt x="0" y="647700"/>
                </a:moveTo>
                <a:lnTo>
                  <a:pt x="5364480" y="647700"/>
                </a:lnTo>
                <a:lnTo>
                  <a:pt x="5364480" y="0"/>
                </a:lnTo>
                <a:lnTo>
                  <a:pt x="0" y="0"/>
                </a:lnTo>
                <a:lnTo>
                  <a:pt x="0" y="647700"/>
                </a:lnTo>
                <a:close/>
              </a:path>
            </a:pathLst>
          </a:custGeom>
          <a:solidFill>
            <a:srgbClr val="314278"/>
          </a:solidFill>
        </p:spPr>
        <p:txBody>
          <a:bodyPr wrap="square" lIns="0" tIns="0" rIns="0" bIns="0" rtlCol="0">
            <a:noAutofit/>
          </a:bodyPr>
          <a:lstStyle/>
          <a:p>
            <a:r>
              <a:rPr lang="es-ES" spc="-4" dirty="0" smtClean="0">
                <a:solidFill>
                  <a:srgbClr val="314278"/>
                </a:solidFill>
                <a:latin typeface="Georgia"/>
                <a:cs typeface="Georgia"/>
              </a:rPr>
              <a:t>d</a:t>
            </a:r>
            <a:r>
              <a:rPr lang="es-ES" dirty="0" smtClean="0">
                <a:solidFill>
                  <a:srgbClr val="314278"/>
                </a:solidFill>
                <a:latin typeface="Georgia"/>
                <a:cs typeface="Georgia"/>
              </a:rPr>
              <a:t>ocume</a:t>
            </a:r>
            <a:r>
              <a:rPr lang="es-ES" spc="-4" dirty="0" smtClean="0">
                <a:solidFill>
                  <a:srgbClr val="314278"/>
                </a:solidFill>
                <a:latin typeface="Georgia"/>
                <a:cs typeface="Georgia"/>
              </a:rPr>
              <a:t>n</a:t>
            </a:r>
            <a:r>
              <a:rPr lang="es-ES" spc="4" dirty="0" smtClean="0">
                <a:solidFill>
                  <a:srgbClr val="314278"/>
                </a:solidFill>
                <a:latin typeface="Georgia"/>
                <a:cs typeface="Georgia"/>
              </a:rPr>
              <a:t>t</a:t>
            </a:r>
            <a:r>
              <a:rPr lang="es-ES" dirty="0" smtClean="0">
                <a:solidFill>
                  <a:srgbClr val="314278"/>
                </a:solidFill>
                <a:latin typeface="Georgia"/>
                <a:cs typeface="Georgia"/>
              </a:rPr>
              <a:t>o</a:t>
            </a:r>
            <a:r>
              <a:rPr lang="es-ES" spc="4" dirty="0" smtClean="0">
                <a:solidFill>
                  <a:srgbClr val="314278"/>
                </a:solidFill>
                <a:latin typeface="Georgia"/>
                <a:cs typeface="Georgia"/>
              </a:rPr>
              <a:t> </a:t>
            </a:r>
            <a:r>
              <a:rPr lang="es-ES" i="1" dirty="0" smtClean="0">
                <a:solidFill>
                  <a:srgbClr val="314278"/>
                </a:solidFill>
                <a:latin typeface="Georgia"/>
                <a:cs typeface="Georgia"/>
              </a:rPr>
              <a:t>F</a:t>
            </a:r>
            <a:r>
              <a:rPr lang="es-ES" i="1" spc="4" dirty="0" smtClean="0">
                <a:solidFill>
                  <a:srgbClr val="314278"/>
                </a:solidFill>
                <a:latin typeface="Georgia"/>
                <a:cs typeface="Georgia"/>
              </a:rPr>
              <a:t>o</a:t>
            </a:r>
            <a:r>
              <a:rPr lang="es-ES" i="1" dirty="0" smtClean="0">
                <a:solidFill>
                  <a:srgbClr val="314278"/>
                </a:solidFill>
                <a:latin typeface="Georgia"/>
                <a:cs typeface="Georgia"/>
              </a:rPr>
              <a:t>rm</a:t>
            </a:r>
            <a:r>
              <a:rPr lang="es-ES" i="1" spc="-4" dirty="0" smtClean="0">
                <a:solidFill>
                  <a:srgbClr val="314278"/>
                </a:solidFill>
                <a:latin typeface="Georgia"/>
                <a:cs typeface="Georgia"/>
              </a:rPr>
              <a:t>a</a:t>
            </a:r>
            <a:r>
              <a:rPr lang="es-ES" i="1" dirty="0" smtClean="0">
                <a:solidFill>
                  <a:srgbClr val="314278"/>
                </a:solidFill>
                <a:latin typeface="Georgia"/>
                <a:cs typeface="Georgia"/>
              </a:rPr>
              <a:t>to</a:t>
            </a:r>
            <a:r>
              <a:rPr lang="es-ES" i="1" spc="4" dirty="0" smtClean="0">
                <a:solidFill>
                  <a:srgbClr val="314278"/>
                </a:solidFill>
                <a:latin typeface="Georgia"/>
                <a:cs typeface="Georgia"/>
              </a:rPr>
              <a:t> d</a:t>
            </a:r>
            <a:r>
              <a:rPr lang="es-ES" i="1" dirty="0" smtClean="0">
                <a:solidFill>
                  <a:srgbClr val="314278"/>
                </a:solidFill>
                <a:latin typeface="Georgia"/>
                <a:cs typeface="Georgia"/>
              </a:rPr>
              <a:t>e</a:t>
            </a:r>
            <a:r>
              <a:rPr lang="es-ES" i="1" spc="-14" dirty="0" smtClean="0">
                <a:solidFill>
                  <a:srgbClr val="314278"/>
                </a:solidFill>
                <a:latin typeface="Georgia"/>
                <a:cs typeface="Georgia"/>
              </a:rPr>
              <a:t> </a:t>
            </a:r>
            <a:r>
              <a:rPr lang="es-ES" i="1" dirty="0" smtClean="0">
                <a:solidFill>
                  <a:srgbClr val="314278"/>
                </a:solidFill>
                <a:latin typeface="Georgia"/>
                <a:cs typeface="Georgia"/>
              </a:rPr>
              <a:t>ta</a:t>
            </a:r>
            <a:r>
              <a:rPr lang="es-ES" i="1" spc="-4" dirty="0" smtClean="0">
                <a:solidFill>
                  <a:srgbClr val="314278"/>
                </a:solidFill>
                <a:latin typeface="Georgia"/>
                <a:cs typeface="Georgia"/>
              </a:rPr>
              <a:t>b</a:t>
            </a:r>
            <a:r>
              <a:rPr lang="es-ES" i="1" spc="4" dirty="0" smtClean="0">
                <a:solidFill>
                  <a:srgbClr val="314278"/>
                </a:solidFill>
                <a:latin typeface="Georgia"/>
                <a:cs typeface="Georgia"/>
              </a:rPr>
              <a:t>l</a:t>
            </a:r>
            <a:r>
              <a:rPr lang="es-ES" i="1" spc="-4" dirty="0" smtClean="0">
                <a:solidFill>
                  <a:srgbClr val="314278"/>
                </a:solidFill>
                <a:latin typeface="Georgia"/>
                <a:cs typeface="Georgia"/>
              </a:rPr>
              <a:t>a</a:t>
            </a:r>
            <a:r>
              <a:rPr lang="es-ES" i="1" dirty="0" smtClean="0">
                <a:solidFill>
                  <a:srgbClr val="314278"/>
                </a:solidFill>
                <a:latin typeface="Georgia"/>
                <a:cs typeface="Georgia"/>
              </a:rPr>
              <a:t>s.x</a:t>
            </a:r>
            <a:r>
              <a:rPr lang="es-ES" i="1" spc="4" dirty="0" smtClean="0">
                <a:solidFill>
                  <a:srgbClr val="314278"/>
                </a:solidFill>
                <a:latin typeface="Georgia"/>
                <a:cs typeface="Georgia"/>
              </a:rPr>
              <a:t>l</a:t>
            </a:r>
            <a:r>
              <a:rPr lang="es-ES" i="1" dirty="0" smtClean="0">
                <a:solidFill>
                  <a:srgbClr val="314278"/>
                </a:solidFill>
                <a:latin typeface="Georgia"/>
                <a:cs typeface="Georgia"/>
              </a:rPr>
              <a:t>s</a:t>
            </a:r>
            <a:endParaRPr dirty="0"/>
          </a:p>
        </p:txBody>
      </p:sp>
      <p:sp>
        <p:nvSpPr>
          <p:cNvPr id="15" name="object 15"/>
          <p:cNvSpPr/>
          <p:nvPr/>
        </p:nvSpPr>
        <p:spPr>
          <a:xfrm>
            <a:off x="5364480" y="0"/>
            <a:ext cx="3779520" cy="863600"/>
          </a:xfrm>
          <a:custGeom>
            <a:avLst/>
            <a:gdLst/>
            <a:ahLst/>
            <a:cxnLst/>
            <a:rect l="l" t="t" r="r" b="b"/>
            <a:pathLst>
              <a:path w="3779520" h="647700">
                <a:moveTo>
                  <a:pt x="3779519" y="0"/>
                </a:moveTo>
                <a:lnTo>
                  <a:pt x="0" y="0"/>
                </a:lnTo>
                <a:lnTo>
                  <a:pt x="0" y="647700"/>
                </a:lnTo>
                <a:lnTo>
                  <a:pt x="3779519" y="647700"/>
                </a:lnTo>
                <a:lnTo>
                  <a:pt x="3779519" y="0"/>
                </a:lnTo>
                <a:close/>
              </a:path>
            </a:pathLst>
          </a:custGeom>
          <a:solidFill>
            <a:srgbClr val="68709C"/>
          </a:solidFill>
        </p:spPr>
        <p:txBody>
          <a:bodyPr wrap="square" lIns="0" tIns="0" rIns="0" bIns="0" rtlCol="0">
            <a:noAutofit/>
          </a:bodyPr>
          <a:lstStyle/>
          <a:p>
            <a:endParaRPr/>
          </a:p>
        </p:txBody>
      </p:sp>
      <p:sp>
        <p:nvSpPr>
          <p:cNvPr id="5" name="object 5"/>
          <p:cNvSpPr txBox="1"/>
          <p:nvPr/>
        </p:nvSpPr>
        <p:spPr>
          <a:xfrm>
            <a:off x="0" y="953399"/>
            <a:ext cx="9143999" cy="667928"/>
          </a:xfrm>
          <a:prstGeom prst="rect">
            <a:avLst/>
          </a:prstGeom>
        </p:spPr>
        <p:txBody>
          <a:bodyPr wrap="square" lIns="0" tIns="0" rIns="0" bIns="0" rtlCol="0">
            <a:noAutofit/>
          </a:bodyPr>
          <a:lstStyle/>
          <a:p>
            <a:pPr marL="12700" algn="ctr">
              <a:lnSpc>
                <a:spcPts val="1945"/>
              </a:lnSpc>
              <a:spcBef>
                <a:spcPts val="97"/>
              </a:spcBef>
            </a:pPr>
            <a:r>
              <a:rPr lang="es-ES" sz="2000" b="1" spc="-4" dirty="0" smtClean="0">
                <a:solidFill>
                  <a:srgbClr val="314278"/>
                </a:solidFill>
                <a:latin typeface="Cambria" pitchFamily="18" charset="0"/>
                <a:cs typeface="Georgia"/>
              </a:rPr>
              <a:t>Formato de tablas</a:t>
            </a:r>
            <a:endParaRPr sz="2000" b="1" dirty="0">
              <a:latin typeface="Cambria" pitchFamily="18" charset="0"/>
              <a:cs typeface="Georgia"/>
            </a:endParaRPr>
          </a:p>
        </p:txBody>
      </p:sp>
      <p:sp>
        <p:nvSpPr>
          <p:cNvPr id="16" name="object 5"/>
          <p:cNvSpPr txBox="1"/>
          <p:nvPr/>
        </p:nvSpPr>
        <p:spPr>
          <a:xfrm>
            <a:off x="266802" y="304364"/>
            <a:ext cx="4533798" cy="287867"/>
          </a:xfrm>
          <a:prstGeom prst="rect">
            <a:avLst/>
          </a:prstGeom>
        </p:spPr>
        <p:txBody>
          <a:bodyPr wrap="square" lIns="0" tIns="0" rIns="0" bIns="0" rtlCol="0">
            <a:noAutofit/>
          </a:bodyPr>
          <a:lstStyle/>
          <a:p>
            <a:pPr marL="12700">
              <a:lnSpc>
                <a:spcPts val="1639"/>
              </a:lnSpc>
              <a:spcBef>
                <a:spcPts val="82"/>
              </a:spcBef>
            </a:pPr>
            <a:r>
              <a:rPr sz="1500" b="1" i="1" spc="0" dirty="0" smtClean="0">
                <a:solidFill>
                  <a:schemeClr val="bg2">
                    <a:lumMod val="90000"/>
                  </a:schemeClr>
                </a:solidFill>
                <a:latin typeface="Georgia"/>
                <a:cs typeface="Georgia"/>
              </a:rPr>
              <a:t>R</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l</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a</a:t>
            </a:r>
            <a:r>
              <a:rPr sz="1500" b="1" i="1" spc="0" dirty="0" smtClean="0">
                <a:solidFill>
                  <a:schemeClr val="bg2">
                    <a:lumMod val="90000"/>
                  </a:schemeClr>
                </a:solidFill>
                <a:latin typeface="Georgia"/>
                <a:cs typeface="Georgia"/>
              </a:rPr>
              <a:t>mi</a:t>
            </a:r>
            <a:r>
              <a:rPr sz="1500" b="1" i="1" spc="-4" dirty="0" smtClean="0">
                <a:solidFill>
                  <a:schemeClr val="bg2">
                    <a:lumMod val="90000"/>
                  </a:schemeClr>
                </a:solidFill>
                <a:latin typeface="Georgia"/>
                <a:cs typeface="Georgia"/>
              </a:rPr>
              <a:t>e</a:t>
            </a:r>
            <a:r>
              <a:rPr sz="1500" b="1" i="1" spc="0" dirty="0" smtClean="0">
                <a:solidFill>
                  <a:schemeClr val="bg2">
                    <a:lumMod val="90000"/>
                  </a:schemeClr>
                </a:solidFill>
                <a:latin typeface="Georgia"/>
                <a:cs typeface="Georgia"/>
              </a:rPr>
              <a:t>nto</a:t>
            </a:r>
            <a:r>
              <a:rPr sz="1500" b="1" i="1" spc="1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de </a:t>
            </a:r>
            <a:r>
              <a:rPr sz="1500" b="1" i="1" spc="4" dirty="0" smtClean="0">
                <a:solidFill>
                  <a:schemeClr val="bg2">
                    <a:lumMod val="90000"/>
                  </a:schemeClr>
                </a:solidFill>
                <a:latin typeface="Georgia"/>
                <a:cs typeface="Georgia"/>
              </a:rPr>
              <a:t>A</a:t>
            </a:r>
            <a:r>
              <a:rPr sz="1500" b="1" i="1" spc="-4" dirty="0" smtClean="0">
                <a:solidFill>
                  <a:schemeClr val="bg2">
                    <a:lumMod val="90000"/>
                  </a:schemeClr>
                </a:solidFill>
                <a:latin typeface="Georgia"/>
                <a:cs typeface="Georgia"/>
              </a:rPr>
              <a:t>c</a:t>
            </a:r>
            <a:r>
              <a:rPr sz="1500" b="1" i="1" spc="0" dirty="0" smtClean="0">
                <a:solidFill>
                  <a:schemeClr val="bg2">
                    <a:lumMod val="90000"/>
                  </a:schemeClr>
                </a:solidFill>
                <a:latin typeface="Georgia"/>
                <a:cs typeface="Georgia"/>
              </a:rPr>
              <a:t>tivos y</a:t>
            </a:r>
            <a:r>
              <a:rPr sz="1500" b="1" i="1" spc="-9" dirty="0" smtClean="0">
                <a:solidFill>
                  <a:schemeClr val="bg2">
                    <a:lumMod val="90000"/>
                  </a:schemeClr>
                </a:solidFill>
                <a:latin typeface="Georgia"/>
                <a:cs typeface="Georgia"/>
              </a:rPr>
              <a:t> </a:t>
            </a:r>
            <a:r>
              <a:rPr sz="1500" b="1" i="1" spc="0" dirty="0" smtClean="0">
                <a:solidFill>
                  <a:schemeClr val="bg2">
                    <a:lumMod val="90000"/>
                  </a:schemeClr>
                </a:solidFill>
                <a:latin typeface="Georgia"/>
                <a:cs typeface="Georgia"/>
              </a:rPr>
              <a:t>Pas</a:t>
            </a:r>
            <a:r>
              <a:rPr sz="1500" b="1" i="1" spc="-4" dirty="0" smtClean="0">
                <a:solidFill>
                  <a:schemeClr val="bg2">
                    <a:lumMod val="90000"/>
                  </a:schemeClr>
                </a:solidFill>
                <a:latin typeface="Georgia"/>
                <a:cs typeface="Georgia"/>
              </a:rPr>
              <a:t>i</a:t>
            </a:r>
            <a:r>
              <a:rPr sz="1500" b="1" i="1" spc="0" dirty="0" smtClean="0">
                <a:solidFill>
                  <a:schemeClr val="bg2">
                    <a:lumMod val="90000"/>
                  </a:schemeClr>
                </a:solidFill>
                <a:latin typeface="Georgia"/>
                <a:cs typeface="Georgia"/>
              </a:rPr>
              <a:t>v</a:t>
            </a:r>
            <a:r>
              <a:rPr sz="1500" b="1" i="1" spc="-4" dirty="0" smtClean="0">
                <a:solidFill>
                  <a:schemeClr val="bg2">
                    <a:lumMod val="90000"/>
                  </a:schemeClr>
                </a:solidFill>
                <a:latin typeface="Georgia"/>
                <a:cs typeface="Georgia"/>
              </a:rPr>
              <a:t>o</a:t>
            </a:r>
            <a:r>
              <a:rPr sz="1500" b="1" i="1" spc="0" dirty="0" smtClean="0">
                <a:solidFill>
                  <a:schemeClr val="bg2">
                    <a:lumMod val="90000"/>
                  </a:schemeClr>
                </a:solidFill>
                <a:latin typeface="Georgia"/>
                <a:cs typeface="Georgia"/>
              </a:rPr>
              <a:t>s E</a:t>
            </a:r>
            <a:r>
              <a:rPr sz="1500" b="1" i="1" spc="-4" dirty="0" smtClean="0">
                <a:solidFill>
                  <a:schemeClr val="bg2">
                    <a:lumMod val="90000"/>
                  </a:schemeClr>
                </a:solidFill>
                <a:latin typeface="Georgia"/>
                <a:cs typeface="Georgia"/>
              </a:rPr>
              <a:t>x</a:t>
            </a:r>
            <a:r>
              <a:rPr sz="1500" b="1" i="1" spc="0" dirty="0" smtClean="0">
                <a:solidFill>
                  <a:schemeClr val="bg2">
                    <a:lumMod val="90000"/>
                  </a:schemeClr>
                </a:solidFill>
                <a:latin typeface="Georgia"/>
                <a:cs typeface="Georgia"/>
              </a:rPr>
              <a:t>ter</a:t>
            </a:r>
            <a:r>
              <a:rPr sz="1500" b="1" i="1" spc="-4" dirty="0" smtClean="0">
                <a:solidFill>
                  <a:schemeClr val="bg2">
                    <a:lumMod val="90000"/>
                  </a:schemeClr>
                </a:solidFill>
                <a:latin typeface="Georgia"/>
                <a:cs typeface="Georgia"/>
              </a:rPr>
              <a:t>no</a:t>
            </a:r>
            <a:r>
              <a:rPr sz="1500" b="1" i="1" spc="0" dirty="0" smtClean="0">
                <a:solidFill>
                  <a:schemeClr val="bg2">
                    <a:lumMod val="90000"/>
                  </a:schemeClr>
                </a:solidFill>
                <a:latin typeface="Georgia"/>
                <a:cs typeface="Georgia"/>
              </a:rPr>
              <a:t>s</a:t>
            </a:r>
            <a:endParaRPr sz="1500" i="1" dirty="0">
              <a:solidFill>
                <a:schemeClr val="bg2">
                  <a:lumMod val="90000"/>
                </a:schemeClr>
              </a:solidFill>
              <a:latin typeface="Georgia"/>
              <a:cs typeface="Georgia"/>
            </a:endParaRPr>
          </a:p>
        </p:txBody>
      </p:sp>
      <p:pic>
        <p:nvPicPr>
          <p:cNvPr id="17" name="Picture 2" descr="C:\Users\Rodrigo\Desktop\LOGO.gif"/>
          <p:cNvPicPr>
            <a:picLocks noChangeAspect="1" noChangeArrowheads="1"/>
          </p:cNvPicPr>
          <p:nvPr/>
        </p:nvPicPr>
        <p:blipFill>
          <a:blip r:embed="rId2" cstate="print"/>
          <a:srcRect/>
          <a:stretch>
            <a:fillRect/>
          </a:stretch>
        </p:blipFill>
        <p:spPr bwMode="auto">
          <a:xfrm>
            <a:off x="5410200" y="0"/>
            <a:ext cx="3733800" cy="787400"/>
          </a:xfrm>
          <a:prstGeom prst="rect">
            <a:avLst/>
          </a:prstGeom>
          <a:noFill/>
          <a:effectLst>
            <a:outerShdw blurRad="50800" dist="50800" dir="5400000" algn="ctr" rotWithShape="0">
              <a:schemeClr val="bg1">
                <a:lumMod val="75000"/>
              </a:schemeClr>
            </a:outerShdw>
          </a:effectLst>
        </p:spPr>
      </p:pic>
      <p:pic>
        <p:nvPicPr>
          <p:cNvPr id="2050" name="Picture 2" descr="C:\Users\Rodrigo\Desktop\Bancos\ft 2.png"/>
          <p:cNvPicPr>
            <a:picLocks noChangeAspect="1" noChangeArrowheads="1"/>
          </p:cNvPicPr>
          <p:nvPr/>
        </p:nvPicPr>
        <p:blipFill>
          <a:blip r:embed="rId3" cstate="print"/>
          <a:srcRect/>
          <a:stretch>
            <a:fillRect/>
          </a:stretch>
        </p:blipFill>
        <p:spPr bwMode="auto">
          <a:xfrm>
            <a:off x="0" y="1484784"/>
            <a:ext cx="9144001" cy="3456384"/>
          </a:xfrm>
          <a:prstGeom prst="rect">
            <a:avLst/>
          </a:prstGeom>
          <a:noFill/>
        </p:spPr>
      </p:pic>
    </p:spTree>
  </p:cSld>
  <p:clrMapOvr>
    <a:masterClrMapping/>
  </p:clrMapOvr>
  <p:transition spd="med">
    <p:cut/>
  </p:transition>
  <p:timing>
    <p:tnLst>
      <p:par>
        <p:cTn id="1" dur="indefinite" restart="never" nodeType="tmRoot"/>
      </p:par>
    </p:tnLst>
  </p:timing>
</p:sld>
</file>

<file path=ppt/theme/theme1.xml><?xml version="1.0" encoding="utf-8"?>
<a:theme xmlns:a="http://schemas.openxmlformats.org/drawingml/2006/main" name="Argentin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spPr>
      <a:bodyPr rtlCol="0" anchor="ctr"/>
      <a:lstStyle>
        <a:defPPr marL="170201" marR="182847" algn="ctr">
          <a:lnSpc>
            <a:spcPts val="1500"/>
          </a:lnSpc>
          <a:spcBef>
            <a:spcPts val="75"/>
          </a:spcBef>
          <a:defRPr sz="2400" dirty="0" smtClean="0">
            <a:solidFill>
              <a:schemeClr val="tx2"/>
            </a:solidFill>
            <a:latin typeface="Georgia"/>
            <a:cs typeface="Georgia"/>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6698</Words>
  <Application>Microsoft Office PowerPoint</Application>
  <PresentationFormat>Presentación en pantalla (4:3)</PresentationFormat>
  <Paragraphs>2505</Paragraphs>
  <Slides>128</Slides>
  <Notes>57</Notes>
  <HiddenSlides>0</HiddenSlides>
  <MMClips>0</MMClips>
  <ScaleCrop>false</ScaleCrop>
  <HeadingPairs>
    <vt:vector size="4" baseType="variant">
      <vt:variant>
        <vt:lpstr>Tema</vt:lpstr>
      </vt:variant>
      <vt:variant>
        <vt:i4>1</vt:i4>
      </vt:variant>
      <vt:variant>
        <vt:lpstr>Títulos de diapositiva</vt:lpstr>
      </vt:variant>
      <vt:variant>
        <vt:i4>128</vt:i4>
      </vt:variant>
    </vt:vector>
  </HeadingPairs>
  <TitlesOfParts>
    <vt:vector size="129" baseType="lpstr">
      <vt:lpstr>Argentina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2018-03-17T15:54:38Z</dcterms:created>
  <dcterms:modified xsi:type="dcterms:W3CDTF">2019-05-28T16:13:22Z</dcterms:modified>
</cp:coreProperties>
</file>